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814" r:id="rId4"/>
  </p:sldMasterIdLst>
  <p:notesMasterIdLst>
    <p:notesMasterId r:id="rId29"/>
  </p:notesMasterIdLst>
  <p:sldIdLst>
    <p:sldId id="289" r:id="rId5"/>
    <p:sldId id="300" r:id="rId6"/>
    <p:sldId id="301" r:id="rId7"/>
    <p:sldId id="302" r:id="rId8"/>
    <p:sldId id="260" r:id="rId9"/>
    <p:sldId id="262" r:id="rId10"/>
    <p:sldId id="263" r:id="rId11"/>
    <p:sldId id="314" r:id="rId12"/>
    <p:sldId id="285" r:id="rId13"/>
    <p:sldId id="304" r:id="rId14"/>
    <p:sldId id="29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5" r:id="rId24"/>
    <p:sldId id="288" r:id="rId25"/>
    <p:sldId id="295" r:id="rId26"/>
    <p:sldId id="296" r:id="rId27"/>
    <p:sldId id="29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1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4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311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1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94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41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955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5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67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5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065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83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3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image" Target="../media/image1.jpeg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12" r:id="rId8"/>
    <p:sldLayoutId id="2147483811" r:id="rId9"/>
    <p:sldLayoutId id="2147483776" r:id="rId10"/>
    <p:sldLayoutId id="2147483775" r:id="rId11"/>
    <p:sldLayoutId id="2147483774" r:id="rId12"/>
    <p:sldLayoutId id="2147483773" r:id="rId13"/>
    <p:sldLayoutId id="2147483772" r:id="rId14"/>
    <p:sldLayoutId id="2147483771" r:id="rId15"/>
    <p:sldLayoutId id="2147483770" r:id="rId16"/>
    <p:sldLayoutId id="2147483769" r:id="rId17"/>
    <p:sldLayoutId id="2147483765" r:id="rId18"/>
    <p:sldLayoutId id="2147483764" r:id="rId19"/>
    <p:sldLayoutId id="2147483763" r:id="rId20"/>
    <p:sldLayoutId id="2147483762" r:id="rId21"/>
    <p:sldLayoutId id="2147483761" r:id="rId22"/>
    <p:sldLayoutId id="2147483760" r:id="rId23"/>
    <p:sldLayoutId id="2147483759" r:id="rId24"/>
    <p:sldLayoutId id="2147483758" r:id="rId25"/>
    <p:sldLayoutId id="2147483757" r:id="rId26"/>
    <p:sldLayoutId id="2147483756" r:id="rId27"/>
    <p:sldLayoutId id="2147483755" r:id="rId28"/>
    <p:sldLayoutId id="2147483754" r:id="rId29"/>
    <p:sldLayoutId id="2147483753" r:id="rId30"/>
    <p:sldLayoutId id="2147483752" r:id="rId31"/>
    <p:sldLayoutId id="2147483751" r:id="rId32"/>
    <p:sldLayoutId id="2147483750" r:id="rId33"/>
    <p:sldLayoutId id="2147483749" r:id="rId34"/>
    <p:sldLayoutId id="2147483748" r:id="rId35"/>
    <p:sldLayoutId id="2147483747" r:id="rId36"/>
    <p:sldLayoutId id="2147483746" r:id="rId37"/>
    <p:sldLayoutId id="2147483745" r:id="rId38"/>
    <p:sldLayoutId id="2147483744" r:id="rId39"/>
    <p:sldLayoutId id="2147483743" r:id="rId40"/>
    <p:sldLayoutId id="2147483742" r:id="rId41"/>
    <p:sldLayoutId id="2147483741" r:id="rId42"/>
    <p:sldLayoutId id="2147483740" r:id="rId43"/>
    <p:sldLayoutId id="2147483739" r:id="rId44"/>
    <p:sldLayoutId id="2147483738" r:id="rId45"/>
    <p:sldLayoutId id="2147483737" r:id="rId46"/>
    <p:sldLayoutId id="2147483736" r:id="rId47"/>
    <p:sldLayoutId id="2147483735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3" r:id="rId54"/>
    <p:sldLayoutId id="2147483722" r:id="rId55"/>
    <p:sldLayoutId id="2147483721" r:id="rId56"/>
    <p:sldLayoutId id="2147483720" r:id="rId57"/>
    <p:sldLayoutId id="2147483719" r:id="rId58"/>
    <p:sldLayoutId id="2147483718" r:id="rId59"/>
    <p:sldLayoutId id="2147483717" r:id="rId60"/>
    <p:sldLayoutId id="2147483716" r:id="rId61"/>
    <p:sldLayoutId id="2147483715" r:id="rId62"/>
    <p:sldLayoutId id="2147483714" r:id="rId63"/>
    <p:sldLayoutId id="2147483713" r:id="rId64"/>
    <p:sldLayoutId id="2147483712" r:id="rId65"/>
    <p:sldLayoutId id="2147483711" r:id="rId66"/>
    <p:sldLayoutId id="2147483710" r:id="rId67"/>
    <p:sldLayoutId id="2147483709" r:id="rId68"/>
    <p:sldLayoutId id="2147483708" r:id="rId69"/>
    <p:sldLayoutId id="2147483707" r:id="rId70"/>
    <p:sldLayoutId id="2147483706" r:id="rId71"/>
    <p:sldLayoutId id="2147483705" r:id="rId72"/>
    <p:sldLayoutId id="2147483704" r:id="rId73"/>
    <p:sldLayoutId id="2147483703" r:id="rId74"/>
    <p:sldLayoutId id="2147483702" r:id="rId75"/>
    <p:sldLayoutId id="2147483701" r:id="rId76"/>
    <p:sldLayoutId id="2147483700" r:id="rId77"/>
    <p:sldLayoutId id="2147483699" r:id="rId78"/>
    <p:sldLayoutId id="2147483698" r:id="rId79"/>
    <p:sldLayoutId id="2147483697" r:id="rId80"/>
    <p:sldLayoutId id="2147483696" r:id="rId81"/>
    <p:sldLayoutId id="2147483695" r:id="rId82"/>
    <p:sldLayoutId id="2147483694" r:id="rId83"/>
    <p:sldLayoutId id="2147483693" r:id="rId84"/>
    <p:sldLayoutId id="2147483692" r:id="rId85"/>
    <p:sldLayoutId id="2147483691" r:id="rId86"/>
    <p:sldLayoutId id="2147483690" r:id="rId87"/>
    <p:sldLayoutId id="2147483689" r:id="rId88"/>
    <p:sldLayoutId id="2147483688" r:id="rId89"/>
    <p:sldLayoutId id="2147483687" r:id="rId90"/>
    <p:sldLayoutId id="2147483686" r:id="rId91"/>
    <p:sldLayoutId id="2147483668" r:id="rId92"/>
    <p:sldLayoutId id="2147483669" r:id="rId93"/>
    <p:sldLayoutId id="2147483670" r:id="rId94"/>
    <p:sldLayoutId id="2147483671" r:id="rId9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02" r:id="rId3"/>
    <p:sldLayoutId id="2147483800" r:id="rId4"/>
    <p:sldLayoutId id="2147483728" r:id="rId5"/>
    <p:sldLayoutId id="2147483727" r:id="rId6"/>
    <p:sldLayoutId id="2147483675" r:id="rId7"/>
    <p:sldLayoutId id="2147483676" r:id="rId8"/>
    <p:sldLayoutId id="2147483813" r:id="rId9"/>
    <p:sldLayoutId id="2147483809" r:id="rId10"/>
    <p:sldLayoutId id="2147483808" r:id="rId11"/>
    <p:sldLayoutId id="2147483806" r:id="rId12"/>
    <p:sldLayoutId id="2147483805" r:id="rId13"/>
    <p:sldLayoutId id="2147483804" r:id="rId14"/>
    <p:sldLayoutId id="2147483803" r:id="rId15"/>
    <p:sldLayoutId id="2147483801" r:id="rId16"/>
    <p:sldLayoutId id="2147483799" r:id="rId17"/>
    <p:sldLayoutId id="2147483798" r:id="rId18"/>
    <p:sldLayoutId id="2147483797" r:id="rId19"/>
    <p:sldLayoutId id="2147483796" r:id="rId20"/>
    <p:sldLayoutId id="2147483795" r:id="rId21"/>
    <p:sldLayoutId id="2147483794" r:id="rId22"/>
    <p:sldLayoutId id="2147483793" r:id="rId23"/>
    <p:sldLayoutId id="2147483792" r:id="rId24"/>
    <p:sldLayoutId id="2147483791" r:id="rId25"/>
    <p:sldLayoutId id="2147483790" r:id="rId26"/>
    <p:sldLayoutId id="2147483789" r:id="rId27"/>
    <p:sldLayoutId id="2147483788" r:id="rId28"/>
    <p:sldLayoutId id="2147483787" r:id="rId29"/>
    <p:sldLayoutId id="2147483786" r:id="rId30"/>
    <p:sldLayoutId id="2147483785" r:id="rId31"/>
    <p:sldLayoutId id="2147483784" r:id="rId32"/>
    <p:sldLayoutId id="2147483783" r:id="rId33"/>
    <p:sldLayoutId id="2147483782" r:id="rId34"/>
    <p:sldLayoutId id="2147483781" r:id="rId35"/>
    <p:sldLayoutId id="2147483780" r:id="rId36"/>
    <p:sldLayoutId id="2147483779" r:id="rId37"/>
    <p:sldLayoutId id="2147483778" r:id="rId38"/>
    <p:sldLayoutId id="2147483777" r:id="rId39"/>
    <p:sldLayoutId id="2147483768" r:id="rId40"/>
    <p:sldLayoutId id="2147483767" r:id="rId41"/>
    <p:sldLayoutId id="2147483766" r:id="rId42"/>
    <p:sldLayoutId id="2147483734" r:id="rId43"/>
    <p:sldLayoutId id="2147483726" r:id="rId44"/>
    <p:sldLayoutId id="2147483725" r:id="rId45"/>
    <p:sldLayoutId id="2147483724" r:id="rId46"/>
    <p:sldLayoutId id="2147483677" r:id="rId47"/>
    <p:sldLayoutId id="2147483678" r:id="rId48"/>
    <p:sldLayoutId id="2147483679" r:id="rId49"/>
    <p:sldLayoutId id="2147483810" r:id="rId50"/>
    <p:sldLayoutId id="2147483807" r:id="rId51"/>
    <p:sldLayoutId id="2147483680" r:id="rId52"/>
    <p:sldLayoutId id="2147483681" r:id="rId53"/>
    <p:sldLayoutId id="2147483682" r:id="rId54"/>
    <p:sldLayoutId id="2147483683" r:id="rId55"/>
    <p:sldLayoutId id="2147483684" r:id="rId56"/>
    <p:sldLayoutId id="2147483685" r:id="rId5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22.png"/><Relationship Id="rId15" Type="http://schemas.openxmlformats.org/officeDocument/2006/relationships/image" Target="../media/image29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1.wm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wmf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12848" y="0"/>
            <a:ext cx="12224543" cy="679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5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03" y="8169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 </a:t>
            </a:r>
            <a:r>
              <a:rPr lang="en-US" sz="3000" b="1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16 tháng 12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5" y="916127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chemeClr val="bg1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AutoShape 2" descr="Bảng từ xanh kẻ ô ly cho tiểu học treo tường 2,4m"/>
          <p:cNvSpPr>
            <a:spLocks noChangeAspect="1" noChangeArrowheads="1"/>
          </p:cNvSpPr>
          <p:nvPr/>
        </p:nvSpPr>
        <p:spPr bwMode="auto">
          <a:xfrm>
            <a:off x="1653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62835" y="31942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1558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7125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77490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40573" y="3543211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789158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7081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036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196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năm ngày 16 tháng 12 năm 2021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39696" y="4792605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cm, ta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AK = 5 cm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8378" y="2875848"/>
            <a:ext cx="1227054" cy="55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ABC là tổng độ dài các đoạn thẳng AB,BC:</a:t>
            </a: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+ 5cm = 9cm</a:t>
            </a:r>
          </a:p>
        </p:txBody>
      </p:sp>
    </p:spTree>
    <p:extLst>
      <p:ext uri="{BB962C8B-B14F-4D97-AF65-F5344CB8AC3E}">
        <p14:creationId xmlns:p14="http://schemas.microsoft.com/office/powerpoint/2010/main" val="1990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tổng độ dài các đoạn thẳng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,BC ,CD: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 + 2cm =11cm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9148" y="2185020"/>
            <a:ext cx="1470857" cy="1911850"/>
            <a:chOff x="8579148" y="2185020"/>
            <a:chExt cx="1470857" cy="19118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79148" y="2440257"/>
              <a:ext cx="786183" cy="1002406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64432" y="3385089"/>
              <a:ext cx="160568" cy="1775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034706">
              <a:off x="8801693" y="2848557"/>
              <a:ext cx="1911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9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60500" y="754509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04200" y="754509"/>
            <a:ext cx="3009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1255018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1260227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11644" y="45503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r="43097" b="7222"/>
          <a:stretch/>
        </p:blipFill>
        <p:spPr>
          <a:xfrm rot="5025946">
            <a:off x="4770814" y="-964424"/>
            <a:ext cx="698499" cy="754585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482725" y="2841625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77075" y="2228602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111644" y="45757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flipH="1">
            <a:off x="6233602" y="45916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125213" y="4578905"/>
            <a:ext cx="631688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35424" r="43097" b="7222"/>
          <a:stretch/>
        </p:blipFill>
        <p:spPr>
          <a:xfrm rot="3363321">
            <a:off x="11446537" y="-187394"/>
            <a:ext cx="689439" cy="500850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9669277" y="3341351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36177" y="2069763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-629167" y="-98661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83961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49528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99893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34264" y="3549444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2211561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9484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25439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5599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 năm ngày 16 tháng 12 năm 2021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47546" y="4767072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7 - 2 = 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0781" y="2875848"/>
            <a:ext cx="1249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của đường gấp khúc ABCD trong hình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643" t="26725"/>
          <a:stretch/>
        </p:blipFill>
        <p:spPr>
          <a:xfrm>
            <a:off x="333516" y="1070429"/>
            <a:ext cx="11591784" cy="2554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+ 4 = 10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10cm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9839" y="3894697"/>
            <a:ext cx="6095999" cy="234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898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Đo độ dài các đoạn thẳng rồi tính độ dài của đường gấp khúc MNOPQ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53029" y="1973275"/>
            <a:ext cx="9265823" cy="1268441"/>
            <a:chOff x="1465943" y="2118418"/>
            <a:chExt cx="9265823" cy="1268441"/>
          </a:xfrm>
        </p:grpSpPr>
        <p:grpSp>
          <p:nvGrpSpPr>
            <p:cNvPr id="8" name="Group 7"/>
            <p:cNvGrpSpPr/>
            <p:nvPr/>
          </p:nvGrpSpPr>
          <p:grpSpPr>
            <a:xfrm>
              <a:off x="1595016" y="2157660"/>
              <a:ext cx="9114972" cy="1165442"/>
              <a:chOff x="1030514" y="4756386"/>
              <a:chExt cx="9114972" cy="116544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030514" y="4862286"/>
                <a:ext cx="1103086" cy="74022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133600" y="4862286"/>
                <a:ext cx="2191657" cy="10160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296229" y="4775202"/>
                <a:ext cx="2206171" cy="113671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400" y="4756386"/>
                <a:ext cx="3643086" cy="116544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1465943" y="300378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55031" y="321424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19826" y="224179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602693" y="3257786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24916" y="211841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2090" y="230325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5046" y="132513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309" y="246631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537" y="1279544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8716" y="238913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189434">
            <a:off x="5301380" y="1804264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07285">
            <a:off x="3397719" y="2149413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805771">
            <a:off x="1491500" y="1626932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21764">
            <a:off x="8716270" y="2014048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MNOPQ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 + 4 + 6 = 16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4990" y="3799115"/>
            <a:ext cx="6653855" cy="270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83771" y="2051911"/>
            <a:ext cx="13715999" cy="3428888"/>
            <a:chOff x="174512" y="1321512"/>
            <a:chExt cx="11862369" cy="3326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38677" y="3301630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6804" y="4260872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68" y="4424278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405829">
            <a:off x="6421810" y="4741107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1490" y="5416743"/>
            <a:ext cx="1363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1165" y="684806"/>
            <a:ext cx="910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…………………….. = ……….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6;p2"/>
          <p:cNvGrpSpPr/>
          <p:nvPr/>
        </p:nvGrpSpPr>
        <p:grpSpPr>
          <a:xfrm>
            <a:off x="244699" y="608178"/>
            <a:ext cx="10973071" cy="5883467"/>
            <a:chOff x="341926" y="208486"/>
            <a:chExt cx="11441759" cy="5883467"/>
          </a:xfrm>
        </p:grpSpPr>
        <p:pic>
          <p:nvPicPr>
            <p:cNvPr id="11" name="Google Shape;197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2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4569" y="851461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4356" y="546973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469" y="608178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0736" y="973392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-1" y="-1"/>
            <a:ext cx="3373444" cy="18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25697" y="2822435"/>
            <a:ext cx="99545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gấp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khúc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(88)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16535" y="1863139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V="1">
            <a:off x="9066727" y="4893030"/>
            <a:ext cx="3059197" cy="18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100046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13716000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1371600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1371600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1371600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1371600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1371600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970" y="4483100"/>
            <a:ext cx="161798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42895" y="114513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810" y="2083889"/>
            <a:ext cx="10092246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375" y="5123097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2715899" y="2362965"/>
            <a:ext cx="687125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1" smtClean="0">
                <a:solidFill>
                  <a:srgbClr val="FF0000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KHỞI ĐỘNG</a:t>
            </a:r>
            <a:endParaRPr sz="8800" b="1" i="0" u="none" strike="noStrike" cap="none" dirty="0">
              <a:solidFill>
                <a:srgbClr val="FF0000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84" y="4485830"/>
            <a:ext cx="1617980" cy="213360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630" y="1883754"/>
            <a:ext cx="532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2"/>
                </a:solidFill>
              </a:rPr>
              <a:t>KHĂN ĐỎ VỀ NHÀ</a:t>
            </a:r>
            <a:endParaRPr lang="en-US" sz="5400" b="1" dirty="0">
              <a:ln/>
              <a:solidFill>
                <a:schemeClr val="accent2"/>
              </a:solidFill>
            </a:endParaRPr>
          </a:p>
        </p:txBody>
      </p:sp>
      <p:pic>
        <p:nvPicPr>
          <p:cNvPr id="8" name="FILE_20211213_115152_luật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20684" y="139700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8747" y="4442288"/>
            <a:ext cx="161798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3" y="4000500"/>
            <a:ext cx="352425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0157 0.009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31796"/>
            <a:ext cx="10466622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Đường gấp khúc ABCD có mấy đoạn thẳng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578439" y="0"/>
            <a:ext cx="11134590" cy="2017486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Quan sát quãng đường Khăn Đỏ đến trường học. Hãy nêu tên quãng đường màu xanh và quãng đường màu vàng?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0"/>
          <a:stretch/>
        </p:blipFill>
        <p:spPr>
          <a:xfrm>
            <a:off x="29369" y="2148827"/>
            <a:ext cx="11862369" cy="33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38" y="3210712"/>
            <a:ext cx="911915" cy="120252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753430" y="3958218"/>
            <a:ext cx="5961985" cy="2060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72508" y="4089719"/>
            <a:ext cx="7023100" cy="1219200"/>
          </a:xfrm>
          <a:custGeom>
            <a:avLst/>
            <a:gdLst>
              <a:gd name="connsiteX0" fmla="*/ 279400 w 7023100"/>
              <a:gd name="connsiteY0" fmla="*/ 139700 h 1219200"/>
              <a:gd name="connsiteX1" fmla="*/ 711200 w 7023100"/>
              <a:gd name="connsiteY1" fmla="*/ 914400 h 1219200"/>
              <a:gd name="connsiteX2" fmla="*/ 3568700 w 7023100"/>
              <a:gd name="connsiteY2" fmla="*/ 952500 h 1219200"/>
              <a:gd name="connsiteX3" fmla="*/ 5715000 w 7023100"/>
              <a:gd name="connsiteY3" fmla="*/ 127000 h 1219200"/>
              <a:gd name="connsiteX4" fmla="*/ 7023100 w 7023100"/>
              <a:gd name="connsiteY4" fmla="*/ 0 h 1219200"/>
              <a:gd name="connsiteX5" fmla="*/ 6997700 w 7023100"/>
              <a:gd name="connsiteY5" fmla="*/ 254000 h 1219200"/>
              <a:gd name="connsiteX6" fmla="*/ 5854700 w 7023100"/>
              <a:gd name="connsiteY6" fmla="*/ 381000 h 1219200"/>
              <a:gd name="connsiteX7" fmla="*/ 3708400 w 7023100"/>
              <a:gd name="connsiteY7" fmla="*/ 1219200 h 1219200"/>
              <a:gd name="connsiteX8" fmla="*/ 469900 w 7023100"/>
              <a:gd name="connsiteY8" fmla="*/ 1193800 h 1219200"/>
              <a:gd name="connsiteX9" fmla="*/ 0 w 7023100"/>
              <a:gd name="connsiteY9" fmla="*/ 177800 h 1219200"/>
              <a:gd name="connsiteX10" fmla="*/ 279400 w 7023100"/>
              <a:gd name="connsiteY10" fmla="*/ 1397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23100" h="1219200">
                <a:moveTo>
                  <a:pt x="279400" y="139700"/>
                </a:moveTo>
                <a:lnTo>
                  <a:pt x="711200" y="914400"/>
                </a:lnTo>
                <a:lnTo>
                  <a:pt x="3568700" y="952500"/>
                </a:lnTo>
                <a:lnTo>
                  <a:pt x="5715000" y="127000"/>
                </a:lnTo>
                <a:lnTo>
                  <a:pt x="7023100" y="0"/>
                </a:lnTo>
                <a:lnTo>
                  <a:pt x="6997700" y="254000"/>
                </a:lnTo>
                <a:lnTo>
                  <a:pt x="5854700" y="381000"/>
                </a:lnTo>
                <a:lnTo>
                  <a:pt x="3708400" y="1219200"/>
                </a:lnTo>
                <a:lnTo>
                  <a:pt x="469900" y="1193800"/>
                </a:lnTo>
                <a:lnTo>
                  <a:pt x="0" y="177800"/>
                </a:lnTo>
                <a:lnTo>
                  <a:pt x="279400" y="1397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animBg="1"/>
      <p:bldP spid="51" grpId="1" animBg="1"/>
      <p:bldP spid="51" grpId="2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921567"/>
            <a:ext cx="12192000" cy="3742704"/>
            <a:chOff x="174512" y="1321512"/>
            <a:chExt cx="11862369" cy="3326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(88)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676273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515</Words>
  <Application>Microsoft Office PowerPoint</Application>
  <PresentationFormat>Widescreen</PresentationFormat>
  <Paragraphs>138</Paragraphs>
  <Slides>24</Slides>
  <Notes>2</Notes>
  <HiddenSlides>3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宋体</vt:lpstr>
      <vt:lpstr>宋体</vt:lpstr>
      <vt:lpstr>.VnBlack</vt:lpstr>
      <vt:lpstr>Arial</vt:lpstr>
      <vt:lpstr>Calibri</vt:lpstr>
      <vt:lpstr>Calibri Light</vt:lpstr>
      <vt:lpstr>HP001 5 hàng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16 tháng 12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68</cp:revision>
  <dcterms:created xsi:type="dcterms:W3CDTF">2021-05-19T13:36:00Z</dcterms:created>
  <dcterms:modified xsi:type="dcterms:W3CDTF">2022-12-15T03:24:18Z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