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699" r:id="rId4"/>
  </p:sldMasterIdLst>
  <p:notesMasterIdLst>
    <p:notesMasterId r:id="rId20"/>
  </p:notesMasterIdLst>
  <p:sldIdLst>
    <p:sldId id="284" r:id="rId5"/>
    <p:sldId id="275" r:id="rId6"/>
    <p:sldId id="285" r:id="rId7"/>
    <p:sldId id="286" r:id="rId8"/>
    <p:sldId id="259" r:id="rId9"/>
    <p:sldId id="260" r:id="rId10"/>
    <p:sldId id="261" r:id="rId11"/>
    <p:sldId id="274" r:id="rId12"/>
    <p:sldId id="276" r:id="rId13"/>
    <p:sldId id="267" r:id="rId14"/>
    <p:sldId id="269" r:id="rId15"/>
    <p:sldId id="270" r:id="rId16"/>
    <p:sldId id="287" r:id="rId17"/>
    <p:sldId id="288" r:id="rId18"/>
    <p:sldId id="28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41" autoAdjust="0"/>
    <p:restoredTop sz="94660"/>
  </p:normalViewPr>
  <p:slideViewPr>
    <p:cSldViewPr snapToGrid="0">
      <p:cViewPr varScale="1">
        <p:scale>
          <a:sx n="70" d="100"/>
          <a:sy n="70" d="100"/>
        </p:scale>
        <p:origin x="64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469793-054F-4161-9B8C-418F22EF5855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3DFB4F-E08C-4533-B689-165B76F22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106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481B1F-2521-4E24-A028-52B6FE0F99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456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8316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1228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019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809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07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1670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E0B67-8FA0-4F66-9577-9C053E74A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37A6A-1E74-452D-93A8-6C3F3DFA17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696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E0B67-8FA0-4F66-9577-9C053E74A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37A6A-1E74-452D-93A8-6C3F3DFA17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61179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E0B67-8FA0-4F66-9577-9C053E74A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37A6A-1E74-452D-93A8-6C3F3DFA17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53255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E0B67-8FA0-4F66-9577-9C053E74A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37A6A-1E74-452D-93A8-6C3F3DFA17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0379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E0B67-8FA0-4F66-9577-9C053E74A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37A6A-1E74-452D-93A8-6C3F3DFA17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47935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E0B67-8FA0-4F66-9577-9C053E74A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37A6A-1E74-452D-93A8-6C3F3DFA17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56227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E0B67-8FA0-4F66-9577-9C053E74A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37A6A-1E74-452D-93A8-6C3F3DFA17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0451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E0B67-8FA0-4F66-9577-9C053E74A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37A6A-1E74-452D-93A8-6C3F3DFA17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1212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7038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E0B67-8FA0-4F66-9577-9C053E74A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37A6A-1E74-452D-93A8-6C3F3DFA17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67789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E0B67-8FA0-4F66-9577-9C053E74A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37A6A-1E74-452D-93A8-6C3F3DFA17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77662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E0B67-8FA0-4F66-9577-9C053E74A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37A6A-1E74-452D-93A8-6C3F3DFA17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95448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621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2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60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460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903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146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932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200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5523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825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44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22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15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494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051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875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0930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8199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871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3349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57738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06167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71952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2498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8809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0952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0190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839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505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165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595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278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211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123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E0B67-8FA0-4F66-9577-9C053E74A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37A6A-1E74-452D-93A8-6C3F3DFA17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817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3383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011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jpe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17.png"/><Relationship Id="rId9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FA68B95-2E26-4AA8-A85A-2DF96EDCCAF8}"/>
              </a:ext>
            </a:extLst>
          </p:cNvPr>
          <p:cNvSpPr/>
          <p:nvPr/>
        </p:nvSpPr>
        <p:spPr>
          <a:xfrm>
            <a:off x="538001" y="267797"/>
            <a:ext cx="10902462" cy="617571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3526A218-E0F8-4456-947C-7FFE753FB5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547" y="3552166"/>
            <a:ext cx="2284916" cy="289134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FB47087-3A2F-477E-A9AF-24A9B660D134}"/>
              </a:ext>
            </a:extLst>
          </p:cNvPr>
          <p:cNvGrpSpPr/>
          <p:nvPr/>
        </p:nvGrpSpPr>
        <p:grpSpPr>
          <a:xfrm>
            <a:off x="4423298" y="1352397"/>
            <a:ext cx="4122825" cy="1300191"/>
            <a:chOff x="9566064" y="964372"/>
            <a:chExt cx="5446164" cy="698253"/>
          </a:xfrm>
        </p:grpSpPr>
        <p:sp>
          <p:nvSpPr>
            <p:cNvPr id="16" name="Rectangle 10">
              <a:extLst>
                <a:ext uri="{FF2B5EF4-FFF2-40B4-BE49-F238E27FC236}">
                  <a16:creationId xmlns:a16="http://schemas.microsoft.com/office/drawing/2014/main" id="{F8380500-9FDB-4A2B-AB91-F561BEABC0AA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Rectangle 10">
              <a:extLst>
                <a:ext uri="{FF2B5EF4-FFF2-40B4-BE49-F238E27FC236}">
                  <a16:creationId xmlns:a16="http://schemas.microsoft.com/office/drawing/2014/main" id="{9E6C9517-813B-4E1E-8FF5-893194207AED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id="{7E5C7106-7CDC-4278-A66F-BCA78D793573}"/>
                </a:ext>
              </a:extLst>
            </p:cNvPr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5D67BB7-ABF3-4937-80E3-7513DB36DE92}"/>
              </a:ext>
            </a:extLst>
          </p:cNvPr>
          <p:cNvGrpSpPr/>
          <p:nvPr/>
        </p:nvGrpSpPr>
        <p:grpSpPr>
          <a:xfrm>
            <a:off x="3237355" y="1075808"/>
            <a:ext cx="1679993" cy="1576906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75BE7B4-D9A1-47E1-930C-1304B33AB339}"/>
                </a:ext>
              </a:extLst>
            </p:cNvPr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61EFB17-4C1D-4EE8-AC7B-9013B1DC2F77}"/>
                </a:ext>
              </a:extLst>
            </p:cNvPr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1819AAE-DD9A-4272-A6E6-885734231E32}"/>
              </a:ext>
            </a:extLst>
          </p:cNvPr>
          <p:cNvSpPr txBox="1"/>
          <p:nvPr/>
        </p:nvSpPr>
        <p:spPr>
          <a:xfrm>
            <a:off x="3335606" y="1255948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ctr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D96360F-25D0-420D-BFC0-696673BE81F7}"/>
              </a:ext>
            </a:extLst>
          </p:cNvPr>
          <p:cNvSpPr txBox="1"/>
          <p:nvPr/>
        </p:nvSpPr>
        <p:spPr>
          <a:xfrm>
            <a:off x="4637399" y="1468194"/>
            <a:ext cx="2940826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C41686-61D4-404D-9E8F-DF7321B2DFBC}"/>
              </a:ext>
            </a:extLst>
          </p:cNvPr>
          <p:cNvSpPr/>
          <p:nvPr/>
        </p:nvSpPr>
        <p:spPr>
          <a:xfrm>
            <a:off x="3404996" y="2627984"/>
            <a:ext cx="5214001" cy="1015663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3. </a:t>
            </a:r>
            <a:r>
              <a:rPr kumimoji="0" lang="en-US" sz="40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endParaRPr kumimoji="0" lang="en-US" sz="4000" b="0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17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5887"/>
            <a:ext cx="12192000" cy="7315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473624" y="3621713"/>
            <a:ext cx="1649531" cy="207935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220214" y="2524596"/>
            <a:ext cx="6357113" cy="1694915"/>
            <a:chOff x="3754850" y="1730426"/>
            <a:chExt cx="4112041" cy="1339871"/>
          </a:xfrm>
        </p:grpSpPr>
        <p:sp>
          <p:nvSpPr>
            <p:cNvPr id="11" name="Text Box 1736">
              <a:extLst>
                <a:ext uri="{FF2B5EF4-FFF2-40B4-BE49-F238E27FC236}">
                  <a16:creationId xmlns:a16="http://schemas.microsoft.com/office/drawing/2014/main" id="{34AE8F09-E3A9-4D59-A83C-6FAEDE4E73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40483" y="1846741"/>
              <a:ext cx="3285725" cy="12235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   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ứng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dụng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, con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ong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có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đức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tính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gì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2" name="Cloud Callout 11"/>
            <p:cNvSpPr/>
            <p:nvPr/>
          </p:nvSpPr>
          <p:spPr>
            <a:xfrm>
              <a:off x="3754850" y="1730426"/>
              <a:ext cx="4112041" cy="1254374"/>
            </a:xfrm>
            <a:prstGeom prst="cloudCallout">
              <a:avLst>
                <a:gd name="adj1" fmla="val -60774"/>
                <a:gd name="adj2" fmla="val 3188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3F8D581-72B3-4A88-B27D-D48441D46177}"/>
              </a:ext>
            </a:extLst>
          </p:cNvPr>
          <p:cNvGrpSpPr/>
          <p:nvPr/>
        </p:nvGrpSpPr>
        <p:grpSpPr>
          <a:xfrm>
            <a:off x="1893195" y="4150949"/>
            <a:ext cx="7769547" cy="1792142"/>
            <a:chOff x="2465402" y="1730426"/>
            <a:chExt cx="6346343" cy="1103838"/>
          </a:xfrm>
        </p:grpSpPr>
        <p:sp>
          <p:nvSpPr>
            <p:cNvPr id="18" name="Text Box 1736">
              <a:extLst>
                <a:ext uri="{FF2B5EF4-FFF2-40B4-BE49-F238E27FC236}">
                  <a16:creationId xmlns:a16="http://schemas.microsoft.com/office/drawing/2014/main" id="{7DC1C9C6-A5F8-4289-B303-BA75E4F0CE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8269" y="1971713"/>
              <a:ext cx="5301955" cy="663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  </a:t>
              </a:r>
              <a:r>
                <a:rPr kumimoji="0" lang="en-US" altLang="en-US" sz="32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Con </a:t>
              </a:r>
              <a:r>
                <a:rPr lang="en-US" altLang="en-US" dirty="0" err="1" smtClean="0">
                  <a:ea typeface="Arial-Rounded" panose="020B0500000000000000" pitchFamily="34" charset="0"/>
                  <a:cs typeface="Arial" panose="020B0604020202020204" pitchFamily="34" charset="0"/>
                </a:rPr>
                <a:t>đã</a:t>
              </a:r>
              <a:r>
                <a:rPr lang="en-US" altLang="en-US" dirty="0" smtClean="0"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chăm</a:t>
              </a:r>
              <a:r>
                <a:rPr kumimoji="0" lang="en-US" altLang="en-US" sz="32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chỉ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làm</a:t>
              </a:r>
              <a:r>
                <a:rPr kumimoji="0" lang="en-US" altLang="en-US" sz="32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những</a:t>
              </a:r>
              <a:r>
                <a:rPr kumimoji="0" lang="en-US" altLang="en-US" sz="32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công</a:t>
              </a:r>
              <a:r>
                <a:rPr kumimoji="0" lang="en-US" altLang="en-US" sz="32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việc</a:t>
              </a:r>
              <a:r>
                <a:rPr kumimoji="0" lang="en-US" altLang="en-US" sz="32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gì</a:t>
              </a:r>
              <a:r>
                <a:rPr kumimoji="0" lang="en-US" altLang="en-US" sz="32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  <a:endPara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loud Callout 11">
              <a:extLst>
                <a:ext uri="{FF2B5EF4-FFF2-40B4-BE49-F238E27FC236}">
                  <a16:creationId xmlns:a16="http://schemas.microsoft.com/office/drawing/2014/main" id="{5D80DFD7-391C-4A29-BE9B-A01E1B7379AB}"/>
                </a:ext>
              </a:extLst>
            </p:cNvPr>
            <p:cNvSpPr/>
            <p:nvPr/>
          </p:nvSpPr>
          <p:spPr>
            <a:xfrm>
              <a:off x="2465402" y="1730426"/>
              <a:ext cx="6346343" cy="1103838"/>
            </a:xfrm>
            <a:prstGeom prst="cloudCallout">
              <a:avLst>
                <a:gd name="adj1" fmla="val -85789"/>
                <a:gd name="adj2" fmla="val -46902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 descr="A bee on a flower&#10;&#10;Description automatically generated">
            <a:extLst>
              <a:ext uri="{FF2B5EF4-FFF2-40B4-BE49-F238E27FC236}">
                <a16:creationId xmlns:a16="http://schemas.microsoft.com/office/drawing/2014/main" id="{2DAE320C-77C9-474B-B5FD-B9C2A523AF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14974" y="4482193"/>
            <a:ext cx="3077026" cy="227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49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315200"/>
          </a:xfrm>
          <a:prstGeom prst="rect">
            <a:avLst/>
          </a:prstGeom>
        </p:spPr>
      </p:pic>
      <p:sp>
        <p:nvSpPr>
          <p:cNvPr id="5" name="Text Box 1725">
            <a:extLst>
              <a:ext uri="{FF2B5EF4-FFF2-40B4-BE49-F238E27FC236}">
                <a16:creationId xmlns:a16="http://schemas.microsoft.com/office/drawing/2014/main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155" y="2732923"/>
            <a:ext cx="107281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Hãy</a:t>
            </a:r>
            <a:r>
              <a:rPr kumimoji="0" lang="en-US" alt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nêu</a:t>
            </a:r>
            <a:r>
              <a:rPr kumimoji="0" lang="en-US" alt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độ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ứng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dụng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Text Box 1727">
            <a:extLst>
              <a:ext uri="{FF2B5EF4-FFF2-40B4-BE49-F238E27FC236}">
                <a16:creationId xmlns:a16="http://schemas.microsoft.com/office/drawing/2014/main" id="{5E4BB5D2-DECC-4431-AE68-55BE6AF62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7702" y="5290139"/>
            <a:ext cx="59178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1 li.</a:t>
            </a:r>
          </a:p>
        </p:txBody>
      </p:sp>
      <p:sp>
        <p:nvSpPr>
          <p:cNvPr id="9" name="Text Box 1727">
            <a:extLst>
              <a:ext uri="{FF2B5EF4-FFF2-40B4-BE49-F238E27FC236}">
                <a16:creationId xmlns:a16="http://schemas.microsoft.com/office/drawing/2014/main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3532" y="3460982"/>
            <a:ext cx="6981197" cy="739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O, h, g, l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2 li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rưỡi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Text Box 1727">
            <a:extLst>
              <a:ext uri="{FF2B5EF4-FFF2-40B4-BE49-F238E27FC236}">
                <a16:creationId xmlns:a16="http://schemas.microsoft.com/office/drawing/2014/main" id="{14920965-6F24-4B32-9D52-F204732E0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77" y="4453050"/>
            <a:ext cx="708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1 li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rưỡi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8979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9" grpId="0"/>
      <p:bldP spid="9" grpId="1"/>
      <p:bldP spid="10" grpId="0"/>
      <p:bldP spid="1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63F40C6-AA8E-4510-B290-B2B06A67F3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9446131" y="3490998"/>
            <a:ext cx="2425815" cy="219328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4F69D4A-64E2-4994-942B-8967A480B941}"/>
              </a:ext>
            </a:extLst>
          </p:cNvPr>
          <p:cNvGrpSpPr/>
          <p:nvPr/>
        </p:nvGrpSpPr>
        <p:grpSpPr>
          <a:xfrm>
            <a:off x="9446132" y="955741"/>
            <a:ext cx="2425815" cy="2193289"/>
            <a:chOff x="179882" y="202717"/>
            <a:chExt cx="3326130" cy="300730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BE79402-6426-43DB-A24A-42FFF02E976C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B3DAA42-BDAE-402E-9D38-E1A8A68DD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11A2D84-57E9-4B52-AF22-C80E45245832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AC4F8D-F00A-4B64-9EA4-AF087A40E146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847B5A-CDF2-4270-9B87-33365830A502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7CA2885-F883-45EF-AAC0-0233C74DB326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" name="Cartoon Music (21)">
            <a:hlinkClick r:id="" action="ppaction://media"/>
            <a:extLst>
              <a:ext uri="{FF2B5EF4-FFF2-40B4-BE49-F238E27FC236}">
                <a16:creationId xmlns:a16="http://schemas.microsoft.com/office/drawing/2014/main" id="{8D9DB482-9792-48D9-B9D1-853DACF190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469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558800" cy="558800"/>
          </a:xfrm>
          <a:prstGeom prst="rect">
            <a:avLst/>
          </a:prstGeom>
        </p:spPr>
      </p:pic>
      <p:pic>
        <p:nvPicPr>
          <p:cNvPr id="24" name="Picture 71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2" t="21447" r="10831" b="22639"/>
          <a:stretch/>
        </p:blipFill>
        <p:spPr bwMode="auto">
          <a:xfrm>
            <a:off x="5435808" y="2216635"/>
            <a:ext cx="1928867" cy="1928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" name="Group 150">
            <a:extLst>
              <a:ext uri="{FF2B5EF4-FFF2-40B4-BE49-F238E27FC236}">
                <a16:creationId xmlns:a16="http://schemas.microsoft.com/office/drawing/2014/main" id="{1CF3D138-8F19-45F0-B6EB-F3F0372F0887}"/>
              </a:ext>
            </a:extLst>
          </p:cNvPr>
          <p:cNvGraphicFramePr>
            <a:graphicFrameLocks noGrp="1"/>
          </p:cNvGraphicFramePr>
          <p:nvPr/>
        </p:nvGraphicFramePr>
        <p:xfrm>
          <a:off x="387418" y="4367491"/>
          <a:ext cx="8468170" cy="1315116"/>
        </p:xfrm>
        <a:graphic>
          <a:graphicData uri="http://schemas.openxmlformats.org/drawingml/2006/table">
            <a:tbl>
              <a:tblPr/>
              <a:tblGrid>
                <a:gridCol w="846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464567297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22" name="Group 21">
            <a:extLst>
              <a:ext uri="{FF2B5EF4-FFF2-40B4-BE49-F238E27FC236}">
                <a16:creationId xmlns:a16="http://schemas.microsoft.com/office/drawing/2014/main" id="{733D7B50-1562-4B4D-870C-2B7740D6B52A}"/>
              </a:ext>
            </a:extLst>
          </p:cNvPr>
          <p:cNvGrpSpPr/>
          <p:nvPr/>
        </p:nvGrpSpPr>
        <p:grpSpPr>
          <a:xfrm>
            <a:off x="326667" y="4221728"/>
            <a:ext cx="8427888" cy="1446550"/>
            <a:chOff x="1462347" y="723031"/>
            <a:chExt cx="8427888" cy="1446550"/>
          </a:xfrm>
        </p:grpSpPr>
        <p:sp>
          <p:nvSpPr>
            <p:cNvPr id="25" name="Rectangle 115">
              <a:extLst>
                <a:ext uri="{FF2B5EF4-FFF2-40B4-BE49-F238E27FC236}">
                  <a16:creationId xmlns:a16="http://schemas.microsoft.com/office/drawing/2014/main" id="{CA66A719-81B2-445B-A1AC-165603B199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7619" y="723031"/>
              <a:ext cx="8022616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 </a:t>
              </a:r>
              <a:r>
                <a:rPr kumimoji="0" lang="el-GR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ε</a:t>
              </a:r>
              <a:r>
                <a:rPr kumimoji="0" lang="vi-V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ăm </a:t>
              </a:r>
              <a:r>
                <a:rPr kumimoji="0" lang="el-GR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ε</a:t>
              </a:r>
              <a:r>
                <a:rPr kumimoji="0" lang="vi-V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ỉ Ǉìm h</a:t>
              </a:r>
              <a:r>
                <a:rPr kumimoji="0" lang="el-GR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Ξ </a:t>
              </a:r>
              <a:r>
                <a:rPr kumimoji="0" lang="vi-V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 </a:t>
              </a:r>
              <a:r>
                <a:rPr kumimoji="0" lang="vi-VN" altLang="en-US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jậ</a:t>
              </a:r>
              <a:r>
                <a:rPr kumimoji="0" lang="en-US" altLang="en-US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t.</a:t>
              </a: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endParaRPr>
            </a:p>
          </p:txBody>
        </p:sp>
        <p:sp>
          <p:nvSpPr>
            <p:cNvPr id="26" name="Rectangle 115">
              <a:extLst>
                <a:ext uri="{FF2B5EF4-FFF2-40B4-BE49-F238E27FC236}">
                  <a16:creationId xmlns:a16="http://schemas.microsoft.com/office/drawing/2014/main" id="{2B381D85-AA21-44FB-B849-92EB153098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2347" y="733313"/>
              <a:ext cx="883052" cy="1277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O</a:t>
              </a: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7" name="Picture 4" descr="o">
            <a:extLst>
              <a:ext uri="{FF2B5EF4-FFF2-40B4-BE49-F238E27FC236}">
                <a16:creationId xmlns:a16="http://schemas.microsoft.com/office/drawing/2014/main" id="{7EFE2497-E437-4B64-9B36-C80DAB48F8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8" t="3432" r="9890" b="6387"/>
          <a:stretch/>
        </p:blipFill>
        <p:spPr bwMode="auto">
          <a:xfrm>
            <a:off x="1904759" y="315408"/>
            <a:ext cx="2817532" cy="3731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96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17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0518" y="7144286"/>
            <a:ext cx="12335176" cy="69488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2335" y="2155373"/>
            <a:ext cx="3611661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438" y="56117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6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10296064" y="4266756"/>
            <a:ext cx="1496631" cy="177174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9438968" y="5714398"/>
            <a:ext cx="2893229" cy="121910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23445" y="3727498"/>
            <a:ext cx="2276409" cy="307253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1240DF3-C403-4F4F-9D9F-0C26D2EDC06A}"/>
              </a:ext>
            </a:extLst>
          </p:cNvPr>
          <p:cNvSpPr/>
          <p:nvPr/>
        </p:nvSpPr>
        <p:spPr>
          <a:xfrm>
            <a:off x="4308764" y="1358259"/>
            <a:ext cx="2840376" cy="7753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DẶN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DÒ</a:t>
            </a:r>
            <a:endParaRPr kumimoji="0" lang="en-US" sz="4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65639" y="2724704"/>
            <a:ext cx="7273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Hoàn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vở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32.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00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875763" y="897059"/>
            <a:ext cx="99424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21716">
              <a:lnSpc>
                <a:spcPct val="150000"/>
              </a:lnSpc>
            </a:pP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921716">
              <a:lnSpc>
                <a:spcPct val="150000"/>
              </a:lnSpc>
            </a:pP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338F77-2843-4944-B314-5F85F44445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329" y="2862329"/>
            <a:ext cx="7991342" cy="399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00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diagram, application&#10;&#10;Description automatically generated">
            <a:extLst>
              <a:ext uri="{FF2B5EF4-FFF2-40B4-BE49-F238E27FC236}">
                <a16:creationId xmlns:a16="http://schemas.microsoft.com/office/drawing/2014/main" id="{66646004-7F20-4BEF-8DD6-ED4B7B9693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633252"/>
          </a:xfrm>
          <a:prstGeom prst="rect">
            <a:avLst/>
          </a:prstGeom>
        </p:spPr>
      </p:pic>
      <p:sp>
        <p:nvSpPr>
          <p:cNvPr id="57" name="文本框 22">
            <a:extLst>
              <a:ext uri="{FF2B5EF4-FFF2-40B4-BE49-F238E27FC236}">
                <a16:creationId xmlns:a16="http://schemas.microsoft.com/office/drawing/2014/main" id="{00814D79-2C31-4FC1-87ED-2981661BE03A}"/>
              </a:ext>
            </a:extLst>
          </p:cNvPr>
          <p:cNvSpPr txBox="1"/>
          <p:nvPr/>
        </p:nvSpPr>
        <p:spPr>
          <a:xfrm>
            <a:off x="2487342" y="1957262"/>
            <a:ext cx="7628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TẬP VIẾT: CHỮ HOA </a:t>
            </a:r>
            <a:r>
              <a:rPr kumimoji="0" lang="en-US" altLang="zh-CN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O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56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38150" y="815331"/>
            <a:ext cx="64148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đạt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4249" y="1869434"/>
            <a:ext cx="11571497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1219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O: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cỡ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vừa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1219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ứng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 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Ong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chăm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chỉ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mật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.”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cỡ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mẫu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đều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nét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định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1219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62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E9D48D-3C10-46D1-BE42-AFCE11CE95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35"/>
          <a:stretch/>
        </p:blipFill>
        <p:spPr>
          <a:xfrm>
            <a:off x="2198963" y="4083384"/>
            <a:ext cx="7450637" cy="2774616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id="{F8678CC8-34FB-4384-BAEF-64F681CA6D89}"/>
              </a:ext>
            </a:extLst>
          </p:cNvPr>
          <p:cNvSpPr/>
          <p:nvPr/>
        </p:nvSpPr>
        <p:spPr>
          <a:xfrm>
            <a:off x="1751527" y="1980965"/>
            <a:ext cx="90667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Hướng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dẫn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38562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BE94A2A-CE83-43E6-A51A-F53A9F4C840E}"/>
              </a:ext>
            </a:extLst>
          </p:cNvPr>
          <p:cNvGrpSpPr/>
          <p:nvPr/>
        </p:nvGrpSpPr>
        <p:grpSpPr>
          <a:xfrm>
            <a:off x="1650274" y="2041452"/>
            <a:ext cx="178526" cy="3967964"/>
            <a:chOff x="1042416" y="804672"/>
            <a:chExt cx="210312" cy="43616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7A885EF-BB9B-4413-81CE-BF51ECF786BD}"/>
                </a:ext>
              </a:extLst>
            </p:cNvPr>
            <p:cNvCxnSpPr/>
            <p:nvPr/>
          </p:nvCxnSpPr>
          <p:spPr>
            <a:xfrm>
              <a:off x="1142192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36DA1C8-C9E3-4827-9309-86A1DE761173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6E17623-F8FA-4DC6-BFDC-74768422C5F9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8">
            <a:extLst>
              <a:ext uri="{FF2B5EF4-FFF2-40B4-BE49-F238E27FC236}">
                <a16:creationId xmlns:a16="http://schemas.microsoft.com/office/drawing/2014/main" id="{073BCC31-4B09-4A59-A3C8-82B87407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702" y="3032945"/>
            <a:ext cx="215377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5 ô li</a:t>
            </a:r>
          </a:p>
        </p:txBody>
      </p:sp>
      <p:sp>
        <p:nvSpPr>
          <p:cNvPr id="14" name="矩形 31">
            <a:extLst>
              <a:ext uri="{FF2B5EF4-FFF2-40B4-BE49-F238E27FC236}">
                <a16:creationId xmlns:a16="http://schemas.microsoft.com/office/drawing/2014/main" id="{66C166B2-6AD7-47AC-9BAD-3D25ACF4660A}"/>
              </a:ext>
            </a:extLst>
          </p:cNvPr>
          <p:cNvSpPr/>
          <p:nvPr/>
        </p:nvSpPr>
        <p:spPr>
          <a:xfrm>
            <a:off x="6233025" y="1856167"/>
            <a:ext cx="54494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O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gồm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25" name="矩形 31">
            <a:extLst>
              <a:ext uri="{FF2B5EF4-FFF2-40B4-BE49-F238E27FC236}">
                <a16:creationId xmlns:a16="http://schemas.microsoft.com/office/drawing/2014/main" id="{8EAFC570-B8E8-4CB8-A618-F7FCDF09BB94}"/>
              </a:ext>
            </a:extLst>
          </p:cNvPr>
          <p:cNvSpPr/>
          <p:nvPr/>
        </p:nvSpPr>
        <p:spPr>
          <a:xfrm>
            <a:off x="6233026" y="3032945"/>
            <a:ext cx="5615538" cy="1478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ét cong kín, phần cuối nét lượn vào trong bụng chữ.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FDDE695-EFB3-4701-8F4C-03197722EB93}"/>
              </a:ext>
            </a:extLst>
          </p:cNvPr>
          <p:cNvGrpSpPr/>
          <p:nvPr/>
        </p:nvGrpSpPr>
        <p:grpSpPr>
          <a:xfrm flipV="1">
            <a:off x="2270936" y="928618"/>
            <a:ext cx="3469464" cy="230852"/>
            <a:chOff x="5440680" y="1322832"/>
            <a:chExt cx="3017520" cy="19507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2955D04-827A-47ED-A59F-F00A2E93E619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BF2170C-C76C-4E94-AC88-D1EF60E8DF1C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BC91FE7-52E0-4838-B47D-6C5B0EF75ED0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18">
            <a:extLst>
              <a:ext uri="{FF2B5EF4-FFF2-40B4-BE49-F238E27FC236}">
                <a16:creationId xmlns:a16="http://schemas.microsoft.com/office/drawing/2014/main" id="{EED65B6B-8B8A-4AC5-8CA4-29387ADE0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8766" y="283240"/>
            <a:ext cx="127777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4 ô li</a:t>
            </a:r>
          </a:p>
        </p:txBody>
      </p:sp>
      <p:pic>
        <p:nvPicPr>
          <p:cNvPr id="24" name="Picture 4" descr="o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8" t="3432" r="9890" b="6387"/>
          <a:stretch/>
        </p:blipFill>
        <p:spPr bwMode="auto">
          <a:xfrm>
            <a:off x="2199753" y="1159470"/>
            <a:ext cx="3662319" cy="4849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D4C512-5B64-4C3B-854F-C755707938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3973629" y="1683459"/>
            <a:ext cx="729008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1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0" presetClass="path" presetSubtype="0" accel="2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046 L -0.03021 0.01158 L -0.05729 0.03287 L -0.07656 0.05972 L -0.09531 0.09028 L -0.1125 0.13195 L -0.12708 0.19491 L -0.13333 0.24584 L -0.13385 0.29861 L -0.13073 0.34491 L -0.12135 0.40787 L -0.09948 0.46713 L -0.07656 0.5088 L -0.04635 0.54121 L -0.01771 0.56065 L 0.00885 0.56065 L 0.04062 0.55139 L 0.04531 0.54954 L 0.07656 0.51713 L 0.11146 0.45509 L 0.13125 0.39028 L 0.14167 0.30139 L 0.1401 0.22917 L 0.13229 0.15139 L 0.11354 0.08472 L 0.09375 0.03843 L 0.07083 0.01065 L 0.04062 -0.00046 L 0.01719 0.00417 L -0.00625 0.02639 L -0.02135 0.0588 L -0.02969 0.09213 L -0.03125 0.13009 L -0.02552 0.16158 L -0.01146 0.18935 L 0.00833 0.20972 L 0.02969 0.21435 L 0.05417 0.20232 L 0.07396 0.16435 " pathEditMode="relative" rAng="0" ptsTypes="AAAAAAAAAAAAAAAAAAAAAAAAAAAAAAAAAAAAAAA">
                                      <p:cBhvr>
                                        <p:cTn id="34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" y="2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5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5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8">
            <a:extLst>
              <a:ext uri="{FF2B5EF4-FFF2-40B4-BE49-F238E27FC236}">
                <a16:creationId xmlns:a16="http://schemas.microsoft.com/office/drawing/2014/main" id="{79FCFEFF-67C3-45A4-AD69-784C06703128}"/>
              </a:ext>
            </a:extLst>
          </p:cNvPr>
          <p:cNvSpPr/>
          <p:nvPr/>
        </p:nvSpPr>
        <p:spPr>
          <a:xfrm>
            <a:off x="3580618" y="166207"/>
            <a:ext cx="56261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Hướng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dẫn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viết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chữ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hoa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O </a:t>
            </a:r>
          </a:p>
        </p:txBody>
      </p:sp>
      <p:pic>
        <p:nvPicPr>
          <p:cNvPr id="4" name="chữ hoa O">
            <a:hlinkClick r:id="" action="ppaction://media"/>
            <a:extLst>
              <a:ext uri="{FF2B5EF4-FFF2-40B4-BE49-F238E27FC236}">
                <a16:creationId xmlns:a16="http://schemas.microsoft.com/office/drawing/2014/main" id="{9E0148A2-3E1E-4003-8D36-614E9BEB98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77573" y="997204"/>
            <a:ext cx="7436853" cy="548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5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59" y="407266"/>
            <a:ext cx="4568944" cy="536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7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2" t="21447" r="10831" b="22639"/>
          <a:stretch/>
        </p:blipFill>
        <p:spPr bwMode="auto">
          <a:xfrm>
            <a:off x="7449575" y="2814988"/>
            <a:ext cx="2654710" cy="265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8">
            <a:extLst>
              <a:ext uri="{FF2B5EF4-FFF2-40B4-BE49-F238E27FC236}">
                <a16:creationId xmlns:a16="http://schemas.microsoft.com/office/drawing/2014/main" id="{DA98C64B-F6DA-4A02-A141-2C96ACF607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0310" y="5938447"/>
            <a:ext cx="985349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nhận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xét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O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cỡ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cỡ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02593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O">
            <a:hlinkClick r:id="" action="ppaction://media"/>
            <a:extLst>
              <a:ext uri="{FF2B5EF4-FFF2-40B4-BE49-F238E27FC236}">
                <a16:creationId xmlns:a16="http://schemas.microsoft.com/office/drawing/2014/main" id="{195919AD-3D42-42D6-A1C7-91802ABCAF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12337"/>
          <a:stretch/>
        </p:blipFill>
        <p:spPr>
          <a:xfrm>
            <a:off x="2667000" y="451944"/>
            <a:ext cx="6858000" cy="6011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E9D48D-3C10-46D1-BE42-AFCE11CE95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83" t="-31348" r="2298" b="31975"/>
          <a:stretch/>
        </p:blipFill>
        <p:spPr>
          <a:xfrm>
            <a:off x="2371957" y="1549804"/>
            <a:ext cx="8613721" cy="4491506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id="{F8678CC8-34FB-4384-BAEF-64F681CA6D89}"/>
              </a:ext>
            </a:extLst>
          </p:cNvPr>
          <p:cNvSpPr/>
          <p:nvPr/>
        </p:nvSpPr>
        <p:spPr>
          <a:xfrm>
            <a:off x="3047686" y="1025465"/>
            <a:ext cx="6498317" cy="1306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31051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232</Words>
  <Application>Microsoft Office PowerPoint</Application>
  <PresentationFormat>Widescreen</PresentationFormat>
  <Paragraphs>32</Paragraphs>
  <Slides>15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Arial</vt:lpstr>
      <vt:lpstr>Arial-Rounded</vt:lpstr>
      <vt:lpstr>Calibri</vt:lpstr>
      <vt:lpstr>Calibri Light</vt:lpstr>
      <vt:lpstr>等线</vt:lpstr>
      <vt:lpstr>HP001 5 hàng</vt:lpstr>
      <vt:lpstr>Times New Roman</vt:lpstr>
      <vt:lpstr>思源黑体 CN Bold</vt:lpstr>
      <vt:lpstr>1_Office Theme</vt:lpstr>
      <vt:lpstr>2_Office Theme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</cp:lastModifiedBy>
  <cp:revision>12</cp:revision>
  <dcterms:created xsi:type="dcterms:W3CDTF">2021-07-22T23:49:37Z</dcterms:created>
  <dcterms:modified xsi:type="dcterms:W3CDTF">2022-02-11T13:11:09Z</dcterms:modified>
</cp:coreProperties>
</file>