
<file path=[Content_Types].xml><?xml version="1.0" encoding="utf-8"?>
<Types xmlns="http://schemas.openxmlformats.org/package/2006/content-types">
  <Default Extension="png" ContentType="image/png"/>
  <Default Extension="mp3" ContentType="audio/unknown"/>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60" r:id="rId1"/>
  </p:sldMasterIdLst>
  <p:notesMasterIdLst>
    <p:notesMasterId r:id="rId35"/>
  </p:notesMasterIdLst>
  <p:sldIdLst>
    <p:sldId id="267" r:id="rId2"/>
    <p:sldId id="268" r:id="rId3"/>
    <p:sldId id="262" r:id="rId4"/>
    <p:sldId id="256" r:id="rId5"/>
    <p:sldId id="257" r:id="rId6"/>
    <p:sldId id="259" r:id="rId7"/>
    <p:sldId id="269" r:id="rId8"/>
    <p:sldId id="273" r:id="rId9"/>
    <p:sldId id="301" r:id="rId10"/>
    <p:sldId id="270" r:id="rId11"/>
    <p:sldId id="271" r:id="rId12"/>
    <p:sldId id="272" r:id="rId13"/>
    <p:sldId id="274" r:id="rId14"/>
    <p:sldId id="303" r:id="rId15"/>
    <p:sldId id="297" r:id="rId16"/>
    <p:sldId id="276" r:id="rId17"/>
    <p:sldId id="277" r:id="rId18"/>
    <p:sldId id="278" r:id="rId19"/>
    <p:sldId id="279" r:id="rId20"/>
    <p:sldId id="280" r:id="rId21"/>
    <p:sldId id="292" r:id="rId22"/>
    <p:sldId id="293" r:id="rId23"/>
    <p:sldId id="283" r:id="rId24"/>
    <p:sldId id="302" r:id="rId25"/>
    <p:sldId id="296" r:id="rId26"/>
    <p:sldId id="298" r:id="rId27"/>
    <p:sldId id="286" r:id="rId28"/>
    <p:sldId id="287" r:id="rId29"/>
    <p:sldId id="288" r:id="rId30"/>
    <p:sldId id="289" r:id="rId31"/>
    <p:sldId id="290" r:id="rId32"/>
    <p:sldId id="300" r:id="rId33"/>
    <p:sldId id="291" r:id="rId34"/>
  </p:sldIdLst>
  <p:sldSz cx="9144000" cy="6858000" type="screen4x3"/>
  <p:notesSz cx="6858000" cy="9144000"/>
  <p:embeddedFontLst>
    <p:embeddedFont>
      <p:font typeface="Century Schoolbook" pitchFamily="18" charset="0"/>
      <p:regular r:id="rId36"/>
      <p:bold r:id="rId37"/>
      <p:italic r:id="rId38"/>
      <p:boldItalic r:id="rId39"/>
    </p:embeddedFont>
    <p:embeddedFont>
      <p:font typeface="VNI-Times" pitchFamily="2" charset="0"/>
      <p:regular r:id="rId40"/>
      <p:bold r:id="rId41"/>
      <p:italic r:id="rId42"/>
      <p:boldItalic r:id="rId43"/>
    </p:embeddedFont>
    <p:embeddedFont>
      <p:font typeface="宋体" pitchFamily="2" charset="-122"/>
      <p:regular r:id="rId44"/>
    </p:embeddedFont>
    <p:embeddedFont>
      <p:font typeface="Calibri" pitchFamily="34" charset="0"/>
      <p:regular r:id="rId45"/>
      <p:bold r:id="rId46"/>
      <p:italic r:id="rId47"/>
      <p:boldItalic r:id="rId48"/>
    </p:embeddedFont>
    <p:embeddedFont>
      <p:font typeface="Microsoft YaHei" pitchFamily="34" charset="-122"/>
      <p:regular r:id="rId49"/>
      <p:bold r:id="rId50"/>
    </p:embeddedFont>
    <p:embeddedFont>
      <p:font typeface="Calibri Light" pitchFamily="34" charset="0"/>
      <p:regular r:id="rId51"/>
      <p:italic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C7E9"/>
    <a:srgbClr val="C5DC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79" d="100"/>
          <a:sy n="79" d="100"/>
        </p:scale>
        <p:origin x="-1574" y="-27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font" Target="fonts/font6.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AA5D555-3CE0-4B99-A840-236CF612807F}" type="datetimeFigureOut">
              <a:rPr lang="en-US" smtClean="0"/>
              <a:t>12/12/2022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344707-436C-44EB-BC9E-49D61B8D4171}" type="slidenum">
              <a:rPr lang="en-US" smtClean="0"/>
              <a:t>‹#›</a:t>
            </a:fld>
            <a:endParaRPr lang="en-US"/>
          </a:p>
        </p:txBody>
      </p:sp>
    </p:spTree>
    <p:extLst>
      <p:ext uri="{BB962C8B-B14F-4D97-AF65-F5344CB8AC3E}">
        <p14:creationId xmlns:p14="http://schemas.microsoft.com/office/powerpoint/2010/main" val="36049274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幻灯片图像占位符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smtClean="0"/>
          </a:p>
        </p:txBody>
      </p:sp>
      <p:sp>
        <p:nvSpPr>
          <p:cNvPr id="3686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1B1F68B5-BB89-493A-A812-825798487D85}" type="slidenum">
              <a:rPr lang="zh-CN" altLang="en-US" smtClean="0">
                <a:latin typeface="等线" pitchFamily="2" charset="-122"/>
              </a:rPr>
              <a:pPr/>
              <a:t>1</a:t>
            </a:fld>
            <a:endParaRPr lang="zh-CN" altLang="en-US" smtClean="0">
              <a:latin typeface="等线" pitchFamily="2"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vi-VN" altLang="en-US" sz="1800" smtClean="0">
                <a:latin typeface="Times New Roman" pitchFamily="18" charset="0"/>
                <a:cs typeface="Times New Roman" pitchFamily="18" charset="0"/>
              </a:rPr>
              <a:t>Cánh diều thật thân quen với tuổi thơ. Nó là kỉ niệm đẹp, nó mang đến niềm vui sướng và những khát vọng tốt đẹp cho đám trẻ mục đồng khi thả diều.</a:t>
            </a:r>
            <a:endParaRPr lang="en-US" altLang="en-US" smtClean="0"/>
          </a:p>
        </p:txBody>
      </p:sp>
      <p:sp>
        <p:nvSpPr>
          <p:cNvPr id="45060"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C249D876-30BD-4757-96F6-309AA7565B6C}" type="slidenum">
              <a:rPr lang="en-US" altLang="en-US" smtClean="0">
                <a:solidFill>
                  <a:srgbClr val="000000"/>
                </a:solidFill>
              </a:rPr>
              <a:pPr/>
              <a:t>30</a:t>
            </a:fld>
            <a:endParaRPr lang="en-US" altLang="en-US" smtClean="0">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6084"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2708B5C9-E83F-4E8E-97E0-C9F55EA6981C}" type="slidenum">
              <a:rPr lang="zh-CN" altLang="en-US" smtClean="0"/>
              <a:pPr/>
              <a:t>31</a:t>
            </a:fld>
            <a:endParaRPr lang="zh-CN"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6084"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2708B5C9-E83F-4E8E-97E0-C9F55EA6981C}" type="slidenum">
              <a:rPr lang="zh-CN" altLang="en-US" smtClean="0"/>
              <a:pPr/>
              <a:t>32</a:t>
            </a:fld>
            <a:endParaRPr lang="zh-CN"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smtClean="0"/>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005A3864-FA70-4D4C-8014-57EBD6DD2DAB}" type="slidenum">
              <a:rPr lang="zh-CN" altLang="en-US" smtClean="0">
                <a:latin typeface="等线" pitchFamily="2" charset="-122"/>
              </a:rPr>
              <a:pPr/>
              <a:t>2</a:t>
            </a:fld>
            <a:endParaRPr lang="zh-CN" altLang="en-US" smtClean="0">
              <a:latin typeface="等线"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8FB91DF2-962F-4B54-BBE4-D18DCFD87673}" type="slidenum">
              <a:rPr lang="en-US" smtClean="0">
                <a:solidFill>
                  <a:srgbClr val="000000"/>
                </a:solidFill>
              </a:rPr>
              <a:pPr/>
              <a:t>10</a:t>
            </a:fld>
            <a:endParaRPr lang="en-US" smtClean="0">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9940"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21113B6C-DAD4-4D3B-B4BD-D4933C11BFA2}" type="slidenum">
              <a:rPr lang="zh-CN" altLang="en-US" smtClean="0"/>
              <a:pPr/>
              <a:t>16</a:t>
            </a:fld>
            <a:endParaRPr lang="zh-CN"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0964"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27F6F39B-6379-427A-960E-1A358752A361}" type="slidenum">
              <a:rPr lang="zh-CN" altLang="en-US" smtClean="0"/>
              <a:pPr/>
              <a:t>23</a:t>
            </a:fld>
            <a:endParaRPr lang="zh-CN"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ChangeArrowheads="1" noTextEdit="1"/>
          </p:cNvSpPr>
          <p:nvPr>
            <p:ph type="sldImg" idx="4294967295"/>
          </p:nvPr>
        </p:nvSpPr>
        <p:spPr bwMode="auto">
          <a:ln>
            <a:solidFill>
              <a:srgbClr val="000000"/>
            </a:solidFill>
            <a:miter lim="800000"/>
            <a:headEnd/>
            <a:tailEnd/>
          </a:ln>
        </p:spPr>
      </p:sp>
      <p:sp>
        <p:nvSpPr>
          <p:cNvPr id="43011" name="Notes Placeholder 2"/>
          <p:cNvSpPr>
            <a:spLocks noGrp="1" noChangeArrowheads="1"/>
          </p:cNvSpPr>
          <p:nvPr>
            <p:ph type="body" idx="4294967295"/>
          </p:nvPr>
        </p:nvSpPr>
        <p:spPr/>
        <p:txBody>
          <a:bodyPr/>
          <a:lstStyle/>
          <a:p>
            <a:pPr eaLnBrk="1" hangingPunct="1">
              <a:spcBef>
                <a:spcPct val="0"/>
              </a:spcBef>
            </a:pPr>
            <a:endParaRPr lang="en-US" altLang="en-US" smtClean="0"/>
          </a:p>
        </p:txBody>
      </p:sp>
      <p:sp>
        <p:nvSpPr>
          <p:cNvPr id="43012"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fld id="{F9D28488-C0CB-4CB4-B635-0E6689873677}" type="slidenum">
              <a:rPr lang="zh-CN" altLang="en-US"/>
              <a:pPr eaLnBrk="1" hangingPunct="1"/>
              <a:t>24</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vi-VN" altLang="en-US" sz="1800" smtClean="0">
                <a:latin typeface="Times New Roman" pitchFamily="18" charset="0"/>
                <a:cs typeface="Times New Roman" pitchFamily="18" charset="0"/>
              </a:rPr>
              <a:t>Cánh diều thật thân quen với tuổi thơ. Nó là kỉ niệm đẹp, nó mang đến niềm vui sướng và những khát vọng tốt đẹp cho đám trẻ mục đồng khi thả diều.</a:t>
            </a:r>
            <a:endParaRPr lang="en-US" altLang="en-US" smtClean="0"/>
          </a:p>
        </p:txBody>
      </p:sp>
      <p:sp>
        <p:nvSpPr>
          <p:cNvPr id="44036"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5046DDC7-D815-4352-A1E3-B9F492841813}" type="slidenum">
              <a:rPr lang="en-US" altLang="en-US" smtClean="0">
                <a:solidFill>
                  <a:srgbClr val="000000"/>
                </a:solidFill>
              </a:rPr>
              <a:pPr/>
              <a:t>25</a:t>
            </a:fld>
            <a:endParaRPr lang="en-US" altLang="en-US" smtClean="0">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ChangeArrowheads="1" noTextEdit="1"/>
          </p:cNvSpPr>
          <p:nvPr>
            <p:ph type="sldImg" idx="4294967295"/>
          </p:nvPr>
        </p:nvSpPr>
        <p:spPr bwMode="auto">
          <a:ln>
            <a:solidFill>
              <a:srgbClr val="000000"/>
            </a:solidFill>
            <a:miter lim="800000"/>
            <a:headEnd/>
            <a:tailEnd/>
          </a:ln>
        </p:spPr>
      </p:sp>
      <p:sp>
        <p:nvSpPr>
          <p:cNvPr id="46083" name="Notes Placeholder 2"/>
          <p:cNvSpPr>
            <a:spLocks noGrp="1" noChangeArrowheads="1"/>
          </p:cNvSpPr>
          <p:nvPr>
            <p:ph type="body" idx="4294967295"/>
          </p:nvPr>
        </p:nvSpPr>
        <p:spPr/>
        <p:txBody>
          <a:bodyPr/>
          <a:lstStyle/>
          <a:p>
            <a:pPr eaLnBrk="1" hangingPunct="1">
              <a:spcBef>
                <a:spcPct val="0"/>
              </a:spcBef>
            </a:pPr>
            <a:r>
              <a:rPr lang="vi-VN" altLang="en-US" sz="1800" smtClean="0">
                <a:latin typeface="Times New Roman" pitchFamily="18" charset="0"/>
              </a:rPr>
              <a:t>Cánh diều l</a:t>
            </a:r>
            <a:r>
              <a:rPr lang="vi-VN" altLang="en-US" sz="1800" smtClean="0">
                <a:latin typeface="Times New Roman" pitchFamily="18" charset="0"/>
                <a:cs typeface="Times New Roman" pitchFamily="18" charset="0"/>
              </a:rPr>
              <a:t>à</a:t>
            </a:r>
            <a:r>
              <a:rPr lang="vi-VN" altLang="en-US" sz="1800" smtClean="0">
                <a:latin typeface="Times New Roman" pitchFamily="18" charset="0"/>
              </a:rPr>
              <a:t> ước mơ, l</a:t>
            </a:r>
            <a:r>
              <a:rPr lang="vi-VN" altLang="en-US" sz="1800" smtClean="0">
                <a:latin typeface="Times New Roman" pitchFamily="18" charset="0"/>
                <a:cs typeface="Times New Roman" pitchFamily="18" charset="0"/>
              </a:rPr>
              <a:t>à</a:t>
            </a:r>
            <a:r>
              <a:rPr lang="vi-VN" altLang="en-US" sz="1800" smtClean="0">
                <a:latin typeface="Times New Roman" pitchFamily="18" charset="0"/>
              </a:rPr>
              <a:t> khao khát của trẻ thơ. Mỗi bạn trẻ thả diều đều đặt ước mơ của mình v</a:t>
            </a:r>
            <a:r>
              <a:rPr lang="vi-VN" altLang="en-US" sz="1800" smtClean="0">
                <a:latin typeface="Times New Roman" pitchFamily="18" charset="0"/>
                <a:cs typeface="Times New Roman" pitchFamily="18" charset="0"/>
              </a:rPr>
              <a:t>à</a:t>
            </a:r>
            <a:r>
              <a:rPr lang="vi-VN" altLang="en-US" sz="1800" smtClean="0">
                <a:latin typeface="Times New Roman" pitchFamily="18" charset="0"/>
              </a:rPr>
              <a:t>o đó. Những ước mơ đẹp sẽ chắp cánh cho bạn trong cuộc sống.</a:t>
            </a:r>
            <a:endParaRPr lang="en-US" altLang="en-US" smtClean="0"/>
          </a:p>
        </p:txBody>
      </p:sp>
      <p:sp>
        <p:nvSpPr>
          <p:cNvPr id="46084"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defTabSz="914400" eaLnBrk="1" hangingPunct="1"/>
            <a:fld id="{A4601C4D-A3F0-40B1-BB3D-5D02E54DD0CD}" type="slidenum">
              <a:rPr lang="en-US" altLang="en-US">
                <a:solidFill>
                  <a:srgbClr val="000000"/>
                </a:solidFill>
              </a:rPr>
              <a:pPr defTabSz="914400" eaLnBrk="1" hangingPunct="1"/>
              <a:t>26</a:t>
            </a:fld>
            <a:endParaRPr lang="en-US" altLang="en-US">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vi-VN" altLang="en-US" sz="1800" smtClean="0">
                <a:latin typeface="Times New Roman" pitchFamily="18" charset="0"/>
                <a:cs typeface="Times New Roman" pitchFamily="18" charset="0"/>
              </a:rPr>
              <a:t>Cánh diều thật thân quen với tuổi thơ. Nó là kỉ niệm đẹp, nó mang đến niềm vui sướng và những khát vọng tốt đẹp cho đám trẻ mục đồng khi thả diều.</a:t>
            </a:r>
            <a:endParaRPr lang="en-US" altLang="en-US" smtClean="0"/>
          </a:p>
        </p:txBody>
      </p:sp>
      <p:sp>
        <p:nvSpPr>
          <p:cNvPr id="44036"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5046DDC7-D815-4352-A1E3-B9F492841813}" type="slidenum">
              <a:rPr lang="en-US" altLang="en-US" smtClean="0">
                <a:solidFill>
                  <a:srgbClr val="000000"/>
                </a:solidFill>
              </a:rPr>
              <a:pPr/>
              <a:t>27</a:t>
            </a:fld>
            <a:endParaRPr lang="en-US" altLang="en-US" smtClean="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t>12/12/2022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1998224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t>12/12/2022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1829694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t>12/12/2022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10485888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22908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extLst>
          </p:cNvPr>
          <p:cNvSpPr>
            <a:spLocks noGrp="1"/>
          </p:cNvSpPr>
          <p:nvPr>
            <p:ph type="pic" sz="quarter" idx="13"/>
          </p:nvPr>
        </p:nvSpPr>
        <p:spPr>
          <a:xfrm>
            <a:off x="9226154" y="4252913"/>
            <a:ext cx="685800" cy="914400"/>
          </a:xfrm>
        </p:spPr>
        <p:txBody>
          <a:bodyPr/>
          <a:lstStyle/>
          <a:p>
            <a:pPr lvl="0"/>
            <a:endParaRPr lang="en-US" noProof="0"/>
          </a:p>
        </p:txBody>
      </p:sp>
      <p:sp>
        <p:nvSpPr>
          <p:cNvPr id="5" name="Date Placeholder 3">
            <a:extLst>
              <a:ext uri="{FF2B5EF4-FFF2-40B4-BE49-F238E27FC236}"/>
            </a:extLst>
          </p:cNvPr>
          <p:cNvSpPr>
            <a:spLocks noGrp="1"/>
          </p:cNvSpPr>
          <p:nvPr>
            <p:ph type="dt" sz="half" idx="14"/>
          </p:nvPr>
        </p:nvSpPr>
        <p:spPr/>
        <p:txBody>
          <a:bodyPr/>
          <a:lstStyle>
            <a:lvl1pPr>
              <a:defRPr>
                <a:solidFill>
                  <a:prstClr val="black">
                    <a:tint val="75000"/>
                  </a:prstClr>
                </a:solidFill>
              </a:defRPr>
            </a:lvl1pPr>
          </a:lstStyle>
          <a:p>
            <a:pPr>
              <a:defRPr/>
            </a:pPr>
            <a:fld id="{4117B69C-5315-4367-852D-AE7D0970A229}" type="datetimeFigureOut">
              <a:rPr lang="en-US"/>
              <a:pPr>
                <a:defRPr/>
              </a:pPr>
              <a:t>12/12/2022</a:t>
            </a:fld>
            <a:endParaRPr lang="en-US"/>
          </a:p>
        </p:txBody>
      </p:sp>
      <p:sp>
        <p:nvSpPr>
          <p:cNvPr id="6" name="Footer Placeholder 4">
            <a:extLst>
              <a:ext uri="{FF2B5EF4-FFF2-40B4-BE49-F238E27FC236}"/>
            </a:extLst>
          </p:cNvPr>
          <p:cNvSpPr>
            <a:spLocks noGrp="1"/>
          </p:cNvSpPr>
          <p:nvPr>
            <p:ph type="ftr" sz="quarter" idx="15"/>
          </p:nvPr>
        </p:nvSpPr>
        <p:spPr/>
        <p:txBody>
          <a:bodyPr/>
          <a:lstStyle>
            <a:lvl1pPr>
              <a:defRPr>
                <a:solidFill>
                  <a:prstClr val="black">
                    <a:tint val="75000"/>
                  </a:prstClr>
                </a:solidFill>
              </a:defRPr>
            </a:lvl1pPr>
          </a:lstStyle>
          <a:p>
            <a:pPr>
              <a:defRPr/>
            </a:pPr>
            <a:endParaRPr lang="en-US"/>
          </a:p>
        </p:txBody>
      </p:sp>
      <p:sp>
        <p:nvSpPr>
          <p:cNvPr id="7" name="Slide Number Placeholder 5">
            <a:extLst>
              <a:ext uri="{FF2B5EF4-FFF2-40B4-BE49-F238E27FC236}"/>
            </a:extLst>
          </p:cNvPr>
          <p:cNvSpPr>
            <a:spLocks noGrp="1"/>
          </p:cNvSpPr>
          <p:nvPr>
            <p:ph type="sldNum" sz="quarter" idx="16"/>
          </p:nvPr>
        </p:nvSpPr>
        <p:spPr/>
        <p:txBody>
          <a:bodyPr/>
          <a:lstStyle>
            <a:lvl1pPr>
              <a:defRPr>
                <a:solidFill>
                  <a:prstClr val="black">
                    <a:tint val="75000"/>
                  </a:prstClr>
                </a:solidFill>
              </a:defRPr>
            </a:lvl1pPr>
          </a:lstStyle>
          <a:p>
            <a:pPr>
              <a:defRPr/>
            </a:pPr>
            <a:fld id="{EB40E39B-79C1-490F-849C-3649658FDE26}" type="slidenum">
              <a:rPr lang="en-US"/>
              <a:pPr>
                <a:defRPr/>
              </a:pPr>
              <a:t>‹#›</a:t>
            </a:fld>
            <a:endParaRPr lang="en-US"/>
          </a:p>
        </p:txBody>
      </p:sp>
    </p:spTree>
    <p:extLst>
      <p:ext uri="{BB962C8B-B14F-4D97-AF65-F5344CB8AC3E}">
        <p14:creationId xmlns:p14="http://schemas.microsoft.com/office/powerpoint/2010/main" val="1139898495"/>
      </p:ext>
    </p:extLst>
  </p:cSld>
  <p:clrMapOvr>
    <a:masterClrMapping/>
  </p:clrMapOvr>
  <p:transition spd="slow">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2433230"/>
      </p:ext>
    </p:extLst>
  </p:cSld>
  <p:clrMapOvr>
    <a:masterClrMapping/>
  </p:clrMapOvr>
  <p:transition spd="slow">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205843"/>
      </p:ext>
    </p:extLst>
  </p:cSld>
  <p:clrMapOvr>
    <a:masterClrMapping/>
  </p:clrMapOvr>
  <p:transition spd="slow" advClick="0" advTm="0">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t>12/12/2022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1559948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497699B-48B7-4073-9405-3FCDD293372A}" type="datetimeFigureOut">
              <a:rPr lang="en-US" smtClean="0"/>
              <a:t>12/12/2022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2010612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497699B-48B7-4073-9405-3FCDD293372A}" type="datetimeFigureOut">
              <a:rPr lang="en-US" smtClean="0"/>
              <a:t>12/12/2022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2757087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97699B-48B7-4073-9405-3FCDD293372A}" type="datetimeFigureOut">
              <a:rPr lang="en-US" smtClean="0"/>
              <a:t>12/12/2022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3735634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497699B-48B7-4073-9405-3FCDD293372A}" type="datetimeFigureOut">
              <a:rPr lang="en-US" smtClean="0"/>
              <a:t>12/12/2022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2933954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97699B-48B7-4073-9405-3FCDD293372A}" type="datetimeFigureOut">
              <a:rPr lang="en-US" smtClean="0"/>
              <a:t>12/12/2022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3355149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97699B-48B7-4073-9405-3FCDD293372A}" type="datetimeFigureOut">
              <a:rPr lang="en-US" smtClean="0"/>
              <a:t>12/12/2022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731285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97699B-48B7-4073-9405-3FCDD293372A}" type="datetimeFigureOut">
              <a:rPr lang="en-US" smtClean="0"/>
              <a:t>12/12/2022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36103543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97699B-48B7-4073-9405-3FCDD293372A}" type="datetimeFigureOut">
              <a:rPr lang="en-US" smtClean="0"/>
              <a:t>12/12/2022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12258D-D283-47C4-A79F-AC09609C2C18}" type="slidenum">
              <a:rPr lang="en-US" smtClean="0"/>
              <a:t>‹#›</a:t>
            </a:fld>
            <a:endParaRPr lang="en-US"/>
          </a:p>
        </p:txBody>
      </p:sp>
    </p:spTree>
    <p:extLst>
      <p:ext uri="{BB962C8B-B14F-4D97-AF65-F5344CB8AC3E}">
        <p14:creationId xmlns:p14="http://schemas.microsoft.com/office/powerpoint/2010/main" val="28521490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g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8.emf"/></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8.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1.png"/><Relationship Id="rId1" Type="http://schemas.openxmlformats.org/officeDocument/2006/relationships/slideLayout" Target="../slideLayouts/slideLayout15.xml"/><Relationship Id="rId4" Type="http://schemas.openxmlformats.org/officeDocument/2006/relationships/image" Target="../media/image44.jpeg"/></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4.xml"/><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4.xml"/><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51.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39.png"/><Relationship Id="rId5" Type="http://schemas.openxmlformats.org/officeDocument/2006/relationships/image" Target="../media/image40.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39.png"/><Relationship Id="rId5" Type="http://schemas.openxmlformats.org/officeDocument/2006/relationships/image" Target="../media/image40.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4.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4.xml"/><Relationship Id="rId5" Type="http://schemas.openxmlformats.org/officeDocument/2006/relationships/image" Target="../media/image30.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microsoft.com/office/2007/relationships/media" Target="../media/media2.mp3"/><Relationship Id="rId7" Type="http://schemas.openxmlformats.org/officeDocument/2006/relationships/image" Target="../media/image8.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wav"/><Relationship Id="rId5" Type="http://schemas.openxmlformats.org/officeDocument/2006/relationships/slideLayout" Target="../slideLayouts/slideLayout1.xml"/><Relationship Id="rId10" Type="http://schemas.openxmlformats.org/officeDocument/2006/relationships/image" Target="../media/image11.png"/><Relationship Id="rId4" Type="http://schemas.openxmlformats.org/officeDocument/2006/relationships/audio" Target="../media/media2.mp3"/><Relationship Id="rId9" Type="http://schemas.openxmlformats.org/officeDocument/2006/relationships/image" Target="../media/image10.gif"/></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39.png"/><Relationship Id="rId5" Type="http://schemas.openxmlformats.org/officeDocument/2006/relationships/image" Target="../media/image40.png"/><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40.pn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media" Target="../media/media1.mp3"/><Relationship Id="rId7" Type="http://schemas.openxmlformats.org/officeDocument/2006/relationships/image" Target="../media/image13.jpeg"/><Relationship Id="rId12" Type="http://schemas.openxmlformats.org/officeDocument/2006/relationships/image" Target="../media/image16.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2.jpeg"/><Relationship Id="rId11" Type="http://schemas.openxmlformats.org/officeDocument/2006/relationships/image" Target="../media/image15.png"/><Relationship Id="rId5" Type="http://schemas.openxmlformats.org/officeDocument/2006/relationships/slideLayout" Target="../slideLayouts/slideLayout1.xml"/><Relationship Id="rId10" Type="http://schemas.openxmlformats.org/officeDocument/2006/relationships/image" Target="../media/image11.png"/><Relationship Id="rId4" Type="http://schemas.openxmlformats.org/officeDocument/2006/relationships/audio" Target="../media/media1.mp3"/><Relationship Id="rId9" Type="http://schemas.openxmlformats.org/officeDocument/2006/relationships/image" Target="../media/image10.gif"/></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media" Target="../media/media1.mp3"/><Relationship Id="rId7" Type="http://schemas.openxmlformats.org/officeDocument/2006/relationships/image" Target="../media/image18.jpeg"/><Relationship Id="rId12" Type="http://schemas.openxmlformats.org/officeDocument/2006/relationships/image" Target="../media/image16.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7.jpeg"/><Relationship Id="rId11" Type="http://schemas.openxmlformats.org/officeDocument/2006/relationships/image" Target="../media/image15.png"/><Relationship Id="rId5" Type="http://schemas.openxmlformats.org/officeDocument/2006/relationships/slideLayout" Target="../slideLayouts/slideLayout1.xml"/><Relationship Id="rId10" Type="http://schemas.openxmlformats.org/officeDocument/2006/relationships/image" Target="../media/image11.png"/><Relationship Id="rId4" Type="http://schemas.openxmlformats.org/officeDocument/2006/relationships/audio" Target="../media/media1.mp3"/><Relationship Id="rId9" Type="http://schemas.openxmlformats.org/officeDocument/2006/relationships/image" Target="../media/image10.gif"/></Relationships>
</file>

<file path=ppt/slides/_rels/slide6.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4.gif"/><Relationship Id="rId3" Type="http://schemas.microsoft.com/office/2007/relationships/media" Target="../media/media4.mp3"/><Relationship Id="rId7" Type="http://schemas.openxmlformats.org/officeDocument/2006/relationships/slideLayout" Target="../slideLayouts/slideLayout1.xml"/><Relationship Id="rId12" Type="http://schemas.openxmlformats.org/officeDocument/2006/relationships/image" Target="../media/image23.gif"/><Relationship Id="rId17" Type="http://schemas.openxmlformats.org/officeDocument/2006/relationships/image" Target="../media/image16.gif"/><Relationship Id="rId2" Type="http://schemas.openxmlformats.org/officeDocument/2006/relationships/audio" Target="../media/media3.mp3"/><Relationship Id="rId16" Type="http://schemas.openxmlformats.org/officeDocument/2006/relationships/image" Target="../media/image15.png"/><Relationship Id="rId1" Type="http://schemas.microsoft.com/office/2007/relationships/media" Target="../media/media3.mp3"/><Relationship Id="rId6" Type="http://schemas.openxmlformats.org/officeDocument/2006/relationships/audio" Target="../media/media1.mp3"/><Relationship Id="rId11" Type="http://schemas.openxmlformats.org/officeDocument/2006/relationships/image" Target="../media/image10.gif"/><Relationship Id="rId5" Type="http://schemas.microsoft.com/office/2007/relationships/media" Target="../media/media1.mp3"/><Relationship Id="rId15" Type="http://schemas.openxmlformats.org/officeDocument/2006/relationships/image" Target="../media/image11.png"/><Relationship Id="rId10" Type="http://schemas.openxmlformats.org/officeDocument/2006/relationships/image" Target="../media/image22.png"/><Relationship Id="rId4" Type="http://schemas.openxmlformats.org/officeDocument/2006/relationships/audio" Target="../media/media4.mp3"/><Relationship Id="rId9" Type="http://schemas.openxmlformats.org/officeDocument/2006/relationships/image" Target="../media/image21.jpeg"/><Relationship Id="rId14" Type="http://schemas.openxmlformats.org/officeDocument/2006/relationships/image" Target="../media/image25.gif"/></Relationships>
</file>

<file path=ppt/slides/_rels/slide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4.xml"/><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Layout" Target="../slideLayouts/slideLayout14.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descr="Kết quả hình ảnh cho hình nền powerpoi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图片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9144000" cy="5171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图片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7150" y="950385"/>
            <a:ext cx="800100" cy="637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组合 11"/>
          <p:cNvGrpSpPr>
            <a:grpSpLocks/>
          </p:cNvGrpSpPr>
          <p:nvPr/>
        </p:nvGrpSpPr>
        <p:grpSpPr bwMode="auto">
          <a:xfrm>
            <a:off x="1150938" y="-226484"/>
            <a:ext cx="7827962" cy="6625168"/>
            <a:chOff x="-558688" y="0"/>
            <a:chExt cx="9107943" cy="6858000"/>
          </a:xfrm>
        </p:grpSpPr>
        <p:pic>
          <p:nvPicPr>
            <p:cNvPr id="6157" name="图片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688" y="0"/>
              <a:ext cx="910794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9"/>
            <p:cNvPicPr>
              <a:picLocks noChangeAspect="1"/>
            </p:cNvPicPr>
            <p:nvPr/>
          </p:nvPicPr>
          <p:blipFill>
            <a:blip r:embed="rId7" cstate="print"/>
            <a:stretch>
              <a:fillRect/>
            </a:stretch>
          </p:blipFill>
          <p:spPr>
            <a:xfrm>
              <a:off x="-183716" y="279400"/>
              <a:ext cx="8362072" cy="6299199"/>
            </a:xfrm>
            <a:prstGeom prst="rect">
              <a:avLst/>
            </a:prstGeom>
            <a:effectLst>
              <a:innerShdw blurRad="114300">
                <a:prstClr val="black"/>
              </a:innerShdw>
            </a:effectLst>
          </p:spPr>
        </p:pic>
      </p:grpSp>
      <p:pic>
        <p:nvPicPr>
          <p:cNvPr id="17" name="图片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528346">
            <a:off x="3889376" y="6915151"/>
            <a:ext cx="796925" cy="1356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590906">
            <a:off x="8404226" y="6910917"/>
            <a:ext cx="798513" cy="135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Am-thanh-tra-loi-dung-www_nhacchuongvui_com">
            <a:hlinkClick r:id="" action="ppaction://media"/>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5125" y="3594101"/>
            <a:ext cx="365125" cy="486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WordArt 10"/>
          <p:cNvSpPr>
            <a:spLocks noChangeArrowheads="1" noChangeShapeType="1" noTextEdit="1"/>
          </p:cNvSpPr>
          <p:nvPr/>
        </p:nvSpPr>
        <p:spPr bwMode="auto">
          <a:xfrm>
            <a:off x="3895725" y="2353734"/>
            <a:ext cx="2439988" cy="461433"/>
          </a:xfrm>
          <a:prstGeom prst="rect">
            <a:avLst/>
          </a:prstGeom>
        </p:spPr>
        <p:txBody>
          <a:bodyPr wrap="none" fromWordArt="1">
            <a:prstTxWarp prst="textPlain">
              <a:avLst>
                <a:gd name="adj" fmla="val 50000"/>
              </a:avLst>
            </a:prstTxWarp>
          </a:bodyPr>
          <a:lstStyle/>
          <a:p>
            <a:pPr algn="ctr"/>
            <a:r>
              <a:rPr lang="en-US" sz="500" b="1" kern="10">
                <a:ln w="9525">
                  <a:solidFill>
                    <a:srgbClr val="0000FF"/>
                  </a:solidFill>
                  <a:round/>
                  <a:headEnd/>
                  <a:tailEnd/>
                </a:ln>
                <a:solidFill>
                  <a:srgbClr val="00B0F0"/>
                </a:solidFill>
                <a:effectLst>
                  <a:outerShdw dist="45791" dir="2021404" algn="ctr" rotWithShape="0">
                    <a:srgbClr val="B2B2B2">
                      <a:alpha val="79999"/>
                    </a:srgbClr>
                  </a:outerShdw>
                </a:effectLst>
                <a:latin typeface="Times New Roman"/>
                <a:cs typeface="Times New Roman"/>
              </a:rPr>
              <a:t>TẬP ĐỌC</a:t>
            </a:r>
          </a:p>
        </p:txBody>
      </p:sp>
      <p:sp>
        <p:nvSpPr>
          <p:cNvPr id="16" name="WordArt 15"/>
          <p:cNvSpPr>
            <a:spLocks noChangeArrowheads="1" noChangeShapeType="1" noTextEdit="1"/>
          </p:cNvSpPr>
          <p:nvPr/>
        </p:nvSpPr>
        <p:spPr bwMode="auto">
          <a:xfrm>
            <a:off x="2614614" y="2880785"/>
            <a:ext cx="4903787" cy="1426633"/>
          </a:xfrm>
          <a:prstGeom prst="rect">
            <a:avLst/>
          </a:prstGeom>
        </p:spPr>
        <p:txBody>
          <a:bodyPr wrap="none" fromWordArt="1">
            <a:prstTxWarp prst="textPlain">
              <a:avLst>
                <a:gd name="adj" fmla="val 45745"/>
              </a:avLst>
            </a:prstTxWarp>
          </a:bodyPr>
          <a:lstStyle/>
          <a:p>
            <a:pPr algn="ctr"/>
            <a:r>
              <a:rPr lang="vi-VN" sz="2400" b="1" kern="10">
                <a:ln w="9525">
                  <a:solidFill>
                    <a:srgbClr val="FF00FF"/>
                  </a:solidFill>
                  <a:round/>
                  <a:headEnd/>
                  <a:tailEnd/>
                </a:ln>
                <a:solidFill>
                  <a:srgbClr val="FF33CC"/>
                </a:solidFill>
                <a:effectLst>
                  <a:outerShdw dist="45791" dir="2021404" algn="ctr" rotWithShape="0">
                    <a:srgbClr val="B2B2B2">
                      <a:alpha val="79999"/>
                    </a:srgbClr>
                  </a:outerShdw>
                </a:effectLst>
                <a:latin typeface="+mn-lt"/>
                <a:ea typeface="+mn-lt"/>
                <a:cs typeface="+mn-lt"/>
              </a:rPr>
              <a:t>Cánh diều tuổi thơ</a:t>
            </a:r>
            <a:endParaRPr lang="en-US" sz="2400" b="1" kern="10">
              <a:ln w="9525">
                <a:solidFill>
                  <a:srgbClr val="FF00FF"/>
                </a:solidFill>
                <a:round/>
                <a:headEnd/>
                <a:tailEnd/>
              </a:ln>
              <a:solidFill>
                <a:srgbClr val="FF33CC"/>
              </a:solidFill>
              <a:effectLst>
                <a:outerShdw dist="45791" dir="2021404" algn="ctr" rotWithShape="0">
                  <a:srgbClr val="B2B2B2">
                    <a:alpha val="79999"/>
                  </a:srgbClr>
                </a:outerShdw>
              </a:effectLst>
              <a:latin typeface="+mn-lt"/>
              <a:ea typeface="+mn-lt"/>
              <a:cs typeface="+mn-lt"/>
            </a:endParaRPr>
          </a:p>
        </p:txBody>
      </p:sp>
      <p:sp>
        <p:nvSpPr>
          <p:cNvPr id="6155" name="Rectangle 2"/>
          <p:cNvSpPr>
            <a:spLocks noChangeArrowheads="1"/>
          </p:cNvSpPr>
          <p:nvPr/>
        </p:nvSpPr>
        <p:spPr bwMode="auto">
          <a:xfrm>
            <a:off x="4571628" y="4514851"/>
            <a:ext cx="2486771"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p>
            <a:pPr algn="ctr"/>
            <a:r>
              <a:rPr lang="en-US" altLang="zh-CN" sz="2400" b="1">
                <a:latin typeface="Times New Roman" pitchFamily="18" charset="0"/>
                <a:ea typeface="Microsoft YaHei" pitchFamily="34" charset="-122"/>
                <a:cs typeface="Times New Roman" pitchFamily="18" charset="0"/>
                <a:sym typeface="Microsoft YaHei" pitchFamily="34" charset="-122"/>
              </a:rPr>
              <a:t>Theo T</a:t>
            </a:r>
            <a:r>
              <a:rPr lang="vi-VN" altLang="zh-CN" sz="2400" b="1">
                <a:latin typeface="Times New Roman" pitchFamily="18" charset="0"/>
                <a:ea typeface="Microsoft YaHei" pitchFamily="34" charset="-122"/>
                <a:cs typeface="Times New Roman" pitchFamily="18" charset="0"/>
                <a:sym typeface="Microsoft YaHei" pitchFamily="34" charset="-122"/>
              </a:rPr>
              <a:t>ạ Duy Anh</a:t>
            </a:r>
            <a:endParaRPr lang="zh-CN" altLang="en-US" sz="2400" b="1">
              <a:latin typeface="Times New Roman" pitchFamily="18" charset="0"/>
              <a:ea typeface="Microsoft YaHei" pitchFamily="34" charset="-122"/>
              <a:cs typeface="Times New Roman" pitchFamily="18" charset="0"/>
              <a:sym typeface="Microsoft YaHei" pitchFamily="34" charset="-122"/>
            </a:endParaRPr>
          </a:p>
        </p:txBody>
      </p:sp>
      <p:sp>
        <p:nvSpPr>
          <p:cNvPr id="6156" name="TextBox 8"/>
          <p:cNvSpPr txBox="1">
            <a:spLocks noChangeArrowheads="1"/>
          </p:cNvSpPr>
          <p:nvPr/>
        </p:nvSpPr>
        <p:spPr bwMode="auto">
          <a:xfrm>
            <a:off x="1150938" y="1473201"/>
            <a:ext cx="7429500" cy="46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r>
              <a:rPr lang="en-US" altLang="vi-VN" sz="2600" b="1">
                <a:solidFill>
                  <a:schemeClr val="tx2"/>
                </a:solidFill>
                <a:latin typeface="Times New Roman" pitchFamily="18" charset="0"/>
                <a:cs typeface="Times New Roman" pitchFamily="18" charset="0"/>
              </a:rPr>
              <a:t>Thứ </a:t>
            </a:r>
            <a:r>
              <a:rPr lang="en-US" altLang="vi-VN" sz="2600" b="1" smtClean="0">
                <a:solidFill>
                  <a:schemeClr val="tx2"/>
                </a:solidFill>
                <a:latin typeface="Times New Roman" pitchFamily="18" charset="0"/>
                <a:cs typeface="Times New Roman" pitchFamily="18" charset="0"/>
              </a:rPr>
              <a:t>ba ngày 13 </a:t>
            </a:r>
            <a:r>
              <a:rPr lang="en-US" altLang="vi-VN" sz="2600" b="1">
                <a:solidFill>
                  <a:schemeClr val="tx2"/>
                </a:solidFill>
                <a:latin typeface="Times New Roman" pitchFamily="18" charset="0"/>
                <a:cs typeface="Times New Roman" pitchFamily="18" charset="0"/>
              </a:rPr>
              <a:t>tháng </a:t>
            </a:r>
            <a:r>
              <a:rPr lang="en-US" altLang="vi-VN" sz="2600" b="1" smtClean="0">
                <a:solidFill>
                  <a:schemeClr val="tx2"/>
                </a:solidFill>
                <a:latin typeface="Times New Roman" pitchFamily="18" charset="0"/>
                <a:cs typeface="Times New Roman" pitchFamily="18" charset="0"/>
              </a:rPr>
              <a:t>12 </a:t>
            </a:r>
            <a:r>
              <a:rPr lang="en-US" altLang="vi-VN" sz="2600" b="1">
                <a:solidFill>
                  <a:schemeClr val="tx2"/>
                </a:solidFill>
                <a:latin typeface="Times New Roman" pitchFamily="18" charset="0"/>
                <a:cs typeface="Times New Roman" pitchFamily="18" charset="0"/>
              </a:rPr>
              <a:t>năm 2022</a:t>
            </a:r>
            <a:endParaRPr lang="vi-VN" altLang="vi-VN" sz="2600" b="1">
              <a:solidFill>
                <a:schemeClr val="tx2"/>
              </a:solidFill>
              <a:latin typeface="Times New Roman" pitchFamily="18" charset="0"/>
              <a:cs typeface="Times New Roman" pitchFamily="18" charset="0"/>
            </a:endParaRPr>
          </a:p>
        </p:txBody>
      </p:sp>
    </p:spTree>
    <p:extLst>
      <p:ext uri="{BB962C8B-B14F-4D97-AF65-F5344CB8AC3E}">
        <p14:creationId xmlns:p14="http://schemas.microsoft.com/office/powerpoint/2010/main" val="22944052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42" presetClass="path" presetSubtype="0" fill="hold" nodeType="withEffect">
                                  <p:stCondLst>
                                    <p:cond delay="0"/>
                                  </p:stCondLst>
                                  <p:childTnLst>
                                    <p:animMotion origin="layout" path="M -3.61111E-6 -8.02222E-8 L -0.13993 -1.00555 " pathEditMode="relative" rAng="0" ptsTypes="AA">
                                      <p:cBhvr>
                                        <p:cTn id="9" dur="750" fill="hold"/>
                                        <p:tgtEl>
                                          <p:spTgt spid="8"/>
                                        </p:tgtEl>
                                        <p:attrNameLst>
                                          <p:attrName>ppt_x</p:attrName>
                                          <p:attrName>ppt_y</p:attrName>
                                        </p:attrNameLst>
                                      </p:cBhvr>
                                      <p:rCtr x="-6997" y="-50293"/>
                                    </p:animMotion>
                                  </p:childTnLst>
                                </p:cTn>
                              </p:par>
                            </p:childTnLst>
                          </p:cTn>
                        </p:par>
                        <p:par>
                          <p:cTn id="10" fill="hold" nodeType="afterGroup">
                            <p:stCondLst>
                              <p:cond delay="750"/>
                            </p:stCondLst>
                            <p:childTnLst>
                              <p:par>
                                <p:cTn id="11" presetID="10" presetClass="entr" presetSubtype="0"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750"/>
                                        <p:tgtEl>
                                          <p:spTgt spid="17"/>
                                        </p:tgtEl>
                                      </p:cBhvr>
                                    </p:animEffect>
                                  </p:childTnLst>
                                </p:cTn>
                              </p:par>
                              <p:par>
                                <p:cTn id="14" presetID="42" presetClass="path" presetSubtype="0" fill="hold" nodeType="withEffect">
                                  <p:stCondLst>
                                    <p:cond delay="0"/>
                                  </p:stCondLst>
                                  <p:childTnLst>
                                    <p:animMotion origin="layout" path="M -0.00182 -0.00764 L -0.03503 -0.42037 " pathEditMode="relative" rAng="0" ptsTypes="AA">
                                      <p:cBhvr>
                                        <p:cTn id="15" dur="750" fill="hold"/>
                                        <p:tgtEl>
                                          <p:spTgt spid="17"/>
                                        </p:tgtEl>
                                        <p:attrNameLst>
                                          <p:attrName>ppt_x</p:attrName>
                                          <p:attrName>ppt_y</p:attrName>
                                        </p:attrNameLst>
                                      </p:cBhvr>
                                      <p:rCtr x="-1667" y="-2064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263" y="6242051"/>
            <a:ext cx="658812" cy="611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8263" y="1667055"/>
            <a:ext cx="8978900" cy="5824671"/>
          </a:xfrm>
          <a:prstGeom prst="rect">
            <a:avLst/>
          </a:prstGeom>
        </p:spPr>
        <p:txBody>
          <a:bodyPr lIns="68580" tIns="34290" rIns="68580" bIns="34290">
            <a:spAutoFit/>
          </a:bodyPr>
          <a:lstStyle/>
          <a:p>
            <a:pPr algn="ctr">
              <a:defRPr/>
            </a:pPr>
            <a:r>
              <a:rPr lang="vi-VN" sz="2800" b="1" dirty="0">
                <a:solidFill>
                  <a:srgbClr val="FF0000"/>
                </a:solidFill>
                <a:latin typeface="+mj-lt"/>
              </a:rPr>
              <a:t>Cánh diều tuổi thơ</a:t>
            </a:r>
            <a:endParaRPr lang="vi-VN" sz="2800" dirty="0">
              <a:solidFill>
                <a:srgbClr val="FF0000"/>
              </a:solidFill>
              <a:latin typeface="+mj-lt"/>
            </a:endParaRPr>
          </a:p>
          <a:p>
            <a:pPr algn="just">
              <a:defRPr/>
            </a:pPr>
            <a:r>
              <a:rPr lang="vi-VN" sz="2000" dirty="0">
                <a:solidFill>
                  <a:srgbClr val="000000"/>
                </a:solidFill>
                <a:latin typeface="+mj-lt"/>
              </a:rPr>
              <a:t>   </a:t>
            </a:r>
            <a:r>
              <a:rPr lang="en-US" sz="2000">
                <a:solidFill>
                  <a:srgbClr val="000000"/>
                </a:solidFill>
                <a:latin typeface="+mj-lt"/>
              </a:rPr>
              <a:t>     </a:t>
            </a:r>
            <a:r>
              <a:rPr lang="vi-VN" sz="2200" smtClean="0">
                <a:solidFill>
                  <a:srgbClr val="000000"/>
                </a:solidFill>
              </a:rPr>
              <a:t>Tuổi thơ của tôi được nâng lên từ những cánh diều.</a:t>
            </a:r>
          </a:p>
          <a:p>
            <a:pPr algn="just">
              <a:defRPr/>
            </a:pPr>
            <a:r>
              <a:rPr lang="vi-VN" sz="2200" smtClean="0">
                <a:solidFill>
                  <a:srgbClr val="000000"/>
                </a:solidFill>
              </a:rPr>
              <a:t>   </a:t>
            </a:r>
            <a:r>
              <a:rPr lang="en-US" sz="2200" smtClean="0">
                <a:solidFill>
                  <a:srgbClr val="000000"/>
                </a:solidFill>
              </a:rPr>
              <a:t>   </a:t>
            </a:r>
            <a:r>
              <a:rPr lang="vi-VN" sz="2200" smtClean="0">
                <a:solidFill>
                  <a:srgbClr val="000000"/>
                </a:solidFill>
              </a:rPr>
              <a:t>Chiều chiều, trên bãi thả, đám trẻ mục đồng chúng tôi hò hét nhau thả diều thi. Cánh diều mềm mại như cánh bướm. Chúng tôi vui sướng đến phát dại nhìn lên trời. Tiếng sáo diều vi vu trầm bổng. Sáo đơn, rồi sáo kép, sáo bè,... như gọi thấp xuống những vì sao sớm.</a:t>
            </a:r>
          </a:p>
          <a:p>
            <a:pPr algn="just">
              <a:defRPr/>
            </a:pPr>
            <a:r>
              <a:rPr lang="vi-VN" sz="2200" smtClean="0">
                <a:solidFill>
                  <a:srgbClr val="000000"/>
                </a:solidFill>
              </a:rPr>
              <a:t>   </a:t>
            </a:r>
            <a:r>
              <a:rPr lang="en-US" sz="2200" smtClean="0">
                <a:solidFill>
                  <a:srgbClr val="000000"/>
                </a:solidFill>
              </a:rPr>
              <a:t>    </a:t>
            </a:r>
            <a:r>
              <a:rPr lang="vi-VN" sz="2200" smtClean="0">
                <a:solidFill>
                  <a:srgbClr val="000000"/>
                </a:solidFill>
              </a:rPr>
              <a:t>Ban đêm, trên bãi thả diều thật không còn gì huyền ảo hơn. Có cảm giác diều đang trôi trên dải Ngân Hà. Bầu trời tự do đẹp như một thảm nhung khổng lồ. Có cái gì cứ cháy lên, cháy mãi trong tâm hồn chúng tôi. Sau này, tôi mới hiểu đấy là khát vọng. Tôi đã ngửa cổ suốt một thời mới lớn để chờ đợi một nàng tiên áo xanh bay xuống từ trời và bao giờ cũng hi vọng khi tha thiết cầu xin: "Bay đi diều ơi! Bay đi!". Cánh diều tuổi ngọc ngà bay đi, mang theo nỗi khát khao của tôi.</a:t>
            </a:r>
          </a:p>
          <a:p>
            <a:pPr algn="r">
              <a:defRPr/>
            </a:pPr>
            <a:r>
              <a:rPr lang="vi-VN" sz="2200" smtClean="0">
                <a:solidFill>
                  <a:srgbClr val="000000"/>
                </a:solidFill>
              </a:rPr>
              <a:t>(Theo </a:t>
            </a:r>
            <a:r>
              <a:rPr lang="vi-VN" sz="2200" i="1" smtClean="0">
                <a:solidFill>
                  <a:srgbClr val="000000"/>
                </a:solidFill>
              </a:rPr>
              <a:t>Tạ Duy Anh</a:t>
            </a:r>
            <a:r>
              <a:rPr lang="vi-VN" sz="2200" smtClean="0">
                <a:solidFill>
                  <a:srgbClr val="000000"/>
                </a:solidFill>
              </a:rPr>
              <a:t>)</a:t>
            </a:r>
          </a:p>
          <a:p>
            <a:pPr>
              <a:defRPr/>
            </a:pPr>
            <a:r>
              <a:rPr lang="vi-VN" sz="2400" dirty="0">
                <a:solidFill>
                  <a:srgbClr val="000000"/>
                </a:solidFill>
              </a:rPr>
              <a:t/>
            </a:r>
            <a:br>
              <a:rPr lang="vi-VN" sz="2400" dirty="0">
                <a:solidFill>
                  <a:srgbClr val="000000"/>
                </a:solidFill>
              </a:rPr>
            </a:br>
            <a:r>
              <a:rPr lang="vi-VN" dirty="0">
                <a:solidFill>
                  <a:srgbClr val="000000"/>
                </a:solidFill>
                <a:latin typeface="OpenSans"/>
              </a:rPr>
              <a:t/>
            </a:r>
            <a:br>
              <a:rPr lang="vi-VN" dirty="0">
                <a:solidFill>
                  <a:srgbClr val="000000"/>
                </a:solidFill>
                <a:latin typeface="OpenSans"/>
              </a:rPr>
            </a:br>
            <a:endParaRPr lang="en-US" dirty="0"/>
          </a:p>
        </p:txBody>
      </p:sp>
      <p:pic>
        <p:nvPicPr>
          <p:cNvPr id="13316"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2791" y="63500"/>
            <a:ext cx="3170271" cy="1977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loud Callout 6"/>
          <p:cNvSpPr/>
          <p:nvPr/>
        </p:nvSpPr>
        <p:spPr>
          <a:xfrm>
            <a:off x="0" y="63500"/>
            <a:ext cx="3321050" cy="1797051"/>
          </a:xfrm>
          <a:prstGeom prst="cloudCallout">
            <a:avLst>
              <a:gd name="adj1" fmla="val -48316"/>
              <a:gd name="adj2" fmla="val 75392"/>
            </a:avLst>
          </a:prstGeom>
          <a:solidFill>
            <a:srgbClr val="37CBFF"/>
          </a:solidFill>
          <a:ln>
            <a:solidFill>
              <a:srgbClr val="C00000"/>
            </a:solidFill>
          </a:ln>
        </p:spPr>
        <p:style>
          <a:lnRef idx="1">
            <a:schemeClr val="accent4"/>
          </a:lnRef>
          <a:fillRef idx="2">
            <a:schemeClr val="accent4"/>
          </a:fillRef>
          <a:effectRef idx="1">
            <a:schemeClr val="accent4"/>
          </a:effectRef>
          <a:fontRef idx="minor">
            <a:schemeClr val="dk1"/>
          </a:fontRef>
        </p:style>
        <p:txBody>
          <a:bodyPr lIns="68580" tIns="34290" rIns="68580" bIns="34290" anchor="ctr"/>
          <a:lstStyle/>
          <a:p>
            <a:pPr algn="ctr" eaLnBrk="1" fontAlgn="auto" hangingPunct="1">
              <a:spcBef>
                <a:spcPts val="0"/>
              </a:spcBef>
              <a:spcAft>
                <a:spcPts val="0"/>
              </a:spcAft>
              <a:defRPr/>
            </a:pPr>
            <a:r>
              <a:rPr lang="en-US" sz="2400" b="1">
                <a:latin typeface="Times New Roman" panose="02020603050405020304" pitchFamily="18" charset="0"/>
                <a:cs typeface="Times New Roman" panose="02020603050405020304" pitchFamily="18" charset="0"/>
              </a:rPr>
              <a:t>Theo </a:t>
            </a:r>
            <a:r>
              <a:rPr lang="en-US" sz="2400" b="1" dirty="0">
                <a:latin typeface="Times New Roman" panose="02020603050405020304" pitchFamily="18" charset="0"/>
                <a:cs typeface="Times New Roman" panose="02020603050405020304" pitchFamily="18" charset="0"/>
              </a:rPr>
              <a:t>dõi bạn đọc và </a:t>
            </a:r>
          </a:p>
          <a:p>
            <a:pPr algn="ctr" eaLnBrk="1" fontAlgn="auto" hangingPunct="1">
              <a:spcBef>
                <a:spcPts val="0"/>
              </a:spcBef>
              <a:spcAft>
                <a:spcPts val="0"/>
              </a:spcAft>
              <a:defRPr/>
            </a:pPr>
            <a:r>
              <a:rPr lang="en-US" sz="2400" b="1" dirty="0">
                <a:latin typeface="Times New Roman" panose="02020603050405020304" pitchFamily="18" charset="0"/>
                <a:cs typeface="Times New Roman" panose="02020603050405020304" pitchFamily="18" charset="0"/>
              </a:rPr>
              <a:t>chia đoạn.</a:t>
            </a:r>
          </a:p>
        </p:txBody>
      </p:sp>
    </p:spTree>
    <p:extLst>
      <p:ext uri="{BB962C8B-B14F-4D97-AF65-F5344CB8AC3E}">
        <p14:creationId xmlns:p14="http://schemas.microsoft.com/office/powerpoint/2010/main" val="35930468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9"/>
          <p:cNvGrpSpPr>
            <a:grpSpLocks/>
          </p:cNvGrpSpPr>
          <p:nvPr/>
        </p:nvGrpSpPr>
        <p:grpSpPr bwMode="auto">
          <a:xfrm>
            <a:off x="2481264" y="431801"/>
            <a:ext cx="4681537" cy="1291167"/>
            <a:chOff x="2874596" y="417766"/>
            <a:chExt cx="6240828" cy="1291082"/>
          </a:xfrm>
        </p:grpSpPr>
        <p:sp>
          <p:nvSpPr>
            <p:cNvPr id="5" name="Google Shape;10;p2">
              <a:extLst>
                <a:ext uri="{FF2B5EF4-FFF2-40B4-BE49-F238E27FC236}"/>
              </a:extLst>
            </p:cNvPr>
            <p:cNvSpPr/>
            <p:nvPr/>
          </p:nvSpPr>
          <p:spPr>
            <a:xfrm>
              <a:off x="2980675" y="538211"/>
              <a:ext cx="6134749" cy="1170637"/>
            </a:xfrm>
            <a:prstGeom prst="rect">
              <a:avLst/>
            </a:prstGeom>
            <a:solidFill>
              <a:srgbClr val="FFC000"/>
            </a:solidFill>
            <a:ln w="28575" cap="flat" cmpd="sng">
              <a:noFill/>
              <a:prstDash val="solid"/>
              <a:round/>
              <a:headEnd type="none" w="sm" len="sm"/>
              <a:tailEnd type="none" w="sm" len="sm"/>
            </a:ln>
            <a:effectLst/>
            <a:scene3d>
              <a:camera prst="orthographicFront">
                <a:rot lat="0" lon="0" rev="0"/>
              </a:camera>
              <a:lightRig rig="glow" dir="t">
                <a:rot lat="0" lon="0" rev="14100000"/>
              </a:lightRig>
            </a:scene3d>
            <a:sp3d prstMaterial="softEdge">
              <a:bevelT w="127000" prst="artDeco"/>
            </a:sp3d>
          </p:spPr>
          <p:txBody>
            <a:bodyPr spcFirstLastPara="1" lIns="91425" tIns="91425" rIns="91425" bIns="91425" anchor="ctr"/>
            <a:lstStyle/>
            <a:p>
              <a:pPr>
                <a:defRPr/>
              </a:pPr>
              <a:endParaRPr sz="800">
                <a:solidFill>
                  <a:prstClr val="black"/>
                </a:solidFill>
              </a:endParaRPr>
            </a:p>
          </p:txBody>
        </p:sp>
        <p:sp>
          <p:nvSpPr>
            <p:cNvPr id="6" name="Google Shape;12;p2">
              <a:extLst>
                <a:ext uri="{FF2B5EF4-FFF2-40B4-BE49-F238E27FC236}"/>
              </a:extLst>
            </p:cNvPr>
            <p:cNvSpPr/>
            <p:nvPr/>
          </p:nvSpPr>
          <p:spPr>
            <a:xfrm>
              <a:off x="2874596" y="417766"/>
              <a:ext cx="6134749" cy="1170637"/>
            </a:xfrm>
            <a:prstGeom prst="rect">
              <a:avLst/>
            </a:prstGeom>
            <a:solidFill>
              <a:srgbClr val="FFCCCC"/>
            </a:solidFill>
            <a:ln w="28575" cap="flat" cmpd="sng">
              <a:noFill/>
              <a:prstDash val="solid"/>
              <a:round/>
              <a:headEnd type="none" w="sm" len="sm"/>
              <a:tailEnd type="none" w="sm" len="sm"/>
            </a:ln>
            <a:effectLst/>
            <a:scene3d>
              <a:camera prst="orthographicFront">
                <a:rot lat="0" lon="0" rev="0"/>
              </a:camera>
              <a:lightRig rig="glow" dir="t">
                <a:rot lat="0" lon="0" rev="14100000"/>
              </a:lightRig>
            </a:scene3d>
            <a:sp3d prstMaterial="softEdge">
              <a:bevelT w="127000" prst="artDeco"/>
            </a:sp3d>
          </p:spPr>
          <p:txBody>
            <a:bodyPr spcFirstLastPara="1" lIns="91425" tIns="91425" rIns="91425" bIns="91425" anchor="ctr"/>
            <a:lstStyle/>
            <a:p>
              <a:pPr>
                <a:defRPr/>
              </a:pPr>
              <a:endParaRPr sz="800">
                <a:solidFill>
                  <a:prstClr val="black"/>
                </a:solidFill>
              </a:endParaRPr>
            </a:p>
          </p:txBody>
        </p:sp>
      </p:grpSp>
      <p:pic>
        <p:nvPicPr>
          <p:cNvPr id="14339" name="Picture 6" descr="Bubududu Panda GIF - Bubududu Panda - Discover &amp;amp; Share GIFs | Wallpaper  kartun lucu, Gambar anime lucu, Wallpaper kawaii"/>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 y="4457701"/>
            <a:ext cx="1878013"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862072">
            <a:off x="1461824" y="354807"/>
            <a:ext cx="1354667"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2571750" y="723900"/>
            <a:ext cx="4419600"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en-US" sz="2400" b="1">
                <a:latin typeface="HP001 4 hàng" pitchFamily="34" charset="-93"/>
              </a:rPr>
              <a:t>Bài tập chia được mấy đoạn?</a:t>
            </a:r>
          </a:p>
        </p:txBody>
      </p:sp>
      <p:sp>
        <p:nvSpPr>
          <p:cNvPr id="3" name="Rounded Rectangle 2"/>
          <p:cNvSpPr/>
          <p:nvPr/>
        </p:nvSpPr>
        <p:spPr>
          <a:xfrm>
            <a:off x="1362075" y="1945217"/>
            <a:ext cx="6808788" cy="3469216"/>
          </a:xfrm>
          <a:prstGeom prst="roundRect">
            <a:avLst/>
          </a:prstGeom>
          <a:ln w="19050">
            <a:solidFill>
              <a:srgbClr val="FFC000"/>
            </a:solidFill>
          </a:ln>
        </p:spPr>
        <p:style>
          <a:lnRef idx="2">
            <a:schemeClr val="accent6"/>
          </a:lnRef>
          <a:fillRef idx="1">
            <a:schemeClr val="lt1"/>
          </a:fillRef>
          <a:effectRef idx="0">
            <a:schemeClr val="accent6"/>
          </a:effectRef>
          <a:fontRef idx="minor">
            <a:schemeClr val="dk1"/>
          </a:fontRef>
        </p:style>
        <p:txBody>
          <a:bodyPr lIns="68580" tIns="34290" rIns="68580" bIns="34290" anchor="ctr"/>
          <a:lstStyle/>
          <a:p>
            <a:pPr algn="ctr">
              <a:defRPr/>
            </a:pPr>
            <a:endParaRPr lang="en-US"/>
          </a:p>
        </p:txBody>
      </p:sp>
      <p:sp>
        <p:nvSpPr>
          <p:cNvPr id="13" name="TextBox 12"/>
          <p:cNvSpPr txBox="1"/>
          <p:nvPr/>
        </p:nvSpPr>
        <p:spPr>
          <a:xfrm>
            <a:off x="1432026" y="2273750"/>
            <a:ext cx="6859587" cy="3023905"/>
          </a:xfrm>
          <a:prstGeom prst="rect">
            <a:avLst/>
          </a:prstGeom>
          <a:noFill/>
        </p:spPr>
        <p:txBody>
          <a:bodyPr lIns="68580" tIns="34290" rIns="68580" bIns="34290">
            <a:spAutoFit/>
          </a:bodyPr>
          <a:lstStyle/>
          <a:p>
            <a:pPr>
              <a:defRPr/>
            </a:pPr>
            <a:r>
              <a:rPr lang="vi-VN" sz="3600">
                <a:latin typeface="+mn-lt"/>
              </a:rPr>
              <a:t>Bài tập đọc gồm có 2 đoạn: </a:t>
            </a:r>
          </a:p>
          <a:p>
            <a:pPr>
              <a:defRPr/>
            </a:pPr>
            <a:r>
              <a:rPr lang="vi-VN" sz="3600">
                <a:solidFill>
                  <a:srgbClr val="FF0000"/>
                </a:solidFill>
                <a:latin typeface="+mn-lt"/>
              </a:rPr>
              <a:t>+ Đoạn 1: </a:t>
            </a:r>
            <a:r>
              <a:rPr lang="vi-VN" sz="3600">
                <a:latin typeface="+mn-lt"/>
              </a:rPr>
              <a:t>Từ đầu....vì sao sớm</a:t>
            </a:r>
          </a:p>
          <a:p>
            <a:pPr>
              <a:defRPr/>
            </a:pPr>
            <a:r>
              <a:rPr lang="vi-VN" sz="3600">
                <a:solidFill>
                  <a:srgbClr val="FF0000"/>
                </a:solidFill>
                <a:latin typeface="+mn-lt"/>
              </a:rPr>
              <a:t>+ Đoạn 2:</a:t>
            </a:r>
            <a:r>
              <a:rPr lang="vi-VN" sz="3600">
                <a:latin typeface="+mn-lt"/>
              </a:rPr>
              <a:t> Ban đêm...khát khao của tôi.</a:t>
            </a:r>
            <a:endParaRPr lang="en-US" sz="3600">
              <a:latin typeface="+mn-lt"/>
            </a:endParaRPr>
          </a:p>
          <a:p>
            <a:pPr>
              <a:lnSpc>
                <a:spcPct val="150000"/>
              </a:lnSpc>
              <a:defRPr/>
            </a:pPr>
            <a:endParaRPr lang="vi-VN" sz="3200" b="1">
              <a:solidFill>
                <a:prstClr val="black"/>
              </a:solidFill>
              <a:latin typeface="+mn-lt"/>
            </a:endParaRPr>
          </a:p>
        </p:txBody>
      </p:sp>
    </p:spTree>
    <p:extLst>
      <p:ext uri="{BB962C8B-B14F-4D97-AF65-F5344CB8AC3E}">
        <p14:creationId xmlns:p14="http://schemas.microsoft.com/office/powerpoint/2010/main" val="3147549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
          <p:cNvSpPr>
            <a:spLocks noChangeArrowheads="1"/>
          </p:cNvSpPr>
          <p:nvPr/>
        </p:nvSpPr>
        <p:spPr bwMode="auto">
          <a:xfrm>
            <a:off x="1600200" y="457200"/>
            <a:ext cx="6000750"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p>
            <a:pPr algn="ctr" eaLnBrk="1" hangingPunct="1">
              <a:spcBef>
                <a:spcPct val="50000"/>
              </a:spcBef>
            </a:pPr>
            <a:endParaRPr lang="vi-VN" altLang="en-US" sz="2400">
              <a:latin typeface="Times New Roman" pitchFamily="18" charset="0"/>
              <a:cs typeface="Times New Roman" pitchFamily="18" charset="0"/>
            </a:endParaRPr>
          </a:p>
        </p:txBody>
      </p:sp>
      <p:sp>
        <p:nvSpPr>
          <p:cNvPr id="13315" name="Rectangle 5"/>
          <p:cNvSpPr>
            <a:spLocks noChangeArrowheads="1"/>
          </p:cNvSpPr>
          <p:nvPr/>
        </p:nvSpPr>
        <p:spPr bwMode="auto">
          <a:xfrm>
            <a:off x="2918706" y="126399"/>
            <a:ext cx="3363741" cy="1017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68580" tIns="34290" rIns="68580" bIns="34290">
            <a:spAutoFit/>
          </a:bodyPr>
          <a:lstStyle/>
          <a:p>
            <a:pPr algn="ctr" eaLnBrk="1" hangingPunct="1">
              <a:spcBef>
                <a:spcPct val="20000"/>
              </a:spcBef>
              <a:defRPr/>
            </a:pPr>
            <a:r>
              <a:rPr lang="en-US" altLang="en-US" sz="1100">
                <a:solidFill>
                  <a:schemeClr val="tx2"/>
                </a:solidFill>
                <a:latin typeface="Times New Roman" pitchFamily="18" charset="0"/>
                <a:cs typeface="Times New Roman" pitchFamily="18" charset="0"/>
              </a:rPr>
              <a:t> </a:t>
            </a:r>
            <a:r>
              <a:rPr lang="vi-VN" sz="2800" b="1">
                <a:solidFill>
                  <a:srgbClr val="FF0000"/>
                </a:solidFill>
                <a:latin typeface="+mn-lt"/>
              </a:rPr>
              <a:t>Cánh diều tuổi thơ</a:t>
            </a:r>
          </a:p>
          <a:p>
            <a:pPr algn="ctr" eaLnBrk="1" hangingPunct="1">
              <a:spcBef>
                <a:spcPct val="20000"/>
              </a:spcBef>
              <a:defRPr/>
            </a:pPr>
            <a:endParaRPr lang="en-US" altLang="en-US" sz="2800" b="1">
              <a:solidFill>
                <a:srgbClr val="FF0000"/>
              </a:solidFill>
              <a:latin typeface="+mn-lt"/>
              <a:cs typeface="Times New Roman" pitchFamily="18" charset="0"/>
            </a:endParaRPr>
          </a:p>
        </p:txBody>
      </p:sp>
      <p:sp>
        <p:nvSpPr>
          <p:cNvPr id="13316" name="TextBox 8"/>
          <p:cNvSpPr txBox="1">
            <a:spLocks noChangeArrowheads="1"/>
          </p:cNvSpPr>
          <p:nvPr/>
        </p:nvSpPr>
        <p:spPr bwMode="auto">
          <a:xfrm>
            <a:off x="109538" y="594785"/>
            <a:ext cx="8875712" cy="5609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indent="290513">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just">
              <a:defRPr/>
            </a:pPr>
            <a:r>
              <a:rPr lang="vi-VN" sz="1600" smtClean="0">
                <a:solidFill>
                  <a:srgbClr val="000000"/>
                </a:solidFill>
              </a:rPr>
              <a:t>  </a:t>
            </a:r>
            <a:r>
              <a:rPr lang="vi-VN" sz="2400" smtClean="0">
                <a:solidFill>
                  <a:srgbClr val="0070C0"/>
                </a:solidFill>
                <a:latin typeface="+mn-lt"/>
              </a:rPr>
              <a:t>Tuổi thơ của tôi được nâng lên từ những cánh diều.</a:t>
            </a:r>
          </a:p>
          <a:p>
            <a:pPr algn="just">
              <a:defRPr/>
            </a:pPr>
            <a:r>
              <a:rPr lang="vi-VN" sz="2400" smtClean="0">
                <a:solidFill>
                  <a:srgbClr val="0070C0"/>
                </a:solidFill>
                <a:latin typeface="+mn-lt"/>
              </a:rPr>
              <a:t>  Chiều chiều, trên bãi thả, đám trẻ mục đồng chúng tôi hò hét nhau thả diều thi. Cánh diều mềm mại như cánh bướm. Chúng tôi vui sướng đến phát dại nhìn lên trời. Tiếng sáo diều vi vu trầm bổng. Sáo đơn, rồi sáo kép, sáo bè,... như gọi thấp xuống những vì sao sớm.</a:t>
            </a:r>
          </a:p>
          <a:p>
            <a:pPr algn="just">
              <a:defRPr/>
            </a:pPr>
            <a:r>
              <a:rPr lang="vi-VN" sz="2400" smtClean="0">
                <a:solidFill>
                  <a:srgbClr val="000000"/>
                </a:solidFill>
                <a:latin typeface="+mn-lt"/>
              </a:rPr>
              <a:t> </a:t>
            </a:r>
            <a:r>
              <a:rPr lang="en-US" sz="2400" smtClean="0">
                <a:solidFill>
                  <a:srgbClr val="000000"/>
                </a:solidFill>
                <a:latin typeface="+mn-lt"/>
              </a:rPr>
              <a:t> </a:t>
            </a:r>
            <a:r>
              <a:rPr lang="vi-VN" sz="2400" smtClean="0">
                <a:solidFill>
                  <a:srgbClr val="000000"/>
                </a:solidFill>
                <a:latin typeface="+mn-lt"/>
              </a:rPr>
              <a:t>Ban đêm, trên bãi thả diều thật không còn gì huyền ảo hơn. Có cảm giác diều đang trôi trên dải Ngân Hà. Bầu trời tự do đẹp như một thảm nhung khổng lồ. Có cái gì cứ cháy lên, cháy mãi trong tâm hồn chúng tôi. Sau này, tôi mới hiểu đấy là khát vọng. Tôi đã ngửa cổ suốt một thời mới lớn để chờ đợi một nàng tiên áo xanh bay xuống từ trời và bao giờ cũng hi vọng khi tha thiết cầu xin: "Bay đi diều ơi! Bay đi!". Cánh diều tuổi ngọc ngà bay đi, mang theo nỗi khát khao của tôi.</a:t>
            </a:r>
          </a:p>
          <a:p>
            <a:pPr algn="r">
              <a:defRPr/>
            </a:pPr>
            <a:r>
              <a:rPr lang="vi-VN" sz="2400" smtClean="0">
                <a:solidFill>
                  <a:srgbClr val="000000"/>
                </a:solidFill>
                <a:latin typeface="+mn-lt"/>
              </a:rPr>
              <a:t>(Theo </a:t>
            </a:r>
            <a:r>
              <a:rPr lang="vi-VN" sz="2400" i="1" smtClean="0">
                <a:solidFill>
                  <a:srgbClr val="000000"/>
                </a:solidFill>
                <a:latin typeface="+mn-lt"/>
              </a:rPr>
              <a:t>Tạ Duy Anh</a:t>
            </a:r>
            <a:r>
              <a:rPr lang="vi-VN" sz="2400" smtClean="0">
                <a:solidFill>
                  <a:srgbClr val="000000"/>
                </a:solidFill>
                <a:latin typeface="+mn-lt"/>
              </a:rPr>
              <a:t>)</a:t>
            </a:r>
            <a:endParaRPr lang="vi-VN" sz="2400" dirty="0">
              <a:solidFill>
                <a:srgbClr val="000000"/>
              </a:solidFill>
              <a:latin typeface="+mn-lt"/>
            </a:endParaRPr>
          </a:p>
        </p:txBody>
      </p:sp>
      <p:sp>
        <p:nvSpPr>
          <p:cNvPr id="11" name="8-Point Star 8"/>
          <p:cNvSpPr/>
          <p:nvPr/>
        </p:nvSpPr>
        <p:spPr>
          <a:xfrm>
            <a:off x="120651" y="2885018"/>
            <a:ext cx="441325" cy="397933"/>
          </a:xfrm>
          <a:prstGeom prst="star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r>
              <a:rPr lang="en-US" dirty="0"/>
              <a:t>2</a:t>
            </a:r>
          </a:p>
        </p:txBody>
      </p:sp>
      <p:sp>
        <p:nvSpPr>
          <p:cNvPr id="14" name="8-Point Star 8"/>
          <p:cNvSpPr/>
          <p:nvPr/>
        </p:nvSpPr>
        <p:spPr>
          <a:xfrm>
            <a:off x="101600" y="635000"/>
            <a:ext cx="439738" cy="397933"/>
          </a:xfrm>
          <a:prstGeom prst="star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r>
              <a:rPr lang="en-US" dirty="0"/>
              <a:t>1</a:t>
            </a:r>
          </a:p>
        </p:txBody>
      </p:sp>
    </p:spTree>
    <p:extLst>
      <p:ext uri="{BB962C8B-B14F-4D97-AF65-F5344CB8AC3E}">
        <p14:creationId xmlns:p14="http://schemas.microsoft.com/office/powerpoint/2010/main" val="16686818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8" y="4131734"/>
            <a:ext cx="9145588" cy="2643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78463" y="-31750"/>
            <a:ext cx="3751262" cy="2429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Rectangle 1"/>
          <p:cNvSpPr>
            <a:spLocks noChangeArrowheads="1"/>
          </p:cNvSpPr>
          <p:nvPr/>
        </p:nvSpPr>
        <p:spPr bwMode="auto">
          <a:xfrm>
            <a:off x="758826" y="3674533"/>
            <a:ext cx="3813175"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p>
            <a:pPr algn="ctr" defTabSz="685800" eaLnBrk="1" hangingPunct="1">
              <a:buFont typeface="Arial" pitchFamily="34" charset="0"/>
              <a:buNone/>
            </a:pPr>
            <a:r>
              <a:rPr lang="en-US" altLang="en-US" sz="3300" b="1">
                <a:solidFill>
                  <a:srgbClr val="EEECE1"/>
                </a:solidFill>
                <a:latin typeface="Times New Roman" pitchFamily="18" charset="0"/>
                <a:cs typeface="Times New Roman" pitchFamily="18" charset="0"/>
              </a:rPr>
              <a:t>-</a:t>
            </a:r>
            <a:endParaRPr lang="en-US" altLang="en-US" sz="3300" b="1">
              <a:solidFill>
                <a:srgbClr val="FF0000"/>
              </a:solidFill>
              <a:latin typeface="Times New Roman" pitchFamily="18" charset="0"/>
              <a:ea typeface="Arial" pitchFamily="34" charset="0"/>
              <a:cs typeface="Times New Roman" pitchFamily="18" charset="0"/>
            </a:endParaRPr>
          </a:p>
        </p:txBody>
      </p:sp>
      <p:sp>
        <p:nvSpPr>
          <p:cNvPr id="17413" name="Rectangle 2"/>
          <p:cNvSpPr>
            <a:spLocks noChangeArrowheads="1"/>
          </p:cNvSpPr>
          <p:nvPr/>
        </p:nvSpPr>
        <p:spPr bwMode="auto">
          <a:xfrm>
            <a:off x="3770314" y="4588934"/>
            <a:ext cx="4465637"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p>
            <a:pPr algn="ctr" defTabSz="685800" eaLnBrk="1" hangingPunct="1">
              <a:buFont typeface="Arial" pitchFamily="34" charset="0"/>
              <a:buNone/>
            </a:pPr>
            <a:r>
              <a:rPr lang="en-US" altLang="en-US" sz="3300" b="1">
                <a:solidFill>
                  <a:srgbClr val="EEECE1"/>
                </a:solidFill>
                <a:latin typeface="Times New Roman" pitchFamily="18" charset="0"/>
                <a:cs typeface="Times New Roman" pitchFamily="18" charset="0"/>
              </a:rPr>
              <a:t>-</a:t>
            </a:r>
            <a:endParaRPr lang="en-US" altLang="en-US" sz="3300" b="1">
              <a:solidFill>
                <a:srgbClr val="000000"/>
              </a:solidFill>
              <a:latin typeface="Times New Roman" pitchFamily="18" charset="0"/>
              <a:ea typeface="Arial" pitchFamily="34" charset="0"/>
              <a:cs typeface="Times New Roman" pitchFamily="18" charset="0"/>
            </a:endParaRPr>
          </a:p>
        </p:txBody>
      </p:sp>
      <p:sp>
        <p:nvSpPr>
          <p:cNvPr id="17414" name="Rectangle 3"/>
          <p:cNvSpPr>
            <a:spLocks noChangeArrowheads="1"/>
          </p:cNvSpPr>
          <p:nvPr/>
        </p:nvSpPr>
        <p:spPr bwMode="auto">
          <a:xfrm>
            <a:off x="4357689" y="2658533"/>
            <a:ext cx="3292475"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p>
            <a:pPr algn="ctr" defTabSz="685800" eaLnBrk="1" hangingPunct="1">
              <a:buFont typeface="Arial" pitchFamily="34" charset="0"/>
              <a:buNone/>
            </a:pPr>
            <a:r>
              <a:rPr lang="en-US" altLang="en-US" sz="3300" b="1">
                <a:solidFill>
                  <a:srgbClr val="EEECE1"/>
                </a:solidFill>
                <a:latin typeface="Times New Roman" pitchFamily="18" charset="0"/>
                <a:cs typeface="Times New Roman" pitchFamily="18" charset="0"/>
              </a:rPr>
              <a:t>-</a:t>
            </a:r>
            <a:endParaRPr lang="en-US" altLang="en-US" sz="3300" b="1">
              <a:solidFill>
                <a:srgbClr val="FF0000"/>
              </a:solidFill>
              <a:latin typeface="Times New Roman" pitchFamily="18" charset="0"/>
              <a:ea typeface="Arial" pitchFamily="34" charset="0"/>
              <a:cs typeface="Times New Roman" pitchFamily="18" charset="0"/>
            </a:endParaRPr>
          </a:p>
        </p:txBody>
      </p:sp>
      <p:sp>
        <p:nvSpPr>
          <p:cNvPr id="5" name="Rectangle 4"/>
          <p:cNvSpPr>
            <a:spLocks/>
          </p:cNvSpPr>
          <p:nvPr/>
        </p:nvSpPr>
        <p:spPr bwMode="auto">
          <a:xfrm>
            <a:off x="1019176" y="1871133"/>
            <a:ext cx="3292475" cy="623248"/>
          </a:xfrm>
          <a:custGeom>
            <a:avLst/>
            <a:gdLst>
              <a:gd name="T0" fmla="*/ 0 w 4389734"/>
              <a:gd name="T1" fmla="*/ 0 h 769441"/>
              <a:gd name="T2" fmla="*/ 97686 w 4389734"/>
              <a:gd name="T3" fmla="*/ 0 h 769441"/>
              <a:gd name="T4" fmla="*/ 195372 w 4389734"/>
              <a:gd name="T5" fmla="*/ 0 h 769441"/>
              <a:gd name="T6" fmla="*/ 308687 w 4389734"/>
              <a:gd name="T7" fmla="*/ 0 h 769441"/>
              <a:gd name="T8" fmla="*/ 398557 w 4389734"/>
              <a:gd name="T9" fmla="*/ 0 h 769441"/>
              <a:gd name="T10" fmla="*/ 480613 w 4389734"/>
              <a:gd name="T11" fmla="*/ 0 h 769441"/>
              <a:gd name="T12" fmla="*/ 562669 w 4389734"/>
              <a:gd name="T13" fmla="*/ 0 h 769441"/>
              <a:gd name="T14" fmla="*/ 668170 w 4389734"/>
              <a:gd name="T15" fmla="*/ 0 h 769441"/>
              <a:gd name="T16" fmla="*/ 781486 w 4389734"/>
              <a:gd name="T17" fmla="*/ 0 h 769441"/>
              <a:gd name="T18" fmla="*/ 781486 w 4389734"/>
              <a:gd name="T19" fmla="*/ 64794 h 769441"/>
              <a:gd name="T20" fmla="*/ 781486 w 4389734"/>
              <a:gd name="T21" fmla="*/ 137860 h 769441"/>
              <a:gd name="T22" fmla="*/ 668170 w 4389734"/>
              <a:gd name="T23" fmla="*/ 137860 h 769441"/>
              <a:gd name="T24" fmla="*/ 586114 w 4389734"/>
              <a:gd name="T25" fmla="*/ 137860 h 769441"/>
              <a:gd name="T26" fmla="*/ 496244 w 4389734"/>
              <a:gd name="T27" fmla="*/ 137860 h 769441"/>
              <a:gd name="T28" fmla="*/ 414188 w 4389734"/>
              <a:gd name="T29" fmla="*/ 137860 h 769441"/>
              <a:gd name="T30" fmla="*/ 332131 w 4389734"/>
              <a:gd name="T31" fmla="*/ 137860 h 769441"/>
              <a:gd name="T32" fmla="*/ 242261 w 4389734"/>
              <a:gd name="T33" fmla="*/ 137860 h 769441"/>
              <a:gd name="T34" fmla="*/ 152390 w 4389734"/>
              <a:gd name="T35" fmla="*/ 137860 h 769441"/>
              <a:gd name="T36" fmla="*/ 0 w 4389734"/>
              <a:gd name="T37" fmla="*/ 137860 h 769441"/>
              <a:gd name="T38" fmla="*/ 0 w 4389734"/>
              <a:gd name="T39" fmla="*/ 67551 h 769441"/>
              <a:gd name="T40" fmla="*/ 0 w 4389734"/>
              <a:gd name="T41" fmla="*/ 0 h 7694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389734"/>
              <a:gd name="T64" fmla="*/ 0 h 769441"/>
              <a:gd name="T65" fmla="*/ 4389734 w 4389734"/>
              <a:gd name="T66" fmla="*/ 769441 h 76944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389734" h="769441" fill="none" extrusionOk="0">
                <a:moveTo>
                  <a:pt x="0" y="0"/>
                </a:moveTo>
                <a:cubicBezTo>
                  <a:pt x="264571" y="-10073"/>
                  <a:pt x="411802" y="44383"/>
                  <a:pt x="548717" y="0"/>
                </a:cubicBezTo>
                <a:cubicBezTo>
                  <a:pt x="685632" y="-44383"/>
                  <a:pt x="921685" y="50818"/>
                  <a:pt x="1097434" y="0"/>
                </a:cubicBezTo>
                <a:cubicBezTo>
                  <a:pt x="1273183" y="-50818"/>
                  <a:pt x="1523635" y="42444"/>
                  <a:pt x="1733945" y="0"/>
                </a:cubicBezTo>
                <a:cubicBezTo>
                  <a:pt x="1944255" y="-42444"/>
                  <a:pt x="2103825" y="40077"/>
                  <a:pt x="2238764" y="0"/>
                </a:cubicBezTo>
                <a:cubicBezTo>
                  <a:pt x="2373703" y="-40077"/>
                  <a:pt x="2516718" y="14735"/>
                  <a:pt x="2699686" y="0"/>
                </a:cubicBezTo>
                <a:cubicBezTo>
                  <a:pt x="2882654" y="-14735"/>
                  <a:pt x="3060108" y="14171"/>
                  <a:pt x="3160608" y="0"/>
                </a:cubicBezTo>
                <a:cubicBezTo>
                  <a:pt x="3261108" y="-14171"/>
                  <a:pt x="3555087" y="8533"/>
                  <a:pt x="3753223" y="0"/>
                </a:cubicBezTo>
                <a:cubicBezTo>
                  <a:pt x="3951360" y="-8533"/>
                  <a:pt x="4249426" y="50159"/>
                  <a:pt x="4389734" y="0"/>
                </a:cubicBezTo>
                <a:cubicBezTo>
                  <a:pt x="4411580" y="79727"/>
                  <a:pt x="4378256" y="288635"/>
                  <a:pt x="4389734" y="361637"/>
                </a:cubicBezTo>
                <a:cubicBezTo>
                  <a:pt x="4401212" y="434639"/>
                  <a:pt x="4375830" y="591728"/>
                  <a:pt x="4389734" y="769441"/>
                </a:cubicBezTo>
                <a:cubicBezTo>
                  <a:pt x="4175259" y="772793"/>
                  <a:pt x="4025145" y="752260"/>
                  <a:pt x="3753223" y="769441"/>
                </a:cubicBezTo>
                <a:cubicBezTo>
                  <a:pt x="3481301" y="786622"/>
                  <a:pt x="3467609" y="742640"/>
                  <a:pt x="3292301" y="769441"/>
                </a:cubicBezTo>
                <a:cubicBezTo>
                  <a:pt x="3116993" y="796242"/>
                  <a:pt x="3018389" y="727092"/>
                  <a:pt x="2787481" y="769441"/>
                </a:cubicBezTo>
                <a:cubicBezTo>
                  <a:pt x="2556573" y="811790"/>
                  <a:pt x="2527998" y="721773"/>
                  <a:pt x="2326559" y="769441"/>
                </a:cubicBezTo>
                <a:cubicBezTo>
                  <a:pt x="2125120" y="817109"/>
                  <a:pt x="1990778" y="724477"/>
                  <a:pt x="1865637" y="769441"/>
                </a:cubicBezTo>
                <a:cubicBezTo>
                  <a:pt x="1740496" y="814405"/>
                  <a:pt x="1587245" y="726915"/>
                  <a:pt x="1360818" y="769441"/>
                </a:cubicBezTo>
                <a:cubicBezTo>
                  <a:pt x="1134391" y="811967"/>
                  <a:pt x="1060069" y="762747"/>
                  <a:pt x="855998" y="769441"/>
                </a:cubicBezTo>
                <a:cubicBezTo>
                  <a:pt x="651927" y="776135"/>
                  <a:pt x="357296" y="717694"/>
                  <a:pt x="0" y="769441"/>
                </a:cubicBezTo>
                <a:cubicBezTo>
                  <a:pt x="-16757" y="650997"/>
                  <a:pt x="3772" y="550896"/>
                  <a:pt x="0" y="377026"/>
                </a:cubicBezTo>
                <a:cubicBezTo>
                  <a:pt x="-3772" y="203156"/>
                  <a:pt x="19481" y="160931"/>
                  <a:pt x="0" y="0"/>
                </a:cubicBezTo>
                <a:close/>
              </a:path>
              <a:path w="4389734" h="769441" stroke="0" extrusionOk="0">
                <a:moveTo>
                  <a:pt x="0" y="0"/>
                </a:moveTo>
                <a:cubicBezTo>
                  <a:pt x="142096" y="-46247"/>
                  <a:pt x="249972" y="40648"/>
                  <a:pt x="460922" y="0"/>
                </a:cubicBezTo>
                <a:cubicBezTo>
                  <a:pt x="671872" y="-40648"/>
                  <a:pt x="892822" y="44543"/>
                  <a:pt x="1009639" y="0"/>
                </a:cubicBezTo>
                <a:cubicBezTo>
                  <a:pt x="1126456" y="-44543"/>
                  <a:pt x="1477181" y="60721"/>
                  <a:pt x="1602253" y="0"/>
                </a:cubicBezTo>
                <a:cubicBezTo>
                  <a:pt x="1727325" y="-60721"/>
                  <a:pt x="1838727" y="11559"/>
                  <a:pt x="2019278" y="0"/>
                </a:cubicBezTo>
                <a:cubicBezTo>
                  <a:pt x="2199830" y="-11559"/>
                  <a:pt x="2438964" y="58622"/>
                  <a:pt x="2611892" y="0"/>
                </a:cubicBezTo>
                <a:cubicBezTo>
                  <a:pt x="2784820" y="-58622"/>
                  <a:pt x="3045722" y="62782"/>
                  <a:pt x="3248403" y="0"/>
                </a:cubicBezTo>
                <a:cubicBezTo>
                  <a:pt x="3451084" y="-62782"/>
                  <a:pt x="3614039" y="41964"/>
                  <a:pt x="3709325" y="0"/>
                </a:cubicBezTo>
                <a:cubicBezTo>
                  <a:pt x="3804611" y="-41964"/>
                  <a:pt x="4116905" y="49060"/>
                  <a:pt x="4389734" y="0"/>
                </a:cubicBezTo>
                <a:cubicBezTo>
                  <a:pt x="4423509" y="165484"/>
                  <a:pt x="4357101" y="253855"/>
                  <a:pt x="4389734" y="369332"/>
                </a:cubicBezTo>
                <a:cubicBezTo>
                  <a:pt x="4422367" y="484809"/>
                  <a:pt x="4350241" y="674511"/>
                  <a:pt x="4389734" y="769441"/>
                </a:cubicBezTo>
                <a:cubicBezTo>
                  <a:pt x="4206046" y="804731"/>
                  <a:pt x="4103725" y="742190"/>
                  <a:pt x="3928812" y="769441"/>
                </a:cubicBezTo>
                <a:cubicBezTo>
                  <a:pt x="3753899" y="796692"/>
                  <a:pt x="3643174" y="730121"/>
                  <a:pt x="3467890" y="769441"/>
                </a:cubicBezTo>
                <a:cubicBezTo>
                  <a:pt x="3292606" y="808761"/>
                  <a:pt x="3160620" y="732721"/>
                  <a:pt x="2875276" y="769441"/>
                </a:cubicBezTo>
                <a:cubicBezTo>
                  <a:pt x="2589932" y="806161"/>
                  <a:pt x="2635817" y="747368"/>
                  <a:pt x="2414354" y="769441"/>
                </a:cubicBezTo>
                <a:cubicBezTo>
                  <a:pt x="2192891" y="791514"/>
                  <a:pt x="2101474" y="748526"/>
                  <a:pt x="1997329" y="769441"/>
                </a:cubicBezTo>
                <a:cubicBezTo>
                  <a:pt x="1893185" y="790356"/>
                  <a:pt x="1658183" y="711269"/>
                  <a:pt x="1492510" y="769441"/>
                </a:cubicBezTo>
                <a:cubicBezTo>
                  <a:pt x="1326837" y="827613"/>
                  <a:pt x="1162356" y="724122"/>
                  <a:pt x="1075485" y="769441"/>
                </a:cubicBezTo>
                <a:cubicBezTo>
                  <a:pt x="988615" y="814760"/>
                  <a:pt x="770921" y="765225"/>
                  <a:pt x="570665" y="769441"/>
                </a:cubicBezTo>
                <a:cubicBezTo>
                  <a:pt x="370409" y="773657"/>
                  <a:pt x="222813" y="765034"/>
                  <a:pt x="0" y="769441"/>
                </a:cubicBezTo>
                <a:cubicBezTo>
                  <a:pt x="-35020" y="587666"/>
                  <a:pt x="31080" y="474257"/>
                  <a:pt x="0" y="369332"/>
                </a:cubicBezTo>
                <a:cubicBezTo>
                  <a:pt x="-31080" y="264407"/>
                  <a:pt x="19985" y="88630"/>
                  <a:pt x="0" y="0"/>
                </a:cubicBezTo>
                <a:close/>
              </a:path>
            </a:pathLst>
          </a:custGeom>
          <a:solidFill>
            <a:schemeClr val="bg1"/>
          </a:solidFill>
          <a:ln w="28575">
            <a:solidFill>
              <a:srgbClr val="6EBA35"/>
            </a:solidFill>
            <a:miter lim="800000"/>
            <a:headEnd/>
            <a:tailEnd/>
          </a:ln>
        </p:spPr>
        <p:txBody>
          <a:bodyPr lIns="68580" tIns="34290" rIns="68580" bIns="34290">
            <a:spAutoFit/>
          </a:bodyPr>
          <a:lstStyle/>
          <a:p>
            <a:pPr algn="ctr" defTabSz="685800" eaLnBrk="1" hangingPunct="1">
              <a:buFont typeface="Arial" pitchFamily="34" charset="0"/>
              <a:buNone/>
            </a:pPr>
            <a:r>
              <a:rPr lang="en-US" altLang="en-US" sz="3600">
                <a:solidFill>
                  <a:srgbClr val="0070C0"/>
                </a:solidFill>
                <a:latin typeface="Arial" pitchFamily="34" charset="0"/>
                <a:cs typeface="Arial" pitchFamily="34" charset="0"/>
              </a:rPr>
              <a:t>n</a:t>
            </a:r>
            <a:r>
              <a:rPr lang="en-US" altLang="en-US" sz="3600">
                <a:solidFill>
                  <a:srgbClr val="FF0000"/>
                </a:solidFill>
                <a:latin typeface="Arial" pitchFamily="34" charset="0"/>
                <a:cs typeface="Arial" pitchFamily="34" charset="0"/>
              </a:rPr>
              <a:t>âng</a:t>
            </a:r>
            <a:r>
              <a:rPr lang="en-US" altLang="en-US" sz="3600">
                <a:solidFill>
                  <a:srgbClr val="0070C0"/>
                </a:solidFill>
                <a:latin typeface="Arial" pitchFamily="34" charset="0"/>
                <a:cs typeface="Arial" pitchFamily="34" charset="0"/>
              </a:rPr>
              <a:t> lên</a:t>
            </a:r>
            <a:endParaRPr lang="en-US" altLang="en-US" sz="3600">
              <a:solidFill>
                <a:srgbClr val="0070C0"/>
              </a:solidFill>
              <a:latin typeface="Arial" pitchFamily="34" charset="0"/>
              <a:ea typeface="Arial" pitchFamily="34" charset="0"/>
              <a:cs typeface="Arial" pitchFamily="34" charset="0"/>
            </a:endParaRPr>
          </a:p>
        </p:txBody>
      </p:sp>
      <p:sp>
        <p:nvSpPr>
          <p:cNvPr id="8" name="Rectangle 7"/>
          <p:cNvSpPr>
            <a:spLocks/>
          </p:cNvSpPr>
          <p:nvPr/>
        </p:nvSpPr>
        <p:spPr bwMode="auto">
          <a:xfrm>
            <a:off x="4572001" y="2554817"/>
            <a:ext cx="3292475" cy="623248"/>
          </a:xfrm>
          <a:custGeom>
            <a:avLst/>
            <a:gdLst>
              <a:gd name="T0" fmla="*/ 0 w 4389734"/>
              <a:gd name="T1" fmla="*/ 0 h 769441"/>
              <a:gd name="T2" fmla="*/ 97686 w 4389734"/>
              <a:gd name="T3" fmla="*/ 0 h 769441"/>
              <a:gd name="T4" fmla="*/ 195372 w 4389734"/>
              <a:gd name="T5" fmla="*/ 0 h 769441"/>
              <a:gd name="T6" fmla="*/ 308687 w 4389734"/>
              <a:gd name="T7" fmla="*/ 0 h 769441"/>
              <a:gd name="T8" fmla="*/ 398557 w 4389734"/>
              <a:gd name="T9" fmla="*/ 0 h 769441"/>
              <a:gd name="T10" fmla="*/ 480613 w 4389734"/>
              <a:gd name="T11" fmla="*/ 0 h 769441"/>
              <a:gd name="T12" fmla="*/ 562669 w 4389734"/>
              <a:gd name="T13" fmla="*/ 0 h 769441"/>
              <a:gd name="T14" fmla="*/ 668170 w 4389734"/>
              <a:gd name="T15" fmla="*/ 0 h 769441"/>
              <a:gd name="T16" fmla="*/ 781486 w 4389734"/>
              <a:gd name="T17" fmla="*/ 0 h 769441"/>
              <a:gd name="T18" fmla="*/ 781486 w 4389734"/>
              <a:gd name="T19" fmla="*/ 64794 h 769441"/>
              <a:gd name="T20" fmla="*/ 781486 w 4389734"/>
              <a:gd name="T21" fmla="*/ 137860 h 769441"/>
              <a:gd name="T22" fmla="*/ 668170 w 4389734"/>
              <a:gd name="T23" fmla="*/ 137860 h 769441"/>
              <a:gd name="T24" fmla="*/ 586114 w 4389734"/>
              <a:gd name="T25" fmla="*/ 137860 h 769441"/>
              <a:gd name="T26" fmla="*/ 496244 w 4389734"/>
              <a:gd name="T27" fmla="*/ 137860 h 769441"/>
              <a:gd name="T28" fmla="*/ 414188 w 4389734"/>
              <a:gd name="T29" fmla="*/ 137860 h 769441"/>
              <a:gd name="T30" fmla="*/ 332131 w 4389734"/>
              <a:gd name="T31" fmla="*/ 137860 h 769441"/>
              <a:gd name="T32" fmla="*/ 242261 w 4389734"/>
              <a:gd name="T33" fmla="*/ 137860 h 769441"/>
              <a:gd name="T34" fmla="*/ 152390 w 4389734"/>
              <a:gd name="T35" fmla="*/ 137860 h 769441"/>
              <a:gd name="T36" fmla="*/ 0 w 4389734"/>
              <a:gd name="T37" fmla="*/ 137860 h 769441"/>
              <a:gd name="T38" fmla="*/ 0 w 4389734"/>
              <a:gd name="T39" fmla="*/ 67551 h 769441"/>
              <a:gd name="T40" fmla="*/ 0 w 4389734"/>
              <a:gd name="T41" fmla="*/ 0 h 7694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389734"/>
              <a:gd name="T64" fmla="*/ 0 h 769441"/>
              <a:gd name="T65" fmla="*/ 4389734 w 4389734"/>
              <a:gd name="T66" fmla="*/ 769441 h 76944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389734" h="769441" fill="none" extrusionOk="0">
                <a:moveTo>
                  <a:pt x="0" y="0"/>
                </a:moveTo>
                <a:cubicBezTo>
                  <a:pt x="264571" y="-10073"/>
                  <a:pt x="411802" y="44383"/>
                  <a:pt x="548717" y="0"/>
                </a:cubicBezTo>
                <a:cubicBezTo>
                  <a:pt x="685632" y="-44383"/>
                  <a:pt x="921685" y="50818"/>
                  <a:pt x="1097434" y="0"/>
                </a:cubicBezTo>
                <a:cubicBezTo>
                  <a:pt x="1273183" y="-50818"/>
                  <a:pt x="1523635" y="42444"/>
                  <a:pt x="1733945" y="0"/>
                </a:cubicBezTo>
                <a:cubicBezTo>
                  <a:pt x="1944255" y="-42444"/>
                  <a:pt x="2103825" y="40077"/>
                  <a:pt x="2238764" y="0"/>
                </a:cubicBezTo>
                <a:cubicBezTo>
                  <a:pt x="2373703" y="-40077"/>
                  <a:pt x="2516718" y="14735"/>
                  <a:pt x="2699686" y="0"/>
                </a:cubicBezTo>
                <a:cubicBezTo>
                  <a:pt x="2882654" y="-14735"/>
                  <a:pt x="3060108" y="14171"/>
                  <a:pt x="3160608" y="0"/>
                </a:cubicBezTo>
                <a:cubicBezTo>
                  <a:pt x="3261108" y="-14171"/>
                  <a:pt x="3555087" y="8533"/>
                  <a:pt x="3753223" y="0"/>
                </a:cubicBezTo>
                <a:cubicBezTo>
                  <a:pt x="3951360" y="-8533"/>
                  <a:pt x="4249426" y="50159"/>
                  <a:pt x="4389734" y="0"/>
                </a:cubicBezTo>
                <a:cubicBezTo>
                  <a:pt x="4411580" y="79727"/>
                  <a:pt x="4378256" y="288635"/>
                  <a:pt x="4389734" y="361637"/>
                </a:cubicBezTo>
                <a:cubicBezTo>
                  <a:pt x="4401212" y="434639"/>
                  <a:pt x="4375830" y="591728"/>
                  <a:pt x="4389734" y="769441"/>
                </a:cubicBezTo>
                <a:cubicBezTo>
                  <a:pt x="4175259" y="772793"/>
                  <a:pt x="4025145" y="752260"/>
                  <a:pt x="3753223" y="769441"/>
                </a:cubicBezTo>
                <a:cubicBezTo>
                  <a:pt x="3481301" y="786622"/>
                  <a:pt x="3467609" y="742640"/>
                  <a:pt x="3292301" y="769441"/>
                </a:cubicBezTo>
                <a:cubicBezTo>
                  <a:pt x="3116993" y="796242"/>
                  <a:pt x="3018389" y="727092"/>
                  <a:pt x="2787481" y="769441"/>
                </a:cubicBezTo>
                <a:cubicBezTo>
                  <a:pt x="2556573" y="811790"/>
                  <a:pt x="2527998" y="721773"/>
                  <a:pt x="2326559" y="769441"/>
                </a:cubicBezTo>
                <a:cubicBezTo>
                  <a:pt x="2125120" y="817109"/>
                  <a:pt x="1990778" y="724477"/>
                  <a:pt x="1865637" y="769441"/>
                </a:cubicBezTo>
                <a:cubicBezTo>
                  <a:pt x="1740496" y="814405"/>
                  <a:pt x="1587245" y="726915"/>
                  <a:pt x="1360818" y="769441"/>
                </a:cubicBezTo>
                <a:cubicBezTo>
                  <a:pt x="1134391" y="811967"/>
                  <a:pt x="1060069" y="762747"/>
                  <a:pt x="855998" y="769441"/>
                </a:cubicBezTo>
                <a:cubicBezTo>
                  <a:pt x="651927" y="776135"/>
                  <a:pt x="357296" y="717694"/>
                  <a:pt x="0" y="769441"/>
                </a:cubicBezTo>
                <a:cubicBezTo>
                  <a:pt x="-16757" y="650997"/>
                  <a:pt x="3772" y="550896"/>
                  <a:pt x="0" y="377026"/>
                </a:cubicBezTo>
                <a:cubicBezTo>
                  <a:pt x="-3772" y="203156"/>
                  <a:pt x="19481" y="160931"/>
                  <a:pt x="0" y="0"/>
                </a:cubicBezTo>
                <a:close/>
              </a:path>
              <a:path w="4389734" h="769441" stroke="0" extrusionOk="0">
                <a:moveTo>
                  <a:pt x="0" y="0"/>
                </a:moveTo>
                <a:cubicBezTo>
                  <a:pt x="142096" y="-46247"/>
                  <a:pt x="249972" y="40648"/>
                  <a:pt x="460922" y="0"/>
                </a:cubicBezTo>
                <a:cubicBezTo>
                  <a:pt x="671872" y="-40648"/>
                  <a:pt x="892822" y="44543"/>
                  <a:pt x="1009639" y="0"/>
                </a:cubicBezTo>
                <a:cubicBezTo>
                  <a:pt x="1126456" y="-44543"/>
                  <a:pt x="1477181" y="60721"/>
                  <a:pt x="1602253" y="0"/>
                </a:cubicBezTo>
                <a:cubicBezTo>
                  <a:pt x="1727325" y="-60721"/>
                  <a:pt x="1838727" y="11559"/>
                  <a:pt x="2019278" y="0"/>
                </a:cubicBezTo>
                <a:cubicBezTo>
                  <a:pt x="2199830" y="-11559"/>
                  <a:pt x="2438964" y="58622"/>
                  <a:pt x="2611892" y="0"/>
                </a:cubicBezTo>
                <a:cubicBezTo>
                  <a:pt x="2784820" y="-58622"/>
                  <a:pt x="3045722" y="62782"/>
                  <a:pt x="3248403" y="0"/>
                </a:cubicBezTo>
                <a:cubicBezTo>
                  <a:pt x="3451084" y="-62782"/>
                  <a:pt x="3614039" y="41964"/>
                  <a:pt x="3709325" y="0"/>
                </a:cubicBezTo>
                <a:cubicBezTo>
                  <a:pt x="3804611" y="-41964"/>
                  <a:pt x="4116905" y="49060"/>
                  <a:pt x="4389734" y="0"/>
                </a:cubicBezTo>
                <a:cubicBezTo>
                  <a:pt x="4423509" y="165484"/>
                  <a:pt x="4357101" y="253855"/>
                  <a:pt x="4389734" y="369332"/>
                </a:cubicBezTo>
                <a:cubicBezTo>
                  <a:pt x="4422367" y="484809"/>
                  <a:pt x="4350241" y="674511"/>
                  <a:pt x="4389734" y="769441"/>
                </a:cubicBezTo>
                <a:cubicBezTo>
                  <a:pt x="4206046" y="804731"/>
                  <a:pt x="4103725" y="742190"/>
                  <a:pt x="3928812" y="769441"/>
                </a:cubicBezTo>
                <a:cubicBezTo>
                  <a:pt x="3753899" y="796692"/>
                  <a:pt x="3643174" y="730121"/>
                  <a:pt x="3467890" y="769441"/>
                </a:cubicBezTo>
                <a:cubicBezTo>
                  <a:pt x="3292606" y="808761"/>
                  <a:pt x="3160620" y="732721"/>
                  <a:pt x="2875276" y="769441"/>
                </a:cubicBezTo>
                <a:cubicBezTo>
                  <a:pt x="2589932" y="806161"/>
                  <a:pt x="2635817" y="747368"/>
                  <a:pt x="2414354" y="769441"/>
                </a:cubicBezTo>
                <a:cubicBezTo>
                  <a:pt x="2192891" y="791514"/>
                  <a:pt x="2101474" y="748526"/>
                  <a:pt x="1997329" y="769441"/>
                </a:cubicBezTo>
                <a:cubicBezTo>
                  <a:pt x="1893185" y="790356"/>
                  <a:pt x="1658183" y="711269"/>
                  <a:pt x="1492510" y="769441"/>
                </a:cubicBezTo>
                <a:cubicBezTo>
                  <a:pt x="1326837" y="827613"/>
                  <a:pt x="1162356" y="724122"/>
                  <a:pt x="1075485" y="769441"/>
                </a:cubicBezTo>
                <a:cubicBezTo>
                  <a:pt x="988615" y="814760"/>
                  <a:pt x="770921" y="765225"/>
                  <a:pt x="570665" y="769441"/>
                </a:cubicBezTo>
                <a:cubicBezTo>
                  <a:pt x="370409" y="773657"/>
                  <a:pt x="222813" y="765034"/>
                  <a:pt x="0" y="769441"/>
                </a:cubicBezTo>
                <a:cubicBezTo>
                  <a:pt x="-35020" y="587666"/>
                  <a:pt x="31080" y="474257"/>
                  <a:pt x="0" y="369332"/>
                </a:cubicBezTo>
                <a:cubicBezTo>
                  <a:pt x="-31080" y="264407"/>
                  <a:pt x="19985" y="88630"/>
                  <a:pt x="0" y="0"/>
                </a:cubicBezTo>
                <a:close/>
              </a:path>
            </a:pathLst>
          </a:custGeom>
          <a:solidFill>
            <a:schemeClr val="bg1"/>
          </a:solidFill>
          <a:ln w="28575">
            <a:solidFill>
              <a:srgbClr val="6EBA35"/>
            </a:solidFill>
            <a:miter lim="800000"/>
            <a:headEnd/>
            <a:tailEnd/>
          </a:ln>
        </p:spPr>
        <p:txBody>
          <a:bodyPr lIns="68580" tIns="34290" rIns="68580" bIns="34290">
            <a:spAutoFit/>
          </a:bodyPr>
          <a:lstStyle/>
          <a:p>
            <a:pPr algn="ctr" defTabSz="685800" eaLnBrk="1" hangingPunct="1">
              <a:buFont typeface="Arial" pitchFamily="34" charset="0"/>
              <a:buNone/>
            </a:pPr>
            <a:r>
              <a:rPr lang="en-US" altLang="en-US" sz="3600">
                <a:solidFill>
                  <a:srgbClr val="0070C0"/>
                </a:solidFill>
                <a:latin typeface="Arial" pitchFamily="34" charset="0"/>
                <a:cs typeface="Arial" pitchFamily="34" charset="0"/>
              </a:rPr>
              <a:t>d</a:t>
            </a:r>
            <a:r>
              <a:rPr lang="en-US" altLang="en-US" sz="3600" smtClean="0">
                <a:solidFill>
                  <a:srgbClr val="FF0000"/>
                </a:solidFill>
                <a:latin typeface="Arial" pitchFamily="34" charset="0"/>
                <a:cs typeface="Arial" pitchFamily="34" charset="0"/>
              </a:rPr>
              <a:t>ải</a:t>
            </a:r>
            <a:r>
              <a:rPr lang="en-US" altLang="en-US" sz="3600" smtClean="0">
                <a:solidFill>
                  <a:srgbClr val="0070C0"/>
                </a:solidFill>
                <a:latin typeface="Arial" pitchFamily="34" charset="0"/>
                <a:cs typeface="Arial" pitchFamily="34" charset="0"/>
              </a:rPr>
              <a:t> ngân hà</a:t>
            </a:r>
            <a:endParaRPr lang="en-US" altLang="en-US" sz="3600" b="1">
              <a:solidFill>
                <a:srgbClr val="FF0000"/>
              </a:solidFill>
              <a:latin typeface="Arial" pitchFamily="34" charset="0"/>
              <a:ea typeface="Arial" pitchFamily="34" charset="0"/>
              <a:cs typeface="Arial" pitchFamily="34" charset="0"/>
            </a:endParaRPr>
          </a:p>
        </p:txBody>
      </p:sp>
      <p:sp>
        <p:nvSpPr>
          <p:cNvPr id="9" name="Rectangle 8"/>
          <p:cNvSpPr>
            <a:spLocks/>
          </p:cNvSpPr>
          <p:nvPr/>
        </p:nvSpPr>
        <p:spPr bwMode="auto">
          <a:xfrm>
            <a:off x="1065214" y="3348567"/>
            <a:ext cx="3292475" cy="567848"/>
          </a:xfrm>
          <a:custGeom>
            <a:avLst/>
            <a:gdLst>
              <a:gd name="T0" fmla="*/ 0 w 4389734"/>
              <a:gd name="T1" fmla="*/ 0 h 769441"/>
              <a:gd name="T2" fmla="*/ 97686 w 4389734"/>
              <a:gd name="T3" fmla="*/ 0 h 769441"/>
              <a:gd name="T4" fmla="*/ 195372 w 4389734"/>
              <a:gd name="T5" fmla="*/ 0 h 769441"/>
              <a:gd name="T6" fmla="*/ 308687 w 4389734"/>
              <a:gd name="T7" fmla="*/ 0 h 769441"/>
              <a:gd name="T8" fmla="*/ 398557 w 4389734"/>
              <a:gd name="T9" fmla="*/ 0 h 769441"/>
              <a:gd name="T10" fmla="*/ 480613 w 4389734"/>
              <a:gd name="T11" fmla="*/ 0 h 769441"/>
              <a:gd name="T12" fmla="*/ 562669 w 4389734"/>
              <a:gd name="T13" fmla="*/ 0 h 769441"/>
              <a:gd name="T14" fmla="*/ 668170 w 4389734"/>
              <a:gd name="T15" fmla="*/ 0 h 769441"/>
              <a:gd name="T16" fmla="*/ 781486 w 4389734"/>
              <a:gd name="T17" fmla="*/ 0 h 769441"/>
              <a:gd name="T18" fmla="*/ 781486 w 4389734"/>
              <a:gd name="T19" fmla="*/ 37300 h 769441"/>
              <a:gd name="T20" fmla="*/ 781486 w 4389734"/>
              <a:gd name="T21" fmla="*/ 79362 h 769441"/>
              <a:gd name="T22" fmla="*/ 668170 w 4389734"/>
              <a:gd name="T23" fmla="*/ 79362 h 769441"/>
              <a:gd name="T24" fmla="*/ 586114 w 4389734"/>
              <a:gd name="T25" fmla="*/ 79362 h 769441"/>
              <a:gd name="T26" fmla="*/ 496244 w 4389734"/>
              <a:gd name="T27" fmla="*/ 79362 h 769441"/>
              <a:gd name="T28" fmla="*/ 414188 w 4389734"/>
              <a:gd name="T29" fmla="*/ 79362 h 769441"/>
              <a:gd name="T30" fmla="*/ 332131 w 4389734"/>
              <a:gd name="T31" fmla="*/ 79362 h 769441"/>
              <a:gd name="T32" fmla="*/ 242261 w 4389734"/>
              <a:gd name="T33" fmla="*/ 79362 h 769441"/>
              <a:gd name="T34" fmla="*/ 152390 w 4389734"/>
              <a:gd name="T35" fmla="*/ 79362 h 769441"/>
              <a:gd name="T36" fmla="*/ 0 w 4389734"/>
              <a:gd name="T37" fmla="*/ 79362 h 769441"/>
              <a:gd name="T38" fmla="*/ 0 w 4389734"/>
              <a:gd name="T39" fmla="*/ 38888 h 769441"/>
              <a:gd name="T40" fmla="*/ 0 w 4389734"/>
              <a:gd name="T41" fmla="*/ 0 h 7694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389734"/>
              <a:gd name="T64" fmla="*/ 0 h 769441"/>
              <a:gd name="T65" fmla="*/ 4389734 w 4389734"/>
              <a:gd name="T66" fmla="*/ 769441 h 76944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389734" h="769441" fill="none" extrusionOk="0">
                <a:moveTo>
                  <a:pt x="0" y="0"/>
                </a:moveTo>
                <a:cubicBezTo>
                  <a:pt x="264571" y="-10073"/>
                  <a:pt x="411802" y="44383"/>
                  <a:pt x="548717" y="0"/>
                </a:cubicBezTo>
                <a:cubicBezTo>
                  <a:pt x="685632" y="-44383"/>
                  <a:pt x="921685" y="50818"/>
                  <a:pt x="1097434" y="0"/>
                </a:cubicBezTo>
                <a:cubicBezTo>
                  <a:pt x="1273183" y="-50818"/>
                  <a:pt x="1523635" y="42444"/>
                  <a:pt x="1733945" y="0"/>
                </a:cubicBezTo>
                <a:cubicBezTo>
                  <a:pt x="1944255" y="-42444"/>
                  <a:pt x="2103825" y="40077"/>
                  <a:pt x="2238764" y="0"/>
                </a:cubicBezTo>
                <a:cubicBezTo>
                  <a:pt x="2373703" y="-40077"/>
                  <a:pt x="2516718" y="14735"/>
                  <a:pt x="2699686" y="0"/>
                </a:cubicBezTo>
                <a:cubicBezTo>
                  <a:pt x="2882654" y="-14735"/>
                  <a:pt x="3060108" y="14171"/>
                  <a:pt x="3160608" y="0"/>
                </a:cubicBezTo>
                <a:cubicBezTo>
                  <a:pt x="3261108" y="-14171"/>
                  <a:pt x="3555087" y="8533"/>
                  <a:pt x="3753223" y="0"/>
                </a:cubicBezTo>
                <a:cubicBezTo>
                  <a:pt x="3951360" y="-8533"/>
                  <a:pt x="4249426" y="50159"/>
                  <a:pt x="4389734" y="0"/>
                </a:cubicBezTo>
                <a:cubicBezTo>
                  <a:pt x="4411580" y="79727"/>
                  <a:pt x="4378256" y="288635"/>
                  <a:pt x="4389734" y="361637"/>
                </a:cubicBezTo>
                <a:cubicBezTo>
                  <a:pt x="4401212" y="434639"/>
                  <a:pt x="4375830" y="591728"/>
                  <a:pt x="4389734" y="769441"/>
                </a:cubicBezTo>
                <a:cubicBezTo>
                  <a:pt x="4175259" y="772793"/>
                  <a:pt x="4025145" y="752260"/>
                  <a:pt x="3753223" y="769441"/>
                </a:cubicBezTo>
                <a:cubicBezTo>
                  <a:pt x="3481301" y="786622"/>
                  <a:pt x="3467609" y="742640"/>
                  <a:pt x="3292301" y="769441"/>
                </a:cubicBezTo>
                <a:cubicBezTo>
                  <a:pt x="3116993" y="796242"/>
                  <a:pt x="3018389" y="727092"/>
                  <a:pt x="2787481" y="769441"/>
                </a:cubicBezTo>
                <a:cubicBezTo>
                  <a:pt x="2556573" y="811790"/>
                  <a:pt x="2527998" y="721773"/>
                  <a:pt x="2326559" y="769441"/>
                </a:cubicBezTo>
                <a:cubicBezTo>
                  <a:pt x="2125120" y="817109"/>
                  <a:pt x="1990778" y="724477"/>
                  <a:pt x="1865637" y="769441"/>
                </a:cubicBezTo>
                <a:cubicBezTo>
                  <a:pt x="1740496" y="814405"/>
                  <a:pt x="1587245" y="726915"/>
                  <a:pt x="1360818" y="769441"/>
                </a:cubicBezTo>
                <a:cubicBezTo>
                  <a:pt x="1134391" y="811967"/>
                  <a:pt x="1060069" y="762747"/>
                  <a:pt x="855998" y="769441"/>
                </a:cubicBezTo>
                <a:cubicBezTo>
                  <a:pt x="651927" y="776135"/>
                  <a:pt x="357296" y="717694"/>
                  <a:pt x="0" y="769441"/>
                </a:cubicBezTo>
                <a:cubicBezTo>
                  <a:pt x="-16757" y="650997"/>
                  <a:pt x="3772" y="550896"/>
                  <a:pt x="0" y="377026"/>
                </a:cubicBezTo>
                <a:cubicBezTo>
                  <a:pt x="-3772" y="203156"/>
                  <a:pt x="19481" y="160931"/>
                  <a:pt x="0" y="0"/>
                </a:cubicBezTo>
                <a:close/>
              </a:path>
              <a:path w="4389734" h="769441" stroke="0" extrusionOk="0">
                <a:moveTo>
                  <a:pt x="0" y="0"/>
                </a:moveTo>
                <a:cubicBezTo>
                  <a:pt x="142096" y="-46247"/>
                  <a:pt x="249972" y="40648"/>
                  <a:pt x="460922" y="0"/>
                </a:cubicBezTo>
                <a:cubicBezTo>
                  <a:pt x="671872" y="-40648"/>
                  <a:pt x="892822" y="44543"/>
                  <a:pt x="1009639" y="0"/>
                </a:cubicBezTo>
                <a:cubicBezTo>
                  <a:pt x="1126456" y="-44543"/>
                  <a:pt x="1477181" y="60721"/>
                  <a:pt x="1602253" y="0"/>
                </a:cubicBezTo>
                <a:cubicBezTo>
                  <a:pt x="1727325" y="-60721"/>
                  <a:pt x="1838727" y="11559"/>
                  <a:pt x="2019278" y="0"/>
                </a:cubicBezTo>
                <a:cubicBezTo>
                  <a:pt x="2199830" y="-11559"/>
                  <a:pt x="2438964" y="58622"/>
                  <a:pt x="2611892" y="0"/>
                </a:cubicBezTo>
                <a:cubicBezTo>
                  <a:pt x="2784820" y="-58622"/>
                  <a:pt x="3045722" y="62782"/>
                  <a:pt x="3248403" y="0"/>
                </a:cubicBezTo>
                <a:cubicBezTo>
                  <a:pt x="3451084" y="-62782"/>
                  <a:pt x="3614039" y="41964"/>
                  <a:pt x="3709325" y="0"/>
                </a:cubicBezTo>
                <a:cubicBezTo>
                  <a:pt x="3804611" y="-41964"/>
                  <a:pt x="4116905" y="49060"/>
                  <a:pt x="4389734" y="0"/>
                </a:cubicBezTo>
                <a:cubicBezTo>
                  <a:pt x="4423509" y="165484"/>
                  <a:pt x="4357101" y="253855"/>
                  <a:pt x="4389734" y="369332"/>
                </a:cubicBezTo>
                <a:cubicBezTo>
                  <a:pt x="4422367" y="484809"/>
                  <a:pt x="4350241" y="674511"/>
                  <a:pt x="4389734" y="769441"/>
                </a:cubicBezTo>
                <a:cubicBezTo>
                  <a:pt x="4206046" y="804731"/>
                  <a:pt x="4103725" y="742190"/>
                  <a:pt x="3928812" y="769441"/>
                </a:cubicBezTo>
                <a:cubicBezTo>
                  <a:pt x="3753899" y="796692"/>
                  <a:pt x="3643174" y="730121"/>
                  <a:pt x="3467890" y="769441"/>
                </a:cubicBezTo>
                <a:cubicBezTo>
                  <a:pt x="3292606" y="808761"/>
                  <a:pt x="3160620" y="732721"/>
                  <a:pt x="2875276" y="769441"/>
                </a:cubicBezTo>
                <a:cubicBezTo>
                  <a:pt x="2589932" y="806161"/>
                  <a:pt x="2635817" y="747368"/>
                  <a:pt x="2414354" y="769441"/>
                </a:cubicBezTo>
                <a:cubicBezTo>
                  <a:pt x="2192891" y="791514"/>
                  <a:pt x="2101474" y="748526"/>
                  <a:pt x="1997329" y="769441"/>
                </a:cubicBezTo>
                <a:cubicBezTo>
                  <a:pt x="1893185" y="790356"/>
                  <a:pt x="1658183" y="711269"/>
                  <a:pt x="1492510" y="769441"/>
                </a:cubicBezTo>
                <a:cubicBezTo>
                  <a:pt x="1326837" y="827613"/>
                  <a:pt x="1162356" y="724122"/>
                  <a:pt x="1075485" y="769441"/>
                </a:cubicBezTo>
                <a:cubicBezTo>
                  <a:pt x="988615" y="814760"/>
                  <a:pt x="770921" y="765225"/>
                  <a:pt x="570665" y="769441"/>
                </a:cubicBezTo>
                <a:cubicBezTo>
                  <a:pt x="370409" y="773657"/>
                  <a:pt x="222813" y="765034"/>
                  <a:pt x="0" y="769441"/>
                </a:cubicBezTo>
                <a:cubicBezTo>
                  <a:pt x="-35020" y="587666"/>
                  <a:pt x="31080" y="474257"/>
                  <a:pt x="0" y="369332"/>
                </a:cubicBezTo>
                <a:cubicBezTo>
                  <a:pt x="-31080" y="264407"/>
                  <a:pt x="19985" y="88630"/>
                  <a:pt x="0" y="0"/>
                </a:cubicBezTo>
                <a:close/>
              </a:path>
            </a:pathLst>
          </a:custGeom>
          <a:solidFill>
            <a:schemeClr val="bg1"/>
          </a:solidFill>
          <a:ln w="28575">
            <a:solidFill>
              <a:srgbClr val="6EBA35"/>
            </a:solidFill>
            <a:miter lim="800000"/>
            <a:headEnd/>
            <a:tailEnd/>
          </a:ln>
        </p:spPr>
        <p:txBody>
          <a:bodyPr lIns="68580" tIns="34290" rIns="68580" bIns="34290">
            <a:spAutoFit/>
          </a:bodyPr>
          <a:lstStyle/>
          <a:p>
            <a:pPr marL="171450" indent="-171450" algn="ctr" defTabSz="685800" eaLnBrk="1" hangingPunct="1">
              <a:lnSpc>
                <a:spcPct val="90000"/>
              </a:lnSpc>
              <a:spcBef>
                <a:spcPct val="50000"/>
              </a:spcBef>
              <a:buFont typeface="Arial" pitchFamily="34" charset="0"/>
              <a:buNone/>
            </a:pPr>
            <a:r>
              <a:rPr lang="en-US" altLang="en-US" sz="3600" smtClean="0">
                <a:solidFill>
                  <a:srgbClr val="FF0000"/>
                </a:solidFill>
                <a:latin typeface="Arial" pitchFamily="34" charset="0"/>
                <a:cs typeface="Arial" pitchFamily="34" charset="0"/>
              </a:rPr>
              <a:t>tr</a:t>
            </a:r>
            <a:r>
              <a:rPr lang="en-US" altLang="en-US" sz="3600" smtClean="0">
                <a:solidFill>
                  <a:srgbClr val="0070C0"/>
                </a:solidFill>
                <a:latin typeface="Arial" pitchFamily="34" charset="0"/>
                <a:cs typeface="Arial" pitchFamily="34" charset="0"/>
              </a:rPr>
              <a:t>ầm </a:t>
            </a:r>
            <a:r>
              <a:rPr lang="en-US" altLang="en-US" sz="3600">
                <a:solidFill>
                  <a:srgbClr val="0070C0"/>
                </a:solidFill>
                <a:latin typeface="Arial" pitchFamily="34" charset="0"/>
                <a:cs typeface="Arial" pitchFamily="34" charset="0"/>
              </a:rPr>
              <a:t>b</a:t>
            </a:r>
            <a:r>
              <a:rPr lang="en-US" altLang="en-US" sz="3600">
                <a:solidFill>
                  <a:srgbClr val="FF0000"/>
                </a:solidFill>
                <a:latin typeface="Arial" pitchFamily="34" charset="0"/>
                <a:cs typeface="Arial" pitchFamily="34" charset="0"/>
              </a:rPr>
              <a:t>ổng</a:t>
            </a:r>
          </a:p>
        </p:txBody>
      </p:sp>
      <p:sp>
        <p:nvSpPr>
          <p:cNvPr id="10" name="Rectangle 9"/>
          <p:cNvSpPr>
            <a:spLocks/>
          </p:cNvSpPr>
          <p:nvPr/>
        </p:nvSpPr>
        <p:spPr bwMode="auto">
          <a:xfrm>
            <a:off x="4594226" y="4131734"/>
            <a:ext cx="3813175" cy="567848"/>
          </a:xfrm>
          <a:custGeom>
            <a:avLst/>
            <a:gdLst>
              <a:gd name="T0" fmla="*/ 0 w 5083699"/>
              <a:gd name="T1" fmla="*/ 0 h 769441"/>
              <a:gd name="T2" fmla="*/ 82480 w 5083699"/>
              <a:gd name="T3" fmla="*/ 0 h 769441"/>
              <a:gd name="T4" fmla="*/ 174012 w 5083699"/>
              <a:gd name="T5" fmla="*/ 0 h 769441"/>
              <a:gd name="T6" fmla="*/ 256492 w 5083699"/>
              <a:gd name="T7" fmla="*/ 0 h 769441"/>
              <a:gd name="T8" fmla="*/ 338972 w 5083699"/>
              <a:gd name="T9" fmla="*/ 0 h 769441"/>
              <a:gd name="T10" fmla="*/ 448609 w 5083699"/>
              <a:gd name="T11" fmla="*/ 0 h 769441"/>
              <a:gd name="T12" fmla="*/ 522036 w 5083699"/>
              <a:gd name="T13" fmla="*/ 0 h 769441"/>
              <a:gd name="T14" fmla="*/ 595463 w 5083699"/>
              <a:gd name="T15" fmla="*/ 0 h 769441"/>
              <a:gd name="T16" fmla="*/ 677942 w 5083699"/>
              <a:gd name="T17" fmla="*/ 0 h 769441"/>
              <a:gd name="T18" fmla="*/ 751370 w 5083699"/>
              <a:gd name="T19" fmla="*/ 0 h 769441"/>
              <a:gd name="T20" fmla="*/ 905265 w 5083699"/>
              <a:gd name="T21" fmla="*/ 0 h 769441"/>
              <a:gd name="T22" fmla="*/ 905265 w 5083699"/>
              <a:gd name="T23" fmla="*/ 39681 h 769441"/>
              <a:gd name="T24" fmla="*/ 905265 w 5083699"/>
              <a:gd name="T25" fmla="*/ 79362 h 769441"/>
              <a:gd name="T26" fmla="*/ 795627 w 5083699"/>
              <a:gd name="T27" fmla="*/ 79362 h 769441"/>
              <a:gd name="T28" fmla="*/ 704094 w 5083699"/>
              <a:gd name="T29" fmla="*/ 79362 h 769441"/>
              <a:gd name="T30" fmla="*/ 612562 w 5083699"/>
              <a:gd name="T31" fmla="*/ 79362 h 769441"/>
              <a:gd name="T32" fmla="*/ 502924 w 5083699"/>
              <a:gd name="T33" fmla="*/ 79362 h 769441"/>
              <a:gd name="T34" fmla="*/ 393287 w 5083699"/>
              <a:gd name="T35" fmla="*/ 79362 h 769441"/>
              <a:gd name="T36" fmla="*/ 292703 w 5083699"/>
              <a:gd name="T37" fmla="*/ 79362 h 769441"/>
              <a:gd name="T38" fmla="*/ 201170 w 5083699"/>
              <a:gd name="T39" fmla="*/ 79362 h 769441"/>
              <a:gd name="T40" fmla="*/ 109638 w 5083699"/>
              <a:gd name="T41" fmla="*/ 79362 h 769441"/>
              <a:gd name="T42" fmla="*/ 0 w 5083699"/>
              <a:gd name="T43" fmla="*/ 79362 h 769441"/>
              <a:gd name="T44" fmla="*/ 0 w 5083699"/>
              <a:gd name="T45" fmla="*/ 40475 h 769441"/>
              <a:gd name="T46" fmla="*/ 0 w 5083699"/>
              <a:gd name="T47" fmla="*/ 0 h 76944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083699"/>
              <a:gd name="T73" fmla="*/ 0 h 769441"/>
              <a:gd name="T74" fmla="*/ 5083699 w 5083699"/>
              <a:gd name="T75" fmla="*/ 769441 h 76944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083699" h="769441" fill="none" extrusionOk="0">
                <a:moveTo>
                  <a:pt x="0" y="0"/>
                </a:moveTo>
                <a:cubicBezTo>
                  <a:pt x="219738" y="-5881"/>
                  <a:pt x="328618" y="23013"/>
                  <a:pt x="463181" y="0"/>
                </a:cubicBezTo>
                <a:cubicBezTo>
                  <a:pt x="597744" y="-23013"/>
                  <a:pt x="798817" y="26951"/>
                  <a:pt x="977200" y="0"/>
                </a:cubicBezTo>
                <a:cubicBezTo>
                  <a:pt x="1155583" y="-26951"/>
                  <a:pt x="1265607" y="18812"/>
                  <a:pt x="1440381" y="0"/>
                </a:cubicBezTo>
                <a:cubicBezTo>
                  <a:pt x="1615155" y="-18812"/>
                  <a:pt x="1800375" y="50796"/>
                  <a:pt x="1903563" y="0"/>
                </a:cubicBezTo>
                <a:cubicBezTo>
                  <a:pt x="2006751" y="-50796"/>
                  <a:pt x="2257660" y="16302"/>
                  <a:pt x="2519255" y="0"/>
                </a:cubicBezTo>
                <a:cubicBezTo>
                  <a:pt x="2780850" y="-16302"/>
                  <a:pt x="2783854" y="28378"/>
                  <a:pt x="2931600" y="0"/>
                </a:cubicBezTo>
                <a:cubicBezTo>
                  <a:pt x="3079346" y="-28378"/>
                  <a:pt x="3142588" y="42426"/>
                  <a:pt x="3343944" y="0"/>
                </a:cubicBezTo>
                <a:cubicBezTo>
                  <a:pt x="3545300" y="-42426"/>
                  <a:pt x="3626568" y="25064"/>
                  <a:pt x="3807126" y="0"/>
                </a:cubicBezTo>
                <a:cubicBezTo>
                  <a:pt x="3987684" y="-25064"/>
                  <a:pt x="4127788" y="15118"/>
                  <a:pt x="4219470" y="0"/>
                </a:cubicBezTo>
                <a:cubicBezTo>
                  <a:pt x="4311152" y="-15118"/>
                  <a:pt x="4869196" y="75342"/>
                  <a:pt x="5083699" y="0"/>
                </a:cubicBezTo>
                <a:cubicBezTo>
                  <a:pt x="5096048" y="102649"/>
                  <a:pt x="5067361" y="303516"/>
                  <a:pt x="5083699" y="384721"/>
                </a:cubicBezTo>
                <a:cubicBezTo>
                  <a:pt x="5100037" y="465926"/>
                  <a:pt x="5055143" y="594385"/>
                  <a:pt x="5083699" y="769441"/>
                </a:cubicBezTo>
                <a:cubicBezTo>
                  <a:pt x="4873074" y="791057"/>
                  <a:pt x="4758532" y="746635"/>
                  <a:pt x="4468007" y="769441"/>
                </a:cubicBezTo>
                <a:cubicBezTo>
                  <a:pt x="4177482" y="792247"/>
                  <a:pt x="4127365" y="739280"/>
                  <a:pt x="3953988" y="769441"/>
                </a:cubicBezTo>
                <a:cubicBezTo>
                  <a:pt x="3780611" y="799602"/>
                  <a:pt x="3676851" y="743205"/>
                  <a:pt x="3439970" y="769441"/>
                </a:cubicBezTo>
                <a:cubicBezTo>
                  <a:pt x="3203089" y="795677"/>
                  <a:pt x="2967118" y="749481"/>
                  <a:pt x="2824277" y="769441"/>
                </a:cubicBezTo>
                <a:cubicBezTo>
                  <a:pt x="2681436" y="789401"/>
                  <a:pt x="2421294" y="768776"/>
                  <a:pt x="2208585" y="769441"/>
                </a:cubicBezTo>
                <a:cubicBezTo>
                  <a:pt x="1995876" y="770106"/>
                  <a:pt x="1800943" y="746704"/>
                  <a:pt x="1643729" y="769441"/>
                </a:cubicBezTo>
                <a:cubicBezTo>
                  <a:pt x="1486515" y="792178"/>
                  <a:pt x="1245392" y="709790"/>
                  <a:pt x="1129711" y="769441"/>
                </a:cubicBezTo>
                <a:cubicBezTo>
                  <a:pt x="1014030" y="829092"/>
                  <a:pt x="790404" y="718770"/>
                  <a:pt x="615692" y="769441"/>
                </a:cubicBezTo>
                <a:cubicBezTo>
                  <a:pt x="440980" y="820112"/>
                  <a:pt x="284740" y="767983"/>
                  <a:pt x="0" y="769441"/>
                </a:cubicBezTo>
                <a:cubicBezTo>
                  <a:pt x="-8903" y="615207"/>
                  <a:pt x="33978" y="517301"/>
                  <a:pt x="0" y="392415"/>
                </a:cubicBezTo>
                <a:cubicBezTo>
                  <a:pt x="-33978" y="267529"/>
                  <a:pt x="16261" y="115400"/>
                  <a:pt x="0" y="0"/>
                </a:cubicBezTo>
                <a:close/>
              </a:path>
              <a:path w="5083699" h="769441" stroke="0" extrusionOk="0">
                <a:moveTo>
                  <a:pt x="0" y="0"/>
                </a:moveTo>
                <a:cubicBezTo>
                  <a:pt x="164434" y="-18004"/>
                  <a:pt x="306986" y="33699"/>
                  <a:pt x="463181" y="0"/>
                </a:cubicBezTo>
                <a:cubicBezTo>
                  <a:pt x="619376" y="-33699"/>
                  <a:pt x="824480" y="21082"/>
                  <a:pt x="1028037" y="0"/>
                </a:cubicBezTo>
                <a:cubicBezTo>
                  <a:pt x="1231594" y="-21082"/>
                  <a:pt x="1390811" y="8045"/>
                  <a:pt x="1643729" y="0"/>
                </a:cubicBezTo>
                <a:cubicBezTo>
                  <a:pt x="1896647" y="-8045"/>
                  <a:pt x="1962491" y="13223"/>
                  <a:pt x="2056074" y="0"/>
                </a:cubicBezTo>
                <a:cubicBezTo>
                  <a:pt x="2149658" y="-13223"/>
                  <a:pt x="2387916" y="55588"/>
                  <a:pt x="2671766" y="0"/>
                </a:cubicBezTo>
                <a:cubicBezTo>
                  <a:pt x="2955616" y="-55588"/>
                  <a:pt x="3092970" y="1778"/>
                  <a:pt x="3338296" y="0"/>
                </a:cubicBezTo>
                <a:cubicBezTo>
                  <a:pt x="3583622" y="-1778"/>
                  <a:pt x="3629484" y="19930"/>
                  <a:pt x="3801477" y="0"/>
                </a:cubicBezTo>
                <a:cubicBezTo>
                  <a:pt x="3973470" y="-19930"/>
                  <a:pt x="4019888" y="41072"/>
                  <a:pt x="4213822" y="0"/>
                </a:cubicBezTo>
                <a:cubicBezTo>
                  <a:pt x="4407757" y="-41072"/>
                  <a:pt x="4834517" y="91895"/>
                  <a:pt x="5083699" y="0"/>
                </a:cubicBezTo>
                <a:cubicBezTo>
                  <a:pt x="5091103" y="183234"/>
                  <a:pt x="5037589" y="220585"/>
                  <a:pt x="5083699" y="384721"/>
                </a:cubicBezTo>
                <a:cubicBezTo>
                  <a:pt x="5129809" y="548857"/>
                  <a:pt x="5048644" y="592129"/>
                  <a:pt x="5083699" y="769441"/>
                </a:cubicBezTo>
                <a:cubicBezTo>
                  <a:pt x="4989928" y="792056"/>
                  <a:pt x="4869585" y="727425"/>
                  <a:pt x="4671355" y="769441"/>
                </a:cubicBezTo>
                <a:cubicBezTo>
                  <a:pt x="4473125" y="811457"/>
                  <a:pt x="4264714" y="725016"/>
                  <a:pt x="4055662" y="769441"/>
                </a:cubicBezTo>
                <a:cubicBezTo>
                  <a:pt x="3846610" y="813866"/>
                  <a:pt x="3822490" y="714775"/>
                  <a:pt x="3592481" y="769441"/>
                </a:cubicBezTo>
                <a:cubicBezTo>
                  <a:pt x="3362472" y="824107"/>
                  <a:pt x="3317042" y="726664"/>
                  <a:pt x="3180136" y="769441"/>
                </a:cubicBezTo>
                <a:cubicBezTo>
                  <a:pt x="3043230" y="812218"/>
                  <a:pt x="2882707" y="761157"/>
                  <a:pt x="2666118" y="769441"/>
                </a:cubicBezTo>
                <a:cubicBezTo>
                  <a:pt x="2449529" y="777725"/>
                  <a:pt x="2415751" y="739975"/>
                  <a:pt x="2253773" y="769441"/>
                </a:cubicBezTo>
                <a:cubicBezTo>
                  <a:pt x="2091796" y="798907"/>
                  <a:pt x="1934246" y="734183"/>
                  <a:pt x="1739755" y="769441"/>
                </a:cubicBezTo>
                <a:cubicBezTo>
                  <a:pt x="1545264" y="804699"/>
                  <a:pt x="1498782" y="759980"/>
                  <a:pt x="1327410" y="769441"/>
                </a:cubicBezTo>
                <a:cubicBezTo>
                  <a:pt x="1156038" y="778902"/>
                  <a:pt x="795757" y="743176"/>
                  <a:pt x="660881" y="769441"/>
                </a:cubicBezTo>
                <a:cubicBezTo>
                  <a:pt x="526005" y="795706"/>
                  <a:pt x="302209" y="711310"/>
                  <a:pt x="0" y="769441"/>
                </a:cubicBezTo>
                <a:cubicBezTo>
                  <a:pt x="-7789" y="685454"/>
                  <a:pt x="41498" y="463419"/>
                  <a:pt x="0" y="377026"/>
                </a:cubicBezTo>
                <a:cubicBezTo>
                  <a:pt x="-41498" y="290633"/>
                  <a:pt x="34617" y="177151"/>
                  <a:pt x="0" y="0"/>
                </a:cubicBezTo>
                <a:close/>
              </a:path>
            </a:pathLst>
          </a:custGeom>
          <a:solidFill>
            <a:schemeClr val="bg1"/>
          </a:solidFill>
          <a:ln w="28575">
            <a:solidFill>
              <a:srgbClr val="6EBA35"/>
            </a:solidFill>
            <a:miter lim="800000"/>
            <a:headEnd/>
            <a:tailEnd/>
          </a:ln>
        </p:spPr>
        <p:txBody>
          <a:bodyPr lIns="68580" tIns="34290" rIns="68580" bIns="34290">
            <a:spAutoFit/>
          </a:bodyPr>
          <a:lstStyle/>
          <a:p>
            <a:pPr marL="171450" indent="-171450" algn="ctr" defTabSz="685800" eaLnBrk="1" hangingPunct="1">
              <a:lnSpc>
                <a:spcPct val="90000"/>
              </a:lnSpc>
              <a:spcBef>
                <a:spcPct val="50000"/>
              </a:spcBef>
              <a:buFont typeface="Arial" pitchFamily="34" charset="0"/>
              <a:buNone/>
            </a:pPr>
            <a:r>
              <a:rPr lang="en-US" altLang="en-US" sz="3600" smtClean="0">
                <a:solidFill>
                  <a:srgbClr val="0070C0"/>
                </a:solidFill>
                <a:latin typeface="Arial" pitchFamily="34" charset="0"/>
                <a:cs typeface="Arial" pitchFamily="34" charset="0"/>
              </a:rPr>
              <a:t>h</a:t>
            </a:r>
            <a:r>
              <a:rPr lang="en-US" altLang="en-US" sz="3600" smtClean="0">
                <a:solidFill>
                  <a:srgbClr val="FF0000"/>
                </a:solidFill>
                <a:latin typeface="Arial" pitchFamily="34" charset="0"/>
                <a:cs typeface="Arial" pitchFamily="34" charset="0"/>
              </a:rPr>
              <a:t>uyền</a:t>
            </a:r>
            <a:r>
              <a:rPr lang="en-US" altLang="en-US" sz="3600" smtClean="0">
                <a:solidFill>
                  <a:srgbClr val="0070C0"/>
                </a:solidFill>
                <a:latin typeface="Arial" pitchFamily="34" charset="0"/>
                <a:cs typeface="Arial" pitchFamily="34" charset="0"/>
              </a:rPr>
              <a:t> ảo</a:t>
            </a:r>
            <a:endParaRPr lang="en-US" altLang="en-US" sz="3600">
              <a:solidFill>
                <a:srgbClr val="0070C0"/>
              </a:solidFill>
              <a:latin typeface="Arial" pitchFamily="34" charset="0"/>
              <a:cs typeface="Arial" pitchFamily="34" charset="0"/>
            </a:endParaRPr>
          </a:p>
        </p:txBody>
      </p:sp>
      <p:grpSp>
        <p:nvGrpSpPr>
          <p:cNvPr id="17419" name="Group 138"/>
          <p:cNvGrpSpPr>
            <a:grpSpLocks/>
          </p:cNvGrpSpPr>
          <p:nvPr/>
        </p:nvGrpSpPr>
        <p:grpSpPr bwMode="auto">
          <a:xfrm>
            <a:off x="3116264" y="529167"/>
            <a:ext cx="2955925" cy="1413608"/>
            <a:chOff x="1018706" y="857227"/>
            <a:chExt cx="7143752" cy="3536767"/>
          </a:xfrm>
        </p:grpSpPr>
        <p:pic>
          <p:nvPicPr>
            <p:cNvPr id="17421" name="图片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8706" y="857227"/>
              <a:ext cx="7143752" cy="256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本框 141">
              <a:extLst/>
            </p:cNvPr>
            <p:cNvSpPr txBox="1"/>
            <p:nvPr/>
          </p:nvSpPr>
          <p:spPr>
            <a:xfrm>
              <a:off x="1692447" y="1390839"/>
              <a:ext cx="6176068" cy="3003155"/>
            </a:xfrm>
            <a:prstGeom prst="rect">
              <a:avLst/>
            </a:prstGeom>
          </p:spPr>
          <p:txBody>
            <a:bodyPr>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algn="ctr" defTabSz="257175">
                <a:lnSpc>
                  <a:spcPct val="100000"/>
                </a:lnSpc>
                <a:defRPr/>
              </a:pPr>
              <a:r>
                <a:rPr lang="en-US" altLang="zh-CN" dirty="0">
                  <a:solidFill>
                    <a:srgbClr val="FF0000"/>
                  </a:solidFill>
                  <a:effectLst>
                    <a:outerShdw blurRad="50800" dist="38100" algn="l" rotWithShape="0">
                      <a:prstClr val="black">
                        <a:alpha val="40000"/>
                      </a:prstClr>
                    </a:outerShdw>
                  </a:effectLst>
                  <a:latin typeface="UTM Futura Extra" panose="02040603050506020204" pitchFamily="18" charset="0"/>
                  <a:ea typeface="字魂36号-正文宋楷" panose="02000000000000000000" pitchFamily="2" charset="-122"/>
                </a:rPr>
                <a:t>LUYỆN ĐỌC</a:t>
              </a:r>
              <a:endParaRPr lang="zh-CN" altLang="en-US" dirty="0">
                <a:solidFill>
                  <a:srgbClr val="FF0000"/>
                </a:solidFill>
                <a:effectLst>
                  <a:outerShdw blurRad="50800" dist="38100" algn="l" rotWithShape="0">
                    <a:prstClr val="black">
                      <a:alpha val="40000"/>
                    </a:prstClr>
                  </a:outerShdw>
                </a:effectLst>
                <a:latin typeface="UTM Futura Extra" panose="02040603050506020204" pitchFamily="18" charset="0"/>
                <a:ea typeface="字魂36号-正文宋楷" panose="02000000000000000000" pitchFamily="2" charset="-122"/>
              </a:endParaRPr>
            </a:p>
          </p:txBody>
        </p:sp>
      </p:grpSp>
    </p:spTree>
    <p:extLst>
      <p:ext uri="{BB962C8B-B14F-4D97-AF65-F5344CB8AC3E}">
        <p14:creationId xmlns:p14="http://schemas.microsoft.com/office/powerpoint/2010/main" val="17372249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8" y="4131734"/>
            <a:ext cx="9145588" cy="2643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78463" y="-31750"/>
            <a:ext cx="3751262" cy="2429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Rectangle 1"/>
          <p:cNvSpPr>
            <a:spLocks noChangeArrowheads="1"/>
          </p:cNvSpPr>
          <p:nvPr/>
        </p:nvSpPr>
        <p:spPr bwMode="auto">
          <a:xfrm>
            <a:off x="758826" y="3674533"/>
            <a:ext cx="3813175"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p>
            <a:pPr algn="ctr" defTabSz="685800" eaLnBrk="1" hangingPunct="1">
              <a:buFont typeface="Arial" pitchFamily="34" charset="0"/>
              <a:buNone/>
            </a:pPr>
            <a:r>
              <a:rPr lang="en-US" altLang="en-US" sz="3300" b="1">
                <a:solidFill>
                  <a:srgbClr val="EEECE1"/>
                </a:solidFill>
                <a:latin typeface="Times New Roman" pitchFamily="18" charset="0"/>
                <a:cs typeface="Times New Roman" pitchFamily="18" charset="0"/>
              </a:rPr>
              <a:t>-</a:t>
            </a:r>
            <a:endParaRPr lang="en-US" altLang="en-US" sz="3300" b="1">
              <a:solidFill>
                <a:srgbClr val="FF0000"/>
              </a:solidFill>
              <a:latin typeface="Times New Roman" pitchFamily="18" charset="0"/>
              <a:ea typeface="Arial" pitchFamily="34" charset="0"/>
              <a:cs typeface="Times New Roman" pitchFamily="18" charset="0"/>
            </a:endParaRPr>
          </a:p>
        </p:txBody>
      </p:sp>
      <p:sp>
        <p:nvSpPr>
          <p:cNvPr id="17413" name="Rectangle 2"/>
          <p:cNvSpPr>
            <a:spLocks noChangeArrowheads="1"/>
          </p:cNvSpPr>
          <p:nvPr/>
        </p:nvSpPr>
        <p:spPr bwMode="auto">
          <a:xfrm>
            <a:off x="3770314" y="4588934"/>
            <a:ext cx="4465637"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p>
            <a:pPr algn="ctr" defTabSz="685800" eaLnBrk="1" hangingPunct="1">
              <a:buFont typeface="Arial" pitchFamily="34" charset="0"/>
              <a:buNone/>
            </a:pPr>
            <a:r>
              <a:rPr lang="en-US" altLang="en-US" sz="3300" b="1">
                <a:solidFill>
                  <a:srgbClr val="EEECE1"/>
                </a:solidFill>
                <a:latin typeface="Times New Roman" pitchFamily="18" charset="0"/>
                <a:cs typeface="Times New Roman" pitchFamily="18" charset="0"/>
              </a:rPr>
              <a:t>-</a:t>
            </a:r>
            <a:endParaRPr lang="en-US" altLang="en-US" sz="3300" b="1">
              <a:solidFill>
                <a:srgbClr val="000000"/>
              </a:solidFill>
              <a:latin typeface="Times New Roman" pitchFamily="18" charset="0"/>
              <a:ea typeface="Arial" pitchFamily="34" charset="0"/>
              <a:cs typeface="Times New Roman" pitchFamily="18" charset="0"/>
            </a:endParaRPr>
          </a:p>
        </p:txBody>
      </p:sp>
      <p:sp>
        <p:nvSpPr>
          <p:cNvPr id="17414" name="Rectangle 3"/>
          <p:cNvSpPr>
            <a:spLocks noChangeArrowheads="1"/>
          </p:cNvSpPr>
          <p:nvPr/>
        </p:nvSpPr>
        <p:spPr bwMode="auto">
          <a:xfrm>
            <a:off x="4357689" y="2658533"/>
            <a:ext cx="3292475"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p>
            <a:pPr algn="ctr" defTabSz="685800" eaLnBrk="1" hangingPunct="1">
              <a:buFont typeface="Arial" pitchFamily="34" charset="0"/>
              <a:buNone/>
            </a:pPr>
            <a:r>
              <a:rPr lang="en-US" altLang="en-US" sz="3300" b="1">
                <a:solidFill>
                  <a:srgbClr val="EEECE1"/>
                </a:solidFill>
                <a:latin typeface="Times New Roman" pitchFamily="18" charset="0"/>
                <a:cs typeface="Times New Roman" pitchFamily="18" charset="0"/>
              </a:rPr>
              <a:t>-</a:t>
            </a:r>
            <a:endParaRPr lang="en-US" altLang="en-US" sz="3300" b="1">
              <a:solidFill>
                <a:srgbClr val="FF0000"/>
              </a:solidFill>
              <a:latin typeface="Times New Roman" pitchFamily="18" charset="0"/>
              <a:ea typeface="Arial" pitchFamily="34" charset="0"/>
              <a:cs typeface="Times New Roman" pitchFamily="18" charset="0"/>
            </a:endParaRPr>
          </a:p>
        </p:txBody>
      </p:sp>
      <p:grpSp>
        <p:nvGrpSpPr>
          <p:cNvPr id="17419" name="Group 138"/>
          <p:cNvGrpSpPr>
            <a:grpSpLocks/>
          </p:cNvGrpSpPr>
          <p:nvPr/>
        </p:nvGrpSpPr>
        <p:grpSpPr bwMode="auto">
          <a:xfrm>
            <a:off x="3116264" y="529167"/>
            <a:ext cx="2955925" cy="1413608"/>
            <a:chOff x="1018706" y="857227"/>
            <a:chExt cx="7143752" cy="3536767"/>
          </a:xfrm>
        </p:grpSpPr>
        <p:pic>
          <p:nvPicPr>
            <p:cNvPr id="17421" name="图片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8706" y="857227"/>
              <a:ext cx="7143752" cy="256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本框 141">
              <a:extLst/>
            </p:cNvPr>
            <p:cNvSpPr txBox="1"/>
            <p:nvPr/>
          </p:nvSpPr>
          <p:spPr>
            <a:xfrm>
              <a:off x="1692447" y="1390839"/>
              <a:ext cx="6176068" cy="3003155"/>
            </a:xfrm>
            <a:prstGeom prst="rect">
              <a:avLst/>
            </a:prstGeom>
          </p:spPr>
          <p:txBody>
            <a:bodyPr>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algn="ctr" defTabSz="257175">
                <a:lnSpc>
                  <a:spcPct val="100000"/>
                </a:lnSpc>
                <a:defRPr/>
              </a:pPr>
              <a:r>
                <a:rPr lang="en-US" altLang="zh-CN" dirty="0">
                  <a:solidFill>
                    <a:srgbClr val="FF0000"/>
                  </a:solidFill>
                  <a:effectLst>
                    <a:outerShdw blurRad="50800" dist="38100" algn="l" rotWithShape="0">
                      <a:prstClr val="black">
                        <a:alpha val="40000"/>
                      </a:prstClr>
                    </a:outerShdw>
                  </a:effectLst>
                  <a:latin typeface="UTM Futura Extra" panose="02040603050506020204" pitchFamily="18" charset="0"/>
                  <a:ea typeface="字魂36号-正文宋楷" panose="02000000000000000000" pitchFamily="2" charset="-122"/>
                </a:rPr>
                <a:t>LUYỆN ĐỌC</a:t>
              </a:r>
              <a:endParaRPr lang="zh-CN" altLang="en-US" dirty="0">
                <a:solidFill>
                  <a:srgbClr val="FF0000"/>
                </a:solidFill>
                <a:effectLst>
                  <a:outerShdw blurRad="50800" dist="38100" algn="l" rotWithShape="0">
                    <a:prstClr val="black">
                      <a:alpha val="40000"/>
                    </a:prstClr>
                  </a:outerShdw>
                </a:effectLst>
                <a:latin typeface="UTM Futura Extra" panose="02040603050506020204" pitchFamily="18" charset="0"/>
                <a:ea typeface="字魂36号-正文宋楷" panose="02000000000000000000" pitchFamily="2" charset="-122"/>
              </a:endParaRPr>
            </a:p>
          </p:txBody>
        </p:sp>
      </p:grpSp>
      <p:sp>
        <p:nvSpPr>
          <p:cNvPr id="16" name="TextBox 15">
            <a:extLst>
              <a:ext uri="{FF2B5EF4-FFF2-40B4-BE49-F238E27FC236}"/>
            </a:extLst>
          </p:cNvPr>
          <p:cNvSpPr txBox="1">
            <a:spLocks noChangeArrowheads="1"/>
          </p:cNvSpPr>
          <p:nvPr/>
        </p:nvSpPr>
        <p:spPr bwMode="auto">
          <a:xfrm>
            <a:off x="385011" y="2398185"/>
            <a:ext cx="8422105" cy="2834819"/>
          </a:xfrm>
          <a:prstGeom prst="roundRect">
            <a:avLst/>
          </a:prstGeom>
          <a:ln w="57150">
            <a:prstDash val="sysDash"/>
            <a:headEnd/>
            <a:tailEnd/>
          </a:ln>
        </p:spPr>
        <p:style>
          <a:lnRef idx="2">
            <a:schemeClr val="accent1"/>
          </a:lnRef>
          <a:fillRef idx="1">
            <a:schemeClr val="lt1"/>
          </a:fillRef>
          <a:effectRef idx="0">
            <a:schemeClr val="accent1"/>
          </a:effectRef>
          <a:fontRef idx="minor">
            <a:schemeClr val="dk1"/>
          </a:fontRef>
        </p:style>
        <p:txBody>
          <a:bodyPr wrap="square" lIns="68580" tIns="34290" rIns="68580" bIns="3429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a:buNone/>
            </a:pPr>
            <a:r>
              <a:rPr lang="vi-VN" sz="3200" smtClean="0">
                <a:solidFill>
                  <a:srgbClr val="000000"/>
                </a:solidFill>
              </a:rPr>
              <a:t>   </a:t>
            </a:r>
            <a:r>
              <a:rPr lang="vi-VN" sz="3600" smtClean="0">
                <a:solidFill>
                  <a:srgbClr val="000000"/>
                </a:solidFill>
                <a:latin typeface="+mn-lt"/>
              </a:rPr>
              <a:t>Tôi </a:t>
            </a:r>
            <a:r>
              <a:rPr lang="vi-VN" sz="3600">
                <a:solidFill>
                  <a:srgbClr val="000000"/>
                </a:solidFill>
                <a:latin typeface="+mn-lt"/>
              </a:rPr>
              <a:t>đã ngửa cổ suốt một thời mới lớn để chờ đợi một nàng tiên áo xanh bay xuống từ trời và bao giờ cũng hi vọng khi tha thiết cầu xin: "Bay đi diều ơi! Bay đi!". </a:t>
            </a:r>
            <a:endParaRPr lang="en-US" altLang="en-US" sz="3600">
              <a:solidFill>
                <a:srgbClr val="0070C0"/>
              </a:solidFill>
              <a:latin typeface="+mn-lt"/>
              <a:ea typeface="Arial" pitchFamily="34" charset="0"/>
              <a:cs typeface="Arial" pitchFamily="34" charset="0"/>
            </a:endParaRPr>
          </a:p>
        </p:txBody>
      </p:sp>
      <p:cxnSp>
        <p:nvCxnSpPr>
          <p:cNvPr id="6" name="Straight Connector 5"/>
          <p:cNvCxnSpPr/>
          <p:nvPr/>
        </p:nvCxnSpPr>
        <p:spPr>
          <a:xfrm flipH="1">
            <a:off x="8431731" y="2521819"/>
            <a:ext cx="163629" cy="548640"/>
          </a:xfrm>
          <a:prstGeom prst="line">
            <a:avLst/>
          </a:prstGeom>
          <a:ln>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20" name="Straight Connector 19"/>
          <p:cNvCxnSpPr/>
          <p:nvPr/>
        </p:nvCxnSpPr>
        <p:spPr>
          <a:xfrm flipH="1">
            <a:off x="3202538" y="3541274"/>
            <a:ext cx="163629" cy="548640"/>
          </a:xfrm>
          <a:prstGeom prst="line">
            <a:avLst/>
          </a:prstGeom>
          <a:ln>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21" name="Straight Connector 20"/>
          <p:cNvCxnSpPr/>
          <p:nvPr/>
        </p:nvCxnSpPr>
        <p:spPr>
          <a:xfrm flipH="1">
            <a:off x="4644999" y="4000751"/>
            <a:ext cx="163629" cy="548640"/>
          </a:xfrm>
          <a:prstGeom prst="line">
            <a:avLst/>
          </a:prstGeom>
          <a:ln>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22" name="Straight Connector 21"/>
          <p:cNvCxnSpPr/>
          <p:nvPr/>
        </p:nvCxnSpPr>
        <p:spPr>
          <a:xfrm flipH="1">
            <a:off x="4563184" y="4000751"/>
            <a:ext cx="163629" cy="548640"/>
          </a:xfrm>
          <a:prstGeom prst="line">
            <a:avLst/>
          </a:prstGeom>
          <a:ln>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23" name="Straight Connector 22"/>
          <p:cNvCxnSpPr/>
          <p:nvPr/>
        </p:nvCxnSpPr>
        <p:spPr>
          <a:xfrm flipH="1">
            <a:off x="2308459" y="4549391"/>
            <a:ext cx="163629" cy="548640"/>
          </a:xfrm>
          <a:prstGeom prst="line">
            <a:avLst/>
          </a:prstGeom>
          <a:ln>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24" name="Straight Connector 23"/>
          <p:cNvCxnSpPr/>
          <p:nvPr/>
        </p:nvCxnSpPr>
        <p:spPr>
          <a:xfrm flipH="1">
            <a:off x="2390273" y="4549391"/>
            <a:ext cx="163629" cy="548640"/>
          </a:xfrm>
          <a:prstGeom prst="line">
            <a:avLst/>
          </a:prstGeom>
          <a:ln>
            <a:solidFill>
              <a:srgbClr val="FF0000"/>
            </a:solidFill>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24809742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
          <p:cNvSpPr>
            <a:spLocks noChangeArrowheads="1"/>
          </p:cNvSpPr>
          <p:nvPr/>
        </p:nvSpPr>
        <p:spPr bwMode="auto">
          <a:xfrm>
            <a:off x="1600200" y="457200"/>
            <a:ext cx="6000750"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p>
            <a:pPr algn="ctr" eaLnBrk="1" hangingPunct="1">
              <a:spcBef>
                <a:spcPct val="50000"/>
              </a:spcBef>
            </a:pPr>
            <a:endParaRPr lang="vi-VN" altLang="en-US" sz="2400">
              <a:latin typeface="Times New Roman" pitchFamily="18" charset="0"/>
              <a:cs typeface="Times New Roman" pitchFamily="18" charset="0"/>
            </a:endParaRPr>
          </a:p>
        </p:txBody>
      </p:sp>
      <p:sp>
        <p:nvSpPr>
          <p:cNvPr id="13315" name="Rectangle 5"/>
          <p:cNvSpPr>
            <a:spLocks noChangeArrowheads="1"/>
          </p:cNvSpPr>
          <p:nvPr/>
        </p:nvSpPr>
        <p:spPr bwMode="auto">
          <a:xfrm>
            <a:off x="2918706" y="126399"/>
            <a:ext cx="3363741" cy="1017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68580" tIns="34290" rIns="68580" bIns="34290">
            <a:spAutoFit/>
          </a:bodyPr>
          <a:lstStyle/>
          <a:p>
            <a:pPr algn="ctr" eaLnBrk="1" hangingPunct="1">
              <a:spcBef>
                <a:spcPct val="20000"/>
              </a:spcBef>
              <a:defRPr/>
            </a:pPr>
            <a:r>
              <a:rPr lang="en-US" altLang="en-US" sz="1100">
                <a:solidFill>
                  <a:schemeClr val="tx2"/>
                </a:solidFill>
                <a:latin typeface="Times New Roman" pitchFamily="18" charset="0"/>
                <a:cs typeface="Times New Roman" pitchFamily="18" charset="0"/>
              </a:rPr>
              <a:t> </a:t>
            </a:r>
            <a:r>
              <a:rPr lang="vi-VN" sz="2800" b="1">
                <a:solidFill>
                  <a:srgbClr val="FF0000"/>
                </a:solidFill>
                <a:latin typeface="+mn-lt"/>
              </a:rPr>
              <a:t>Cánh diều tuổi thơ</a:t>
            </a:r>
          </a:p>
          <a:p>
            <a:pPr algn="ctr" eaLnBrk="1" hangingPunct="1">
              <a:spcBef>
                <a:spcPct val="20000"/>
              </a:spcBef>
              <a:defRPr/>
            </a:pPr>
            <a:endParaRPr lang="en-US" altLang="en-US" sz="2800" b="1">
              <a:solidFill>
                <a:srgbClr val="FF0000"/>
              </a:solidFill>
              <a:latin typeface="+mn-lt"/>
              <a:cs typeface="Times New Roman" pitchFamily="18" charset="0"/>
            </a:endParaRPr>
          </a:p>
        </p:txBody>
      </p:sp>
      <p:sp>
        <p:nvSpPr>
          <p:cNvPr id="13316" name="TextBox 8"/>
          <p:cNvSpPr txBox="1">
            <a:spLocks noChangeArrowheads="1"/>
          </p:cNvSpPr>
          <p:nvPr/>
        </p:nvSpPr>
        <p:spPr bwMode="auto">
          <a:xfrm>
            <a:off x="109538" y="594785"/>
            <a:ext cx="8875712" cy="5609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indent="290513">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just">
              <a:defRPr/>
            </a:pPr>
            <a:r>
              <a:rPr lang="vi-VN" sz="1600" smtClean="0">
                <a:solidFill>
                  <a:srgbClr val="000000"/>
                </a:solidFill>
              </a:rPr>
              <a:t>  </a:t>
            </a:r>
            <a:r>
              <a:rPr lang="vi-VN" sz="2400" smtClean="0">
                <a:solidFill>
                  <a:srgbClr val="0070C0"/>
                </a:solidFill>
                <a:latin typeface="+mn-lt"/>
              </a:rPr>
              <a:t>Tuổi thơ của tôi được nâng lên từ những cánh diều.</a:t>
            </a:r>
          </a:p>
          <a:p>
            <a:pPr algn="just">
              <a:defRPr/>
            </a:pPr>
            <a:r>
              <a:rPr lang="vi-VN" sz="2400" smtClean="0">
                <a:solidFill>
                  <a:srgbClr val="0070C0"/>
                </a:solidFill>
                <a:latin typeface="+mn-lt"/>
              </a:rPr>
              <a:t>  Chiều chiều, trên bãi thả, đám trẻ mục đồng chúng tôi hò hét nhau thả diều thi. Cánh diều mềm mại như cánh bướm. Chúng tôi vui sướng đến phát dại nhìn lên trời. Tiếng sáo diều vi vu trầm bổng. Sáo đơn, rồi sáo kép, sáo bè,... như gọi thấp xuống những vì sao sớm.</a:t>
            </a:r>
          </a:p>
          <a:p>
            <a:pPr algn="just">
              <a:defRPr/>
            </a:pPr>
            <a:r>
              <a:rPr lang="vi-VN" sz="2400" smtClean="0">
                <a:solidFill>
                  <a:srgbClr val="000000"/>
                </a:solidFill>
                <a:latin typeface="+mn-lt"/>
              </a:rPr>
              <a:t> </a:t>
            </a:r>
            <a:r>
              <a:rPr lang="en-US" sz="2400" smtClean="0">
                <a:solidFill>
                  <a:srgbClr val="000000"/>
                </a:solidFill>
                <a:latin typeface="+mn-lt"/>
              </a:rPr>
              <a:t> </a:t>
            </a:r>
            <a:r>
              <a:rPr lang="vi-VN" sz="2400" smtClean="0">
                <a:solidFill>
                  <a:srgbClr val="000000"/>
                </a:solidFill>
                <a:latin typeface="+mn-lt"/>
              </a:rPr>
              <a:t>Ban đêm, trên bãi thả diều thật không còn gì huyền ảo hơn. Có cảm giác diều đang trôi trên dải Ngân Hà. Bầu trời tự do đẹp như một thảm nhung khổng lồ. Có cái gì cứ cháy lên, cháy mãi trong tâm hồn chúng tôi. Sau này, tôi mới hiểu đấy là khát vọng. Tôi đã ngửa cổ suốt một thời mới lớn để chờ đợi một nàng tiên áo xanh bay xuống từ trời và bao giờ cũng hi vọng khi tha thiết cầu xin: "Bay đi diều ơi! Bay đi!". Cánh diều tuổi ngọc ngà bay đi, mang theo nỗi khát khao của tôi.</a:t>
            </a:r>
          </a:p>
          <a:p>
            <a:pPr algn="r">
              <a:defRPr/>
            </a:pPr>
            <a:r>
              <a:rPr lang="vi-VN" sz="2400" smtClean="0">
                <a:solidFill>
                  <a:srgbClr val="000000"/>
                </a:solidFill>
                <a:latin typeface="+mn-lt"/>
              </a:rPr>
              <a:t>(Theo </a:t>
            </a:r>
            <a:r>
              <a:rPr lang="vi-VN" sz="2400" i="1" smtClean="0">
                <a:solidFill>
                  <a:srgbClr val="000000"/>
                </a:solidFill>
                <a:latin typeface="+mn-lt"/>
              </a:rPr>
              <a:t>Tạ Duy Anh</a:t>
            </a:r>
            <a:r>
              <a:rPr lang="vi-VN" sz="2400" smtClean="0">
                <a:solidFill>
                  <a:srgbClr val="000000"/>
                </a:solidFill>
                <a:latin typeface="+mn-lt"/>
              </a:rPr>
              <a:t>)</a:t>
            </a:r>
            <a:endParaRPr lang="vi-VN" sz="2400" dirty="0">
              <a:solidFill>
                <a:srgbClr val="000000"/>
              </a:solidFill>
              <a:latin typeface="+mn-lt"/>
            </a:endParaRPr>
          </a:p>
        </p:txBody>
      </p:sp>
      <p:sp>
        <p:nvSpPr>
          <p:cNvPr id="11" name="8-Point Star 8"/>
          <p:cNvSpPr/>
          <p:nvPr/>
        </p:nvSpPr>
        <p:spPr>
          <a:xfrm>
            <a:off x="120651" y="2885018"/>
            <a:ext cx="441325" cy="397933"/>
          </a:xfrm>
          <a:prstGeom prst="star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r>
              <a:rPr lang="en-US" dirty="0"/>
              <a:t>2</a:t>
            </a:r>
          </a:p>
        </p:txBody>
      </p:sp>
      <p:sp>
        <p:nvSpPr>
          <p:cNvPr id="14" name="8-Point Star 8"/>
          <p:cNvSpPr/>
          <p:nvPr/>
        </p:nvSpPr>
        <p:spPr>
          <a:xfrm>
            <a:off x="101600" y="635000"/>
            <a:ext cx="439738" cy="397933"/>
          </a:xfrm>
          <a:prstGeom prst="star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r>
              <a:rPr lang="en-US" dirty="0"/>
              <a:t>1</a:t>
            </a:r>
          </a:p>
        </p:txBody>
      </p:sp>
    </p:spTree>
    <p:extLst>
      <p:ext uri="{BB962C8B-B14F-4D97-AF65-F5344CB8AC3E}">
        <p14:creationId xmlns:p14="http://schemas.microsoft.com/office/powerpoint/2010/main" val="3304497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extLst>
          </p:cNvPr>
          <p:cNvSpPr txBox="1"/>
          <p:nvPr/>
        </p:nvSpPr>
        <p:spPr>
          <a:xfrm>
            <a:off x="2724151" y="0"/>
            <a:ext cx="4075113" cy="1113382"/>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lIns="68580" tIns="34290" rIns="68580" bIns="3429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lnSpc>
                <a:spcPct val="115000"/>
              </a:lnSpc>
              <a:defRPr/>
            </a:pPr>
            <a:r>
              <a:rPr lang="vi-VN" sz="3600" b="1">
                <a:solidFill>
                  <a:srgbClr val="FF0000"/>
                </a:solidFill>
                <a:latin typeface="Arial" pitchFamily="34" charset="0"/>
                <a:cs typeface="Arial" pitchFamily="34" charset="0"/>
              </a:rPr>
              <a:t>T</a:t>
            </a:r>
            <a:r>
              <a:rPr lang="en-US" sz="3600" b="1" smtClean="0">
                <a:solidFill>
                  <a:srgbClr val="FF0000"/>
                </a:solidFill>
                <a:latin typeface="Arial" pitchFamily="34" charset="0"/>
                <a:cs typeface="Arial" pitchFamily="34" charset="0"/>
              </a:rPr>
              <a:t>ừ </a:t>
            </a:r>
            <a:r>
              <a:rPr lang="en-US" sz="3600" b="1">
                <a:solidFill>
                  <a:srgbClr val="FF0000"/>
                </a:solidFill>
                <a:latin typeface="Arial" pitchFamily="34" charset="0"/>
                <a:cs typeface="Arial" pitchFamily="34" charset="0"/>
              </a:rPr>
              <a:t>chú giải</a:t>
            </a:r>
          </a:p>
          <a:p>
            <a:pPr algn="just" eaLnBrk="1" hangingPunct="1">
              <a:lnSpc>
                <a:spcPct val="115000"/>
              </a:lnSpc>
              <a:defRPr/>
            </a:pPr>
            <a:r>
              <a:rPr lang="vi-VN" altLang="en-US" sz="2300" smtClean="0">
                <a:solidFill>
                  <a:srgbClr val="C00000"/>
                </a:solidFill>
                <a:latin typeface="VNI-Times" pitchFamily="2" charset="0"/>
                <a:cs typeface="Times New Roman" panose="02020603050405020304" pitchFamily="18" charset="0"/>
              </a:rPr>
              <a:t> </a:t>
            </a:r>
            <a:endParaRPr lang="en-US" altLang="en-US" sz="2300">
              <a:solidFill>
                <a:srgbClr val="C00000"/>
              </a:solidFill>
              <a:latin typeface="VNI-Times" pitchFamily="2" charset="0"/>
              <a:cs typeface="Times New Roman" panose="02020603050405020304" pitchFamily="18" charset="0"/>
            </a:endParaRPr>
          </a:p>
        </p:txBody>
      </p:sp>
      <p:sp>
        <p:nvSpPr>
          <p:cNvPr id="14" name="TextBox 13">
            <a:extLst>
              <a:ext uri="{FF2B5EF4-FFF2-40B4-BE49-F238E27FC236}"/>
            </a:extLst>
          </p:cNvPr>
          <p:cNvSpPr txBox="1">
            <a:spLocks noChangeArrowheads="1"/>
          </p:cNvSpPr>
          <p:nvPr/>
        </p:nvSpPr>
        <p:spPr bwMode="auto">
          <a:xfrm>
            <a:off x="457201" y="1007534"/>
            <a:ext cx="7896225" cy="5683825"/>
          </a:xfrm>
          <a:prstGeom prst="roundRect">
            <a:avLst/>
          </a:prstGeom>
          <a:ln w="57150">
            <a:prstDash val="sysDash"/>
            <a:headEnd/>
            <a:tailEnd/>
          </a:ln>
        </p:spPr>
        <p:style>
          <a:lnRef idx="2">
            <a:schemeClr val="accent1"/>
          </a:lnRef>
          <a:fillRef idx="1">
            <a:schemeClr val="lt1"/>
          </a:fillRef>
          <a:effectRef idx="0">
            <a:schemeClr val="accent1"/>
          </a:effectRef>
          <a:fontRef idx="minor">
            <a:schemeClr val="dk1"/>
          </a:fontRef>
        </p:style>
        <p:txBody>
          <a:bodyPr lIns="68580" tIns="34290" rIns="68580" bIns="3429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85750" indent="-285750">
              <a:buFontTx/>
              <a:buChar char="-"/>
              <a:defRPr/>
            </a:pPr>
            <a:r>
              <a:rPr lang="vi-VN" sz="3200" b="1">
                <a:solidFill>
                  <a:srgbClr val="FF0000"/>
                </a:solidFill>
                <a:latin typeface="Arial" pitchFamily="34" charset="0"/>
                <a:cs typeface="Arial" pitchFamily="34" charset="0"/>
              </a:rPr>
              <a:t>Mục đồng: </a:t>
            </a:r>
            <a:r>
              <a:rPr lang="vi-VN" sz="3200">
                <a:latin typeface="Arial" pitchFamily="34" charset="0"/>
                <a:cs typeface="Arial" pitchFamily="34" charset="0"/>
              </a:rPr>
              <a:t>trẻ chăn trâu, bò, dê, cừu.</a:t>
            </a:r>
          </a:p>
          <a:p>
            <a:pPr marL="285750" indent="-285750">
              <a:buFontTx/>
              <a:buChar char="-"/>
              <a:defRPr/>
            </a:pPr>
            <a:r>
              <a:rPr lang="vi-VN" sz="3200" b="1">
                <a:solidFill>
                  <a:srgbClr val="FF0000"/>
                </a:solidFill>
                <a:latin typeface="Arial" pitchFamily="34" charset="0"/>
                <a:cs typeface="Arial" pitchFamily="34" charset="0"/>
              </a:rPr>
              <a:t>Huyền ảo:</a:t>
            </a:r>
            <a:r>
              <a:rPr lang="vi-VN" sz="3200">
                <a:solidFill>
                  <a:srgbClr val="FF0000"/>
                </a:solidFill>
                <a:latin typeface="Arial" pitchFamily="34" charset="0"/>
                <a:cs typeface="Arial" pitchFamily="34" charset="0"/>
              </a:rPr>
              <a:t> </a:t>
            </a:r>
            <a:r>
              <a:rPr lang="vi-VN" sz="3200">
                <a:latin typeface="Arial" pitchFamily="34" charset="0"/>
                <a:cs typeface="Arial" pitchFamily="34" charset="0"/>
              </a:rPr>
              <a:t>đẹp một cách kì lạ và bí ẩn, nửa thực nửa hư.</a:t>
            </a:r>
          </a:p>
          <a:p>
            <a:pPr marL="285750" indent="-285750">
              <a:buFontTx/>
              <a:buChar char="-"/>
              <a:defRPr/>
            </a:pPr>
            <a:r>
              <a:rPr lang="vi-VN" sz="3200" b="1">
                <a:solidFill>
                  <a:srgbClr val="FF0000"/>
                </a:solidFill>
                <a:latin typeface="Arial" pitchFamily="34" charset="0"/>
                <a:cs typeface="Arial" pitchFamily="34" charset="0"/>
              </a:rPr>
              <a:t>Khát vọng: </a:t>
            </a:r>
            <a:r>
              <a:rPr lang="vi-VN" sz="3200" smtClean="0">
                <a:latin typeface="Arial" pitchFamily="34" charset="0"/>
                <a:cs typeface="Arial" pitchFamily="34" charset="0"/>
              </a:rPr>
              <a:t>điều </a:t>
            </a:r>
            <a:r>
              <a:rPr lang="vi-VN" sz="3200">
                <a:latin typeface="Arial" pitchFamily="34" charset="0"/>
                <a:cs typeface="Arial" pitchFamily="34" charset="0"/>
              </a:rPr>
              <a:t>mong muốn, đòi hỏi rất mạnh mẽ.</a:t>
            </a:r>
          </a:p>
          <a:p>
            <a:pPr marL="285750" indent="-285750">
              <a:buFontTx/>
              <a:buChar char="-"/>
              <a:defRPr/>
            </a:pPr>
            <a:r>
              <a:rPr lang="vi-VN" sz="3200" b="1">
                <a:solidFill>
                  <a:srgbClr val="FF0000"/>
                </a:solidFill>
                <a:latin typeface="Arial" pitchFamily="34" charset="0"/>
                <a:cs typeface="Arial" pitchFamily="34" charset="0"/>
              </a:rPr>
              <a:t>Tuổi ngọc ngà: </a:t>
            </a:r>
            <a:r>
              <a:rPr lang="vi-VN" sz="3200">
                <a:latin typeface="Arial" pitchFamily="34" charset="0"/>
                <a:cs typeface="Arial" pitchFamily="34" charset="0"/>
              </a:rPr>
              <a:t>tuổi thơ, tuổi trẻ đẹp đẽ.</a:t>
            </a:r>
          </a:p>
          <a:p>
            <a:pPr marL="285750" indent="-285750">
              <a:buFontTx/>
              <a:buChar char="-"/>
              <a:defRPr/>
            </a:pPr>
            <a:r>
              <a:rPr lang="vi-VN" sz="3200" b="1">
                <a:solidFill>
                  <a:srgbClr val="FF0000"/>
                </a:solidFill>
                <a:latin typeface="Arial" pitchFamily="34" charset="0"/>
                <a:cs typeface="Arial" pitchFamily="34" charset="0"/>
              </a:rPr>
              <a:t>Khát khao: </a:t>
            </a:r>
            <a:r>
              <a:rPr lang="vi-VN" sz="3200">
                <a:latin typeface="Arial" pitchFamily="34" charset="0"/>
                <a:cs typeface="Arial" pitchFamily="34" charset="0"/>
              </a:rPr>
              <a:t>mong muốn, đòi hỏi thiết tha.</a:t>
            </a:r>
            <a:endParaRPr lang="en-US" sz="3200">
              <a:latin typeface="Arial" pitchFamily="34" charset="0"/>
              <a:cs typeface="Arial" pitchFamily="34" charset="0"/>
            </a:endParaRPr>
          </a:p>
          <a:p>
            <a:pPr algn="just" eaLnBrk="1" hangingPunct="1">
              <a:lnSpc>
                <a:spcPct val="115000"/>
              </a:lnSpc>
              <a:spcBef>
                <a:spcPct val="0"/>
              </a:spcBef>
              <a:buFontTx/>
              <a:buNone/>
              <a:defRPr/>
            </a:pPr>
            <a:endParaRPr lang="en-US" altLang="en-US" sz="3200">
              <a:solidFill>
                <a:srgbClr val="0000CC"/>
              </a:solidFill>
              <a:latin typeface="VNI-Times" pitchFamily="2" charset="0"/>
              <a:cs typeface="Times New Roman" panose="02020603050405020304" pitchFamily="18" charset="0"/>
            </a:endParaRPr>
          </a:p>
        </p:txBody>
      </p:sp>
      <p:pic>
        <p:nvPicPr>
          <p:cNvPr id="19460" name="图片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23076" y="205317"/>
            <a:ext cx="2320925" cy="1608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8913" y="5277673"/>
            <a:ext cx="9145588" cy="2167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Graphic 3" descr="Kite with solid fi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85751"/>
            <a:ext cx="71278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27343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3770314" y="4586817"/>
            <a:ext cx="4467225"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p>
            <a:pPr algn="ctr" eaLnBrk="1" hangingPunct="1"/>
            <a:r>
              <a:rPr lang="en-US" altLang="en-US" sz="3300" b="1">
                <a:solidFill>
                  <a:schemeClr val="bg2"/>
                </a:solidFill>
                <a:latin typeface="Times New Roman" pitchFamily="18" charset="0"/>
                <a:cs typeface="Times New Roman" pitchFamily="18" charset="0"/>
              </a:rPr>
              <a:t>-</a:t>
            </a:r>
            <a:endParaRPr lang="en-US" altLang="en-US" sz="3300" b="1">
              <a:latin typeface="Times New Roman" pitchFamily="18" charset="0"/>
              <a:ea typeface="Arial" pitchFamily="34" charset="0"/>
              <a:cs typeface="Times New Roman" pitchFamily="18" charset="0"/>
            </a:endParaRPr>
          </a:p>
        </p:txBody>
      </p:sp>
      <p:sp>
        <p:nvSpPr>
          <p:cNvPr id="20483" name="Rectangle 3"/>
          <p:cNvSpPr>
            <a:spLocks noChangeArrowheads="1"/>
          </p:cNvSpPr>
          <p:nvPr/>
        </p:nvSpPr>
        <p:spPr bwMode="auto">
          <a:xfrm>
            <a:off x="4357689" y="2658533"/>
            <a:ext cx="3292475"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p>
            <a:pPr algn="ctr" eaLnBrk="1" hangingPunct="1"/>
            <a:r>
              <a:rPr lang="en-US" altLang="en-US" sz="3300" b="1">
                <a:solidFill>
                  <a:schemeClr val="bg2"/>
                </a:solidFill>
                <a:latin typeface="Times New Roman" pitchFamily="18" charset="0"/>
                <a:cs typeface="Times New Roman" pitchFamily="18" charset="0"/>
              </a:rPr>
              <a:t>-</a:t>
            </a:r>
            <a:endParaRPr lang="en-US" altLang="en-US" sz="3300" b="1">
              <a:solidFill>
                <a:srgbClr val="FF0000"/>
              </a:solidFill>
              <a:latin typeface="Times New Roman" pitchFamily="18" charset="0"/>
              <a:ea typeface="Arial" pitchFamily="34" charset="0"/>
              <a:cs typeface="Times New Roman" pitchFamily="18" charset="0"/>
            </a:endParaRPr>
          </a:p>
        </p:txBody>
      </p:sp>
      <p:pic>
        <p:nvPicPr>
          <p:cNvPr id="20484" name="图片 29"/>
          <p:cNvPicPr>
            <a:picLocks noChangeAspect="1"/>
          </p:cNvPicPr>
          <p:nvPr/>
        </p:nvPicPr>
        <p:blipFill>
          <a:blip r:embed="rId2">
            <a:extLst>
              <a:ext uri="{28A0092B-C50C-407E-A947-70E740481C1C}">
                <a14:useLocalDpi xmlns:a14="http://schemas.microsoft.com/office/drawing/2010/main" val="0"/>
              </a:ext>
            </a:extLst>
          </a:blip>
          <a:srcRect b="56888"/>
          <a:stretch>
            <a:fillRect/>
          </a:stretch>
        </p:blipFill>
        <p:spPr bwMode="auto">
          <a:xfrm>
            <a:off x="19050" y="5276851"/>
            <a:ext cx="9124950" cy="1581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Rectangle 8"/>
          <p:cNvSpPr>
            <a:spLocks/>
          </p:cNvSpPr>
          <p:nvPr/>
        </p:nvSpPr>
        <p:spPr bwMode="auto">
          <a:xfrm>
            <a:off x="5197475" y="575734"/>
            <a:ext cx="3292475" cy="577081"/>
          </a:xfrm>
          <a:custGeom>
            <a:avLst/>
            <a:gdLst>
              <a:gd name="T0" fmla="*/ 0 w 4389734"/>
              <a:gd name="T1" fmla="*/ 0 h 769441"/>
              <a:gd name="T2" fmla="*/ 54928 w 4389734"/>
              <a:gd name="T3" fmla="*/ 0 h 769441"/>
              <a:gd name="T4" fmla="*/ 109857 w 4389734"/>
              <a:gd name="T5" fmla="*/ 0 h 769441"/>
              <a:gd name="T6" fmla="*/ 173573 w 4389734"/>
              <a:gd name="T7" fmla="*/ 0 h 769441"/>
              <a:gd name="T8" fmla="*/ 224107 w 4389734"/>
              <a:gd name="T9" fmla="*/ 0 h 769441"/>
              <a:gd name="T10" fmla="*/ 270245 w 4389734"/>
              <a:gd name="T11" fmla="*/ 0 h 769441"/>
              <a:gd name="T12" fmla="*/ 316385 w 4389734"/>
              <a:gd name="T13" fmla="*/ 0 h 769441"/>
              <a:gd name="T14" fmla="*/ 375708 w 4389734"/>
              <a:gd name="T15" fmla="*/ 0 h 769441"/>
              <a:gd name="T16" fmla="*/ 439424 w 4389734"/>
              <a:gd name="T17" fmla="*/ 0 h 769441"/>
              <a:gd name="T18" fmla="*/ 439424 w 4389734"/>
              <a:gd name="T19" fmla="*/ 35493 h 769441"/>
              <a:gd name="T20" fmla="*/ 439424 w 4389734"/>
              <a:gd name="T21" fmla="*/ 75517 h 769441"/>
              <a:gd name="T22" fmla="*/ 375708 w 4389734"/>
              <a:gd name="T23" fmla="*/ 75517 h 769441"/>
              <a:gd name="T24" fmla="*/ 329567 w 4389734"/>
              <a:gd name="T25" fmla="*/ 75517 h 769441"/>
              <a:gd name="T26" fmla="*/ 279034 w 4389734"/>
              <a:gd name="T27" fmla="*/ 75517 h 769441"/>
              <a:gd name="T28" fmla="*/ 232895 w 4389734"/>
              <a:gd name="T29" fmla="*/ 75517 h 769441"/>
              <a:gd name="T30" fmla="*/ 186755 w 4389734"/>
              <a:gd name="T31" fmla="*/ 75517 h 769441"/>
              <a:gd name="T32" fmla="*/ 136222 w 4389734"/>
              <a:gd name="T33" fmla="*/ 75517 h 769441"/>
              <a:gd name="T34" fmla="*/ 85688 w 4389734"/>
              <a:gd name="T35" fmla="*/ 75517 h 769441"/>
              <a:gd name="T36" fmla="*/ 0 w 4389734"/>
              <a:gd name="T37" fmla="*/ 75517 h 769441"/>
              <a:gd name="T38" fmla="*/ 0 w 4389734"/>
              <a:gd name="T39" fmla="*/ 37003 h 769441"/>
              <a:gd name="T40" fmla="*/ 0 w 4389734"/>
              <a:gd name="T41" fmla="*/ 0 h 7694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389734"/>
              <a:gd name="T64" fmla="*/ 0 h 769441"/>
              <a:gd name="T65" fmla="*/ 4389734 w 4389734"/>
              <a:gd name="T66" fmla="*/ 769441 h 76944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389734" h="769441" fill="none" extrusionOk="0">
                <a:moveTo>
                  <a:pt x="0" y="0"/>
                </a:moveTo>
                <a:cubicBezTo>
                  <a:pt x="264571" y="-10073"/>
                  <a:pt x="411802" y="44383"/>
                  <a:pt x="548717" y="0"/>
                </a:cubicBezTo>
                <a:cubicBezTo>
                  <a:pt x="685632" y="-44383"/>
                  <a:pt x="921685" y="50818"/>
                  <a:pt x="1097434" y="0"/>
                </a:cubicBezTo>
                <a:cubicBezTo>
                  <a:pt x="1273183" y="-50818"/>
                  <a:pt x="1523635" y="42444"/>
                  <a:pt x="1733945" y="0"/>
                </a:cubicBezTo>
                <a:cubicBezTo>
                  <a:pt x="1944255" y="-42444"/>
                  <a:pt x="2103825" y="40077"/>
                  <a:pt x="2238764" y="0"/>
                </a:cubicBezTo>
                <a:cubicBezTo>
                  <a:pt x="2373703" y="-40077"/>
                  <a:pt x="2516718" y="14735"/>
                  <a:pt x="2699686" y="0"/>
                </a:cubicBezTo>
                <a:cubicBezTo>
                  <a:pt x="2882654" y="-14735"/>
                  <a:pt x="3060108" y="14171"/>
                  <a:pt x="3160608" y="0"/>
                </a:cubicBezTo>
                <a:cubicBezTo>
                  <a:pt x="3261108" y="-14171"/>
                  <a:pt x="3555087" y="8533"/>
                  <a:pt x="3753223" y="0"/>
                </a:cubicBezTo>
                <a:cubicBezTo>
                  <a:pt x="3951360" y="-8533"/>
                  <a:pt x="4249426" y="50159"/>
                  <a:pt x="4389734" y="0"/>
                </a:cubicBezTo>
                <a:cubicBezTo>
                  <a:pt x="4411580" y="79727"/>
                  <a:pt x="4378256" y="288635"/>
                  <a:pt x="4389734" y="361637"/>
                </a:cubicBezTo>
                <a:cubicBezTo>
                  <a:pt x="4401212" y="434639"/>
                  <a:pt x="4375830" y="591728"/>
                  <a:pt x="4389734" y="769441"/>
                </a:cubicBezTo>
                <a:cubicBezTo>
                  <a:pt x="4175259" y="772793"/>
                  <a:pt x="4025145" y="752260"/>
                  <a:pt x="3753223" y="769441"/>
                </a:cubicBezTo>
                <a:cubicBezTo>
                  <a:pt x="3481301" y="786622"/>
                  <a:pt x="3467609" y="742640"/>
                  <a:pt x="3292301" y="769441"/>
                </a:cubicBezTo>
                <a:cubicBezTo>
                  <a:pt x="3116993" y="796242"/>
                  <a:pt x="3018389" y="727092"/>
                  <a:pt x="2787481" y="769441"/>
                </a:cubicBezTo>
                <a:cubicBezTo>
                  <a:pt x="2556573" y="811790"/>
                  <a:pt x="2527998" y="721773"/>
                  <a:pt x="2326559" y="769441"/>
                </a:cubicBezTo>
                <a:cubicBezTo>
                  <a:pt x="2125120" y="817109"/>
                  <a:pt x="1990778" y="724477"/>
                  <a:pt x="1865637" y="769441"/>
                </a:cubicBezTo>
                <a:cubicBezTo>
                  <a:pt x="1740496" y="814405"/>
                  <a:pt x="1587245" y="726915"/>
                  <a:pt x="1360818" y="769441"/>
                </a:cubicBezTo>
                <a:cubicBezTo>
                  <a:pt x="1134391" y="811967"/>
                  <a:pt x="1060069" y="762747"/>
                  <a:pt x="855998" y="769441"/>
                </a:cubicBezTo>
                <a:cubicBezTo>
                  <a:pt x="651927" y="776135"/>
                  <a:pt x="357296" y="717694"/>
                  <a:pt x="0" y="769441"/>
                </a:cubicBezTo>
                <a:cubicBezTo>
                  <a:pt x="-16757" y="650997"/>
                  <a:pt x="3772" y="550896"/>
                  <a:pt x="0" y="377026"/>
                </a:cubicBezTo>
                <a:cubicBezTo>
                  <a:pt x="-3772" y="203156"/>
                  <a:pt x="19481" y="160931"/>
                  <a:pt x="0" y="0"/>
                </a:cubicBezTo>
                <a:close/>
              </a:path>
              <a:path w="4389734" h="769441" stroke="0" extrusionOk="0">
                <a:moveTo>
                  <a:pt x="0" y="0"/>
                </a:moveTo>
                <a:cubicBezTo>
                  <a:pt x="142096" y="-46247"/>
                  <a:pt x="249972" y="40648"/>
                  <a:pt x="460922" y="0"/>
                </a:cubicBezTo>
                <a:cubicBezTo>
                  <a:pt x="671872" y="-40648"/>
                  <a:pt x="892822" y="44543"/>
                  <a:pt x="1009639" y="0"/>
                </a:cubicBezTo>
                <a:cubicBezTo>
                  <a:pt x="1126456" y="-44543"/>
                  <a:pt x="1477181" y="60721"/>
                  <a:pt x="1602253" y="0"/>
                </a:cubicBezTo>
                <a:cubicBezTo>
                  <a:pt x="1727325" y="-60721"/>
                  <a:pt x="1838727" y="11559"/>
                  <a:pt x="2019278" y="0"/>
                </a:cubicBezTo>
                <a:cubicBezTo>
                  <a:pt x="2199830" y="-11559"/>
                  <a:pt x="2438964" y="58622"/>
                  <a:pt x="2611892" y="0"/>
                </a:cubicBezTo>
                <a:cubicBezTo>
                  <a:pt x="2784820" y="-58622"/>
                  <a:pt x="3045722" y="62782"/>
                  <a:pt x="3248403" y="0"/>
                </a:cubicBezTo>
                <a:cubicBezTo>
                  <a:pt x="3451084" y="-62782"/>
                  <a:pt x="3614039" y="41964"/>
                  <a:pt x="3709325" y="0"/>
                </a:cubicBezTo>
                <a:cubicBezTo>
                  <a:pt x="3804611" y="-41964"/>
                  <a:pt x="4116905" y="49060"/>
                  <a:pt x="4389734" y="0"/>
                </a:cubicBezTo>
                <a:cubicBezTo>
                  <a:pt x="4423509" y="165484"/>
                  <a:pt x="4357101" y="253855"/>
                  <a:pt x="4389734" y="369332"/>
                </a:cubicBezTo>
                <a:cubicBezTo>
                  <a:pt x="4422367" y="484809"/>
                  <a:pt x="4350241" y="674511"/>
                  <a:pt x="4389734" y="769441"/>
                </a:cubicBezTo>
                <a:cubicBezTo>
                  <a:pt x="4206046" y="804731"/>
                  <a:pt x="4103725" y="742190"/>
                  <a:pt x="3928812" y="769441"/>
                </a:cubicBezTo>
                <a:cubicBezTo>
                  <a:pt x="3753899" y="796692"/>
                  <a:pt x="3643174" y="730121"/>
                  <a:pt x="3467890" y="769441"/>
                </a:cubicBezTo>
                <a:cubicBezTo>
                  <a:pt x="3292606" y="808761"/>
                  <a:pt x="3160620" y="732721"/>
                  <a:pt x="2875276" y="769441"/>
                </a:cubicBezTo>
                <a:cubicBezTo>
                  <a:pt x="2589932" y="806161"/>
                  <a:pt x="2635817" y="747368"/>
                  <a:pt x="2414354" y="769441"/>
                </a:cubicBezTo>
                <a:cubicBezTo>
                  <a:pt x="2192891" y="791514"/>
                  <a:pt x="2101474" y="748526"/>
                  <a:pt x="1997329" y="769441"/>
                </a:cubicBezTo>
                <a:cubicBezTo>
                  <a:pt x="1893185" y="790356"/>
                  <a:pt x="1658183" y="711269"/>
                  <a:pt x="1492510" y="769441"/>
                </a:cubicBezTo>
                <a:cubicBezTo>
                  <a:pt x="1326837" y="827613"/>
                  <a:pt x="1162356" y="724122"/>
                  <a:pt x="1075485" y="769441"/>
                </a:cubicBezTo>
                <a:cubicBezTo>
                  <a:pt x="988615" y="814760"/>
                  <a:pt x="770921" y="765225"/>
                  <a:pt x="570665" y="769441"/>
                </a:cubicBezTo>
                <a:cubicBezTo>
                  <a:pt x="370409" y="773657"/>
                  <a:pt x="222813" y="765034"/>
                  <a:pt x="0" y="769441"/>
                </a:cubicBezTo>
                <a:cubicBezTo>
                  <a:pt x="-35020" y="587666"/>
                  <a:pt x="31080" y="474257"/>
                  <a:pt x="0" y="369332"/>
                </a:cubicBezTo>
                <a:cubicBezTo>
                  <a:pt x="-31080" y="264407"/>
                  <a:pt x="19985" y="88630"/>
                  <a:pt x="0" y="0"/>
                </a:cubicBezTo>
                <a:close/>
              </a:path>
            </a:pathLst>
          </a:custGeom>
          <a:solidFill>
            <a:schemeClr val="bg1"/>
          </a:solidFill>
          <a:ln w="28575">
            <a:solidFill>
              <a:srgbClr val="6EBA35"/>
            </a:solidFill>
            <a:miter lim="800000"/>
            <a:headEnd/>
            <a:tailEnd/>
          </a:ln>
        </p:spPr>
        <p:txBody>
          <a:bodyPr lIns="68580" tIns="34290" rIns="68580" bIns="34290">
            <a:spAutoFit/>
          </a:bodyPr>
          <a:lstStyle/>
          <a:p>
            <a:pPr algn="ctr" eaLnBrk="1" hangingPunct="1"/>
            <a:r>
              <a:rPr lang="vi-VN" altLang="en-US" sz="3300" b="1">
                <a:solidFill>
                  <a:srgbClr val="FF0000"/>
                </a:solidFill>
                <a:latin typeface="Times New Roman" pitchFamily="18" charset="0"/>
                <a:ea typeface="Arial" pitchFamily="34" charset="0"/>
                <a:cs typeface="Times New Roman" pitchFamily="18" charset="0"/>
              </a:rPr>
              <a:t>Mục đồng</a:t>
            </a:r>
            <a:endParaRPr lang="en-US" altLang="en-US" sz="3300" b="1">
              <a:solidFill>
                <a:srgbClr val="FF0000"/>
              </a:solidFill>
              <a:latin typeface="Times New Roman" pitchFamily="18" charset="0"/>
              <a:ea typeface="Arial" pitchFamily="34" charset="0"/>
              <a:cs typeface="Times New Roman" pitchFamily="18" charset="0"/>
            </a:endParaRPr>
          </a:p>
        </p:txBody>
      </p:sp>
      <p:pic>
        <p:nvPicPr>
          <p:cNvPr id="20486" name="Picture 4" descr="Năm Tân Sửu ngẫm về hình ảnh Mục đồng chăn trâu thổi sáo, thả diề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1" y="0"/>
            <a:ext cx="47958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814889" y="2027767"/>
            <a:ext cx="4251325" cy="2302933"/>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ctr"/>
          <a:lstStyle/>
          <a:p>
            <a:pPr>
              <a:defRPr/>
            </a:pPr>
            <a:r>
              <a:rPr lang="vi-VN" sz="4000">
                <a:cs typeface="Arial" pitchFamily="34" charset="0"/>
              </a:rPr>
              <a:t>Những đứa trẻ chăn trâu, bò, dê, cừu.</a:t>
            </a:r>
          </a:p>
        </p:txBody>
      </p:sp>
    </p:spTree>
    <p:extLst>
      <p:ext uri="{BB962C8B-B14F-4D97-AF65-F5344CB8AC3E}">
        <p14:creationId xmlns:p14="http://schemas.microsoft.com/office/powerpoint/2010/main" val="30948517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3770314" y="4586817"/>
            <a:ext cx="4467225"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p>
            <a:pPr algn="ctr" eaLnBrk="1" hangingPunct="1"/>
            <a:r>
              <a:rPr lang="en-US" altLang="en-US" sz="3300" b="1">
                <a:solidFill>
                  <a:schemeClr val="bg2"/>
                </a:solidFill>
                <a:latin typeface="Times New Roman" pitchFamily="18" charset="0"/>
                <a:cs typeface="Times New Roman" pitchFamily="18" charset="0"/>
              </a:rPr>
              <a:t>-</a:t>
            </a:r>
            <a:endParaRPr lang="en-US" altLang="en-US" sz="3300" b="1">
              <a:latin typeface="Times New Roman" pitchFamily="18" charset="0"/>
              <a:ea typeface="Arial" pitchFamily="34" charset="0"/>
              <a:cs typeface="Times New Roman" pitchFamily="18" charset="0"/>
            </a:endParaRPr>
          </a:p>
        </p:txBody>
      </p:sp>
      <p:sp>
        <p:nvSpPr>
          <p:cNvPr id="21507" name="Rectangle 3"/>
          <p:cNvSpPr>
            <a:spLocks noChangeArrowheads="1"/>
          </p:cNvSpPr>
          <p:nvPr/>
        </p:nvSpPr>
        <p:spPr bwMode="auto">
          <a:xfrm>
            <a:off x="4357689" y="2658533"/>
            <a:ext cx="3292475"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p>
            <a:pPr algn="ctr" eaLnBrk="1" hangingPunct="1"/>
            <a:r>
              <a:rPr lang="en-US" altLang="en-US" sz="3300" b="1">
                <a:solidFill>
                  <a:schemeClr val="bg2"/>
                </a:solidFill>
                <a:latin typeface="Times New Roman" pitchFamily="18" charset="0"/>
                <a:cs typeface="Times New Roman" pitchFamily="18" charset="0"/>
              </a:rPr>
              <a:t>-</a:t>
            </a:r>
            <a:endParaRPr lang="en-US" altLang="en-US" sz="3300" b="1">
              <a:solidFill>
                <a:srgbClr val="FF0000"/>
              </a:solidFill>
              <a:latin typeface="Times New Roman" pitchFamily="18" charset="0"/>
              <a:ea typeface="Arial" pitchFamily="34" charset="0"/>
              <a:cs typeface="Times New Roman" pitchFamily="18" charset="0"/>
            </a:endParaRPr>
          </a:p>
        </p:txBody>
      </p:sp>
      <p:pic>
        <p:nvPicPr>
          <p:cNvPr id="21508" name="图片 29"/>
          <p:cNvPicPr>
            <a:picLocks noChangeAspect="1"/>
          </p:cNvPicPr>
          <p:nvPr/>
        </p:nvPicPr>
        <p:blipFill>
          <a:blip r:embed="rId2">
            <a:extLst>
              <a:ext uri="{28A0092B-C50C-407E-A947-70E740481C1C}">
                <a14:useLocalDpi xmlns:a14="http://schemas.microsoft.com/office/drawing/2010/main" val="0"/>
              </a:ext>
            </a:extLst>
          </a:blip>
          <a:srcRect b="56888"/>
          <a:stretch>
            <a:fillRect/>
          </a:stretch>
        </p:blipFill>
        <p:spPr bwMode="auto">
          <a:xfrm>
            <a:off x="19050" y="5276851"/>
            <a:ext cx="9124950" cy="1581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Rectangle 8"/>
          <p:cNvSpPr>
            <a:spLocks/>
          </p:cNvSpPr>
          <p:nvPr/>
        </p:nvSpPr>
        <p:spPr bwMode="auto">
          <a:xfrm>
            <a:off x="2781301" y="5884334"/>
            <a:ext cx="3292475" cy="577081"/>
          </a:xfrm>
          <a:custGeom>
            <a:avLst/>
            <a:gdLst>
              <a:gd name="T0" fmla="*/ 0 w 4389734"/>
              <a:gd name="T1" fmla="*/ 0 h 769441"/>
              <a:gd name="T2" fmla="*/ 54928 w 4389734"/>
              <a:gd name="T3" fmla="*/ 0 h 769441"/>
              <a:gd name="T4" fmla="*/ 109857 w 4389734"/>
              <a:gd name="T5" fmla="*/ 0 h 769441"/>
              <a:gd name="T6" fmla="*/ 173573 w 4389734"/>
              <a:gd name="T7" fmla="*/ 0 h 769441"/>
              <a:gd name="T8" fmla="*/ 224107 w 4389734"/>
              <a:gd name="T9" fmla="*/ 0 h 769441"/>
              <a:gd name="T10" fmla="*/ 270245 w 4389734"/>
              <a:gd name="T11" fmla="*/ 0 h 769441"/>
              <a:gd name="T12" fmla="*/ 316385 w 4389734"/>
              <a:gd name="T13" fmla="*/ 0 h 769441"/>
              <a:gd name="T14" fmla="*/ 375708 w 4389734"/>
              <a:gd name="T15" fmla="*/ 0 h 769441"/>
              <a:gd name="T16" fmla="*/ 439424 w 4389734"/>
              <a:gd name="T17" fmla="*/ 0 h 769441"/>
              <a:gd name="T18" fmla="*/ 439424 w 4389734"/>
              <a:gd name="T19" fmla="*/ 35493 h 769441"/>
              <a:gd name="T20" fmla="*/ 439424 w 4389734"/>
              <a:gd name="T21" fmla="*/ 75517 h 769441"/>
              <a:gd name="T22" fmla="*/ 375708 w 4389734"/>
              <a:gd name="T23" fmla="*/ 75517 h 769441"/>
              <a:gd name="T24" fmla="*/ 329567 w 4389734"/>
              <a:gd name="T25" fmla="*/ 75517 h 769441"/>
              <a:gd name="T26" fmla="*/ 279034 w 4389734"/>
              <a:gd name="T27" fmla="*/ 75517 h 769441"/>
              <a:gd name="T28" fmla="*/ 232895 w 4389734"/>
              <a:gd name="T29" fmla="*/ 75517 h 769441"/>
              <a:gd name="T30" fmla="*/ 186755 w 4389734"/>
              <a:gd name="T31" fmla="*/ 75517 h 769441"/>
              <a:gd name="T32" fmla="*/ 136222 w 4389734"/>
              <a:gd name="T33" fmla="*/ 75517 h 769441"/>
              <a:gd name="T34" fmla="*/ 85688 w 4389734"/>
              <a:gd name="T35" fmla="*/ 75517 h 769441"/>
              <a:gd name="T36" fmla="*/ 0 w 4389734"/>
              <a:gd name="T37" fmla="*/ 75517 h 769441"/>
              <a:gd name="T38" fmla="*/ 0 w 4389734"/>
              <a:gd name="T39" fmla="*/ 37003 h 769441"/>
              <a:gd name="T40" fmla="*/ 0 w 4389734"/>
              <a:gd name="T41" fmla="*/ 0 h 7694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389734"/>
              <a:gd name="T64" fmla="*/ 0 h 769441"/>
              <a:gd name="T65" fmla="*/ 4389734 w 4389734"/>
              <a:gd name="T66" fmla="*/ 769441 h 76944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389734" h="769441" fill="none" extrusionOk="0">
                <a:moveTo>
                  <a:pt x="0" y="0"/>
                </a:moveTo>
                <a:cubicBezTo>
                  <a:pt x="264571" y="-10073"/>
                  <a:pt x="411802" y="44383"/>
                  <a:pt x="548717" y="0"/>
                </a:cubicBezTo>
                <a:cubicBezTo>
                  <a:pt x="685632" y="-44383"/>
                  <a:pt x="921685" y="50818"/>
                  <a:pt x="1097434" y="0"/>
                </a:cubicBezTo>
                <a:cubicBezTo>
                  <a:pt x="1273183" y="-50818"/>
                  <a:pt x="1523635" y="42444"/>
                  <a:pt x="1733945" y="0"/>
                </a:cubicBezTo>
                <a:cubicBezTo>
                  <a:pt x="1944255" y="-42444"/>
                  <a:pt x="2103825" y="40077"/>
                  <a:pt x="2238764" y="0"/>
                </a:cubicBezTo>
                <a:cubicBezTo>
                  <a:pt x="2373703" y="-40077"/>
                  <a:pt x="2516718" y="14735"/>
                  <a:pt x="2699686" y="0"/>
                </a:cubicBezTo>
                <a:cubicBezTo>
                  <a:pt x="2882654" y="-14735"/>
                  <a:pt x="3060108" y="14171"/>
                  <a:pt x="3160608" y="0"/>
                </a:cubicBezTo>
                <a:cubicBezTo>
                  <a:pt x="3261108" y="-14171"/>
                  <a:pt x="3555087" y="8533"/>
                  <a:pt x="3753223" y="0"/>
                </a:cubicBezTo>
                <a:cubicBezTo>
                  <a:pt x="3951360" y="-8533"/>
                  <a:pt x="4249426" y="50159"/>
                  <a:pt x="4389734" y="0"/>
                </a:cubicBezTo>
                <a:cubicBezTo>
                  <a:pt x="4411580" y="79727"/>
                  <a:pt x="4378256" y="288635"/>
                  <a:pt x="4389734" y="361637"/>
                </a:cubicBezTo>
                <a:cubicBezTo>
                  <a:pt x="4401212" y="434639"/>
                  <a:pt x="4375830" y="591728"/>
                  <a:pt x="4389734" y="769441"/>
                </a:cubicBezTo>
                <a:cubicBezTo>
                  <a:pt x="4175259" y="772793"/>
                  <a:pt x="4025145" y="752260"/>
                  <a:pt x="3753223" y="769441"/>
                </a:cubicBezTo>
                <a:cubicBezTo>
                  <a:pt x="3481301" y="786622"/>
                  <a:pt x="3467609" y="742640"/>
                  <a:pt x="3292301" y="769441"/>
                </a:cubicBezTo>
                <a:cubicBezTo>
                  <a:pt x="3116993" y="796242"/>
                  <a:pt x="3018389" y="727092"/>
                  <a:pt x="2787481" y="769441"/>
                </a:cubicBezTo>
                <a:cubicBezTo>
                  <a:pt x="2556573" y="811790"/>
                  <a:pt x="2527998" y="721773"/>
                  <a:pt x="2326559" y="769441"/>
                </a:cubicBezTo>
                <a:cubicBezTo>
                  <a:pt x="2125120" y="817109"/>
                  <a:pt x="1990778" y="724477"/>
                  <a:pt x="1865637" y="769441"/>
                </a:cubicBezTo>
                <a:cubicBezTo>
                  <a:pt x="1740496" y="814405"/>
                  <a:pt x="1587245" y="726915"/>
                  <a:pt x="1360818" y="769441"/>
                </a:cubicBezTo>
                <a:cubicBezTo>
                  <a:pt x="1134391" y="811967"/>
                  <a:pt x="1060069" y="762747"/>
                  <a:pt x="855998" y="769441"/>
                </a:cubicBezTo>
                <a:cubicBezTo>
                  <a:pt x="651927" y="776135"/>
                  <a:pt x="357296" y="717694"/>
                  <a:pt x="0" y="769441"/>
                </a:cubicBezTo>
                <a:cubicBezTo>
                  <a:pt x="-16757" y="650997"/>
                  <a:pt x="3772" y="550896"/>
                  <a:pt x="0" y="377026"/>
                </a:cubicBezTo>
                <a:cubicBezTo>
                  <a:pt x="-3772" y="203156"/>
                  <a:pt x="19481" y="160931"/>
                  <a:pt x="0" y="0"/>
                </a:cubicBezTo>
                <a:close/>
              </a:path>
              <a:path w="4389734" h="769441" stroke="0" extrusionOk="0">
                <a:moveTo>
                  <a:pt x="0" y="0"/>
                </a:moveTo>
                <a:cubicBezTo>
                  <a:pt x="142096" y="-46247"/>
                  <a:pt x="249972" y="40648"/>
                  <a:pt x="460922" y="0"/>
                </a:cubicBezTo>
                <a:cubicBezTo>
                  <a:pt x="671872" y="-40648"/>
                  <a:pt x="892822" y="44543"/>
                  <a:pt x="1009639" y="0"/>
                </a:cubicBezTo>
                <a:cubicBezTo>
                  <a:pt x="1126456" y="-44543"/>
                  <a:pt x="1477181" y="60721"/>
                  <a:pt x="1602253" y="0"/>
                </a:cubicBezTo>
                <a:cubicBezTo>
                  <a:pt x="1727325" y="-60721"/>
                  <a:pt x="1838727" y="11559"/>
                  <a:pt x="2019278" y="0"/>
                </a:cubicBezTo>
                <a:cubicBezTo>
                  <a:pt x="2199830" y="-11559"/>
                  <a:pt x="2438964" y="58622"/>
                  <a:pt x="2611892" y="0"/>
                </a:cubicBezTo>
                <a:cubicBezTo>
                  <a:pt x="2784820" y="-58622"/>
                  <a:pt x="3045722" y="62782"/>
                  <a:pt x="3248403" y="0"/>
                </a:cubicBezTo>
                <a:cubicBezTo>
                  <a:pt x="3451084" y="-62782"/>
                  <a:pt x="3614039" y="41964"/>
                  <a:pt x="3709325" y="0"/>
                </a:cubicBezTo>
                <a:cubicBezTo>
                  <a:pt x="3804611" y="-41964"/>
                  <a:pt x="4116905" y="49060"/>
                  <a:pt x="4389734" y="0"/>
                </a:cubicBezTo>
                <a:cubicBezTo>
                  <a:pt x="4423509" y="165484"/>
                  <a:pt x="4357101" y="253855"/>
                  <a:pt x="4389734" y="369332"/>
                </a:cubicBezTo>
                <a:cubicBezTo>
                  <a:pt x="4422367" y="484809"/>
                  <a:pt x="4350241" y="674511"/>
                  <a:pt x="4389734" y="769441"/>
                </a:cubicBezTo>
                <a:cubicBezTo>
                  <a:pt x="4206046" y="804731"/>
                  <a:pt x="4103725" y="742190"/>
                  <a:pt x="3928812" y="769441"/>
                </a:cubicBezTo>
                <a:cubicBezTo>
                  <a:pt x="3753899" y="796692"/>
                  <a:pt x="3643174" y="730121"/>
                  <a:pt x="3467890" y="769441"/>
                </a:cubicBezTo>
                <a:cubicBezTo>
                  <a:pt x="3292606" y="808761"/>
                  <a:pt x="3160620" y="732721"/>
                  <a:pt x="2875276" y="769441"/>
                </a:cubicBezTo>
                <a:cubicBezTo>
                  <a:pt x="2589932" y="806161"/>
                  <a:pt x="2635817" y="747368"/>
                  <a:pt x="2414354" y="769441"/>
                </a:cubicBezTo>
                <a:cubicBezTo>
                  <a:pt x="2192891" y="791514"/>
                  <a:pt x="2101474" y="748526"/>
                  <a:pt x="1997329" y="769441"/>
                </a:cubicBezTo>
                <a:cubicBezTo>
                  <a:pt x="1893185" y="790356"/>
                  <a:pt x="1658183" y="711269"/>
                  <a:pt x="1492510" y="769441"/>
                </a:cubicBezTo>
                <a:cubicBezTo>
                  <a:pt x="1326837" y="827613"/>
                  <a:pt x="1162356" y="724122"/>
                  <a:pt x="1075485" y="769441"/>
                </a:cubicBezTo>
                <a:cubicBezTo>
                  <a:pt x="988615" y="814760"/>
                  <a:pt x="770921" y="765225"/>
                  <a:pt x="570665" y="769441"/>
                </a:cubicBezTo>
                <a:cubicBezTo>
                  <a:pt x="370409" y="773657"/>
                  <a:pt x="222813" y="765034"/>
                  <a:pt x="0" y="769441"/>
                </a:cubicBezTo>
                <a:cubicBezTo>
                  <a:pt x="-35020" y="587666"/>
                  <a:pt x="31080" y="474257"/>
                  <a:pt x="0" y="369332"/>
                </a:cubicBezTo>
                <a:cubicBezTo>
                  <a:pt x="-31080" y="264407"/>
                  <a:pt x="19985" y="88630"/>
                  <a:pt x="0" y="0"/>
                </a:cubicBezTo>
                <a:close/>
              </a:path>
            </a:pathLst>
          </a:custGeom>
          <a:solidFill>
            <a:schemeClr val="bg1"/>
          </a:solidFill>
          <a:ln w="28575">
            <a:solidFill>
              <a:srgbClr val="6EBA35"/>
            </a:solidFill>
            <a:miter lim="800000"/>
            <a:headEnd/>
            <a:tailEnd/>
          </a:ln>
        </p:spPr>
        <p:txBody>
          <a:bodyPr lIns="68580" tIns="34290" rIns="68580" bIns="34290">
            <a:spAutoFit/>
          </a:bodyPr>
          <a:lstStyle/>
          <a:p>
            <a:pPr algn="ctr" eaLnBrk="1" hangingPunct="1"/>
            <a:r>
              <a:rPr lang="vi-VN" altLang="en-US" sz="3300" b="1">
                <a:solidFill>
                  <a:srgbClr val="FF0000"/>
                </a:solidFill>
                <a:latin typeface="Times New Roman" pitchFamily="18" charset="0"/>
                <a:ea typeface="Arial" pitchFamily="34" charset="0"/>
                <a:cs typeface="Times New Roman" pitchFamily="18" charset="0"/>
              </a:rPr>
              <a:t>Dải Ngân Hà</a:t>
            </a:r>
            <a:endParaRPr lang="en-US" altLang="en-US" sz="3300" b="1">
              <a:solidFill>
                <a:srgbClr val="FF0000"/>
              </a:solidFill>
              <a:latin typeface="Times New Roman" pitchFamily="18" charset="0"/>
              <a:ea typeface="Arial" pitchFamily="34" charset="0"/>
              <a:cs typeface="Times New Roman" pitchFamily="18" charset="0"/>
            </a:endParaRPr>
          </a:p>
        </p:txBody>
      </p:sp>
      <p:pic>
        <p:nvPicPr>
          <p:cNvPr id="21510" name="Picture 4" descr="Những hình ảnh cho dải ngân hà trong vũ trụ tuyệt đẹ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1" y="0"/>
            <a:ext cx="4581525" cy="5683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descr="Chụp ảnh thiên hà Milky way là gì? Cách chụp ảnh milky way cực đẹp mắ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6626" y="0"/>
            <a:ext cx="4329113" cy="5683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30922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3770314" y="4586817"/>
            <a:ext cx="4467225"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p>
            <a:pPr algn="ctr" eaLnBrk="1" hangingPunct="1"/>
            <a:r>
              <a:rPr lang="en-US" altLang="en-US" sz="3300" b="1">
                <a:solidFill>
                  <a:schemeClr val="bg2"/>
                </a:solidFill>
                <a:latin typeface="Times New Roman" pitchFamily="18" charset="0"/>
                <a:cs typeface="Times New Roman" pitchFamily="18" charset="0"/>
              </a:rPr>
              <a:t>-</a:t>
            </a:r>
            <a:endParaRPr lang="en-US" altLang="en-US" sz="3300" b="1">
              <a:latin typeface="Times New Roman" pitchFamily="18" charset="0"/>
              <a:ea typeface="Arial" pitchFamily="34" charset="0"/>
              <a:cs typeface="Times New Roman" pitchFamily="18" charset="0"/>
            </a:endParaRPr>
          </a:p>
        </p:txBody>
      </p:sp>
      <p:sp>
        <p:nvSpPr>
          <p:cNvPr id="22531" name="Rectangle 3"/>
          <p:cNvSpPr>
            <a:spLocks noChangeArrowheads="1"/>
          </p:cNvSpPr>
          <p:nvPr/>
        </p:nvSpPr>
        <p:spPr bwMode="auto">
          <a:xfrm>
            <a:off x="4892675" y="1284818"/>
            <a:ext cx="4456113" cy="173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p>
            <a:r>
              <a:rPr lang="vi-VN" sz="3600">
                <a:latin typeface="Arial" pitchFamily="34" charset="0"/>
                <a:cs typeface="Arial" pitchFamily="34" charset="0"/>
              </a:rPr>
              <a:t>  Đẹp một cách kì lạ     và bí ẩn, nửa thực nửa hư.</a:t>
            </a:r>
          </a:p>
        </p:txBody>
      </p:sp>
      <p:pic>
        <p:nvPicPr>
          <p:cNvPr id="22532" name="图片 29"/>
          <p:cNvPicPr>
            <a:picLocks noChangeAspect="1"/>
          </p:cNvPicPr>
          <p:nvPr/>
        </p:nvPicPr>
        <p:blipFill>
          <a:blip r:embed="rId2">
            <a:extLst>
              <a:ext uri="{28A0092B-C50C-407E-A947-70E740481C1C}">
                <a14:useLocalDpi xmlns:a14="http://schemas.microsoft.com/office/drawing/2010/main" val="0"/>
              </a:ext>
            </a:extLst>
          </a:blip>
          <a:srcRect b="56888"/>
          <a:stretch>
            <a:fillRect/>
          </a:stretch>
        </p:blipFill>
        <p:spPr bwMode="auto">
          <a:xfrm>
            <a:off x="19050" y="5276851"/>
            <a:ext cx="9124950" cy="1581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Rectangle 8"/>
          <p:cNvSpPr>
            <a:spLocks/>
          </p:cNvSpPr>
          <p:nvPr/>
        </p:nvSpPr>
        <p:spPr bwMode="auto">
          <a:xfrm>
            <a:off x="5373689" y="192618"/>
            <a:ext cx="3292475" cy="577081"/>
          </a:xfrm>
          <a:custGeom>
            <a:avLst/>
            <a:gdLst>
              <a:gd name="T0" fmla="*/ 0 w 4389734"/>
              <a:gd name="T1" fmla="*/ 0 h 769441"/>
              <a:gd name="T2" fmla="*/ 54928 w 4389734"/>
              <a:gd name="T3" fmla="*/ 0 h 769441"/>
              <a:gd name="T4" fmla="*/ 109857 w 4389734"/>
              <a:gd name="T5" fmla="*/ 0 h 769441"/>
              <a:gd name="T6" fmla="*/ 173573 w 4389734"/>
              <a:gd name="T7" fmla="*/ 0 h 769441"/>
              <a:gd name="T8" fmla="*/ 224107 w 4389734"/>
              <a:gd name="T9" fmla="*/ 0 h 769441"/>
              <a:gd name="T10" fmla="*/ 270245 w 4389734"/>
              <a:gd name="T11" fmla="*/ 0 h 769441"/>
              <a:gd name="T12" fmla="*/ 316385 w 4389734"/>
              <a:gd name="T13" fmla="*/ 0 h 769441"/>
              <a:gd name="T14" fmla="*/ 375708 w 4389734"/>
              <a:gd name="T15" fmla="*/ 0 h 769441"/>
              <a:gd name="T16" fmla="*/ 439424 w 4389734"/>
              <a:gd name="T17" fmla="*/ 0 h 769441"/>
              <a:gd name="T18" fmla="*/ 439424 w 4389734"/>
              <a:gd name="T19" fmla="*/ 35492 h 769441"/>
              <a:gd name="T20" fmla="*/ 439424 w 4389734"/>
              <a:gd name="T21" fmla="*/ 75516 h 769441"/>
              <a:gd name="T22" fmla="*/ 375708 w 4389734"/>
              <a:gd name="T23" fmla="*/ 75516 h 769441"/>
              <a:gd name="T24" fmla="*/ 329567 w 4389734"/>
              <a:gd name="T25" fmla="*/ 75516 h 769441"/>
              <a:gd name="T26" fmla="*/ 279034 w 4389734"/>
              <a:gd name="T27" fmla="*/ 75516 h 769441"/>
              <a:gd name="T28" fmla="*/ 232895 w 4389734"/>
              <a:gd name="T29" fmla="*/ 75516 h 769441"/>
              <a:gd name="T30" fmla="*/ 186755 w 4389734"/>
              <a:gd name="T31" fmla="*/ 75516 h 769441"/>
              <a:gd name="T32" fmla="*/ 136222 w 4389734"/>
              <a:gd name="T33" fmla="*/ 75516 h 769441"/>
              <a:gd name="T34" fmla="*/ 85688 w 4389734"/>
              <a:gd name="T35" fmla="*/ 75516 h 769441"/>
              <a:gd name="T36" fmla="*/ 0 w 4389734"/>
              <a:gd name="T37" fmla="*/ 75516 h 769441"/>
              <a:gd name="T38" fmla="*/ 0 w 4389734"/>
              <a:gd name="T39" fmla="*/ 37003 h 769441"/>
              <a:gd name="T40" fmla="*/ 0 w 4389734"/>
              <a:gd name="T41" fmla="*/ 0 h 7694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389734"/>
              <a:gd name="T64" fmla="*/ 0 h 769441"/>
              <a:gd name="T65" fmla="*/ 4389734 w 4389734"/>
              <a:gd name="T66" fmla="*/ 769441 h 76944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389734" h="769441" fill="none" extrusionOk="0">
                <a:moveTo>
                  <a:pt x="0" y="0"/>
                </a:moveTo>
                <a:cubicBezTo>
                  <a:pt x="264571" y="-10073"/>
                  <a:pt x="411802" y="44383"/>
                  <a:pt x="548717" y="0"/>
                </a:cubicBezTo>
                <a:cubicBezTo>
                  <a:pt x="685632" y="-44383"/>
                  <a:pt x="921685" y="50818"/>
                  <a:pt x="1097434" y="0"/>
                </a:cubicBezTo>
                <a:cubicBezTo>
                  <a:pt x="1273183" y="-50818"/>
                  <a:pt x="1523635" y="42444"/>
                  <a:pt x="1733945" y="0"/>
                </a:cubicBezTo>
                <a:cubicBezTo>
                  <a:pt x="1944255" y="-42444"/>
                  <a:pt x="2103825" y="40077"/>
                  <a:pt x="2238764" y="0"/>
                </a:cubicBezTo>
                <a:cubicBezTo>
                  <a:pt x="2373703" y="-40077"/>
                  <a:pt x="2516718" y="14735"/>
                  <a:pt x="2699686" y="0"/>
                </a:cubicBezTo>
                <a:cubicBezTo>
                  <a:pt x="2882654" y="-14735"/>
                  <a:pt x="3060108" y="14171"/>
                  <a:pt x="3160608" y="0"/>
                </a:cubicBezTo>
                <a:cubicBezTo>
                  <a:pt x="3261108" y="-14171"/>
                  <a:pt x="3555087" y="8533"/>
                  <a:pt x="3753223" y="0"/>
                </a:cubicBezTo>
                <a:cubicBezTo>
                  <a:pt x="3951360" y="-8533"/>
                  <a:pt x="4249426" y="50159"/>
                  <a:pt x="4389734" y="0"/>
                </a:cubicBezTo>
                <a:cubicBezTo>
                  <a:pt x="4411580" y="79727"/>
                  <a:pt x="4378256" y="288635"/>
                  <a:pt x="4389734" y="361637"/>
                </a:cubicBezTo>
                <a:cubicBezTo>
                  <a:pt x="4401212" y="434639"/>
                  <a:pt x="4375830" y="591728"/>
                  <a:pt x="4389734" y="769441"/>
                </a:cubicBezTo>
                <a:cubicBezTo>
                  <a:pt x="4175259" y="772793"/>
                  <a:pt x="4025145" y="752260"/>
                  <a:pt x="3753223" y="769441"/>
                </a:cubicBezTo>
                <a:cubicBezTo>
                  <a:pt x="3481301" y="786622"/>
                  <a:pt x="3467609" y="742640"/>
                  <a:pt x="3292301" y="769441"/>
                </a:cubicBezTo>
                <a:cubicBezTo>
                  <a:pt x="3116993" y="796242"/>
                  <a:pt x="3018389" y="727092"/>
                  <a:pt x="2787481" y="769441"/>
                </a:cubicBezTo>
                <a:cubicBezTo>
                  <a:pt x="2556573" y="811790"/>
                  <a:pt x="2527998" y="721773"/>
                  <a:pt x="2326559" y="769441"/>
                </a:cubicBezTo>
                <a:cubicBezTo>
                  <a:pt x="2125120" y="817109"/>
                  <a:pt x="1990778" y="724477"/>
                  <a:pt x="1865637" y="769441"/>
                </a:cubicBezTo>
                <a:cubicBezTo>
                  <a:pt x="1740496" y="814405"/>
                  <a:pt x="1587245" y="726915"/>
                  <a:pt x="1360818" y="769441"/>
                </a:cubicBezTo>
                <a:cubicBezTo>
                  <a:pt x="1134391" y="811967"/>
                  <a:pt x="1060069" y="762747"/>
                  <a:pt x="855998" y="769441"/>
                </a:cubicBezTo>
                <a:cubicBezTo>
                  <a:pt x="651927" y="776135"/>
                  <a:pt x="357296" y="717694"/>
                  <a:pt x="0" y="769441"/>
                </a:cubicBezTo>
                <a:cubicBezTo>
                  <a:pt x="-16757" y="650997"/>
                  <a:pt x="3772" y="550896"/>
                  <a:pt x="0" y="377026"/>
                </a:cubicBezTo>
                <a:cubicBezTo>
                  <a:pt x="-3772" y="203156"/>
                  <a:pt x="19481" y="160931"/>
                  <a:pt x="0" y="0"/>
                </a:cubicBezTo>
                <a:close/>
              </a:path>
              <a:path w="4389734" h="769441" stroke="0" extrusionOk="0">
                <a:moveTo>
                  <a:pt x="0" y="0"/>
                </a:moveTo>
                <a:cubicBezTo>
                  <a:pt x="142096" y="-46247"/>
                  <a:pt x="249972" y="40648"/>
                  <a:pt x="460922" y="0"/>
                </a:cubicBezTo>
                <a:cubicBezTo>
                  <a:pt x="671872" y="-40648"/>
                  <a:pt x="892822" y="44543"/>
                  <a:pt x="1009639" y="0"/>
                </a:cubicBezTo>
                <a:cubicBezTo>
                  <a:pt x="1126456" y="-44543"/>
                  <a:pt x="1477181" y="60721"/>
                  <a:pt x="1602253" y="0"/>
                </a:cubicBezTo>
                <a:cubicBezTo>
                  <a:pt x="1727325" y="-60721"/>
                  <a:pt x="1838727" y="11559"/>
                  <a:pt x="2019278" y="0"/>
                </a:cubicBezTo>
                <a:cubicBezTo>
                  <a:pt x="2199830" y="-11559"/>
                  <a:pt x="2438964" y="58622"/>
                  <a:pt x="2611892" y="0"/>
                </a:cubicBezTo>
                <a:cubicBezTo>
                  <a:pt x="2784820" y="-58622"/>
                  <a:pt x="3045722" y="62782"/>
                  <a:pt x="3248403" y="0"/>
                </a:cubicBezTo>
                <a:cubicBezTo>
                  <a:pt x="3451084" y="-62782"/>
                  <a:pt x="3614039" y="41964"/>
                  <a:pt x="3709325" y="0"/>
                </a:cubicBezTo>
                <a:cubicBezTo>
                  <a:pt x="3804611" y="-41964"/>
                  <a:pt x="4116905" y="49060"/>
                  <a:pt x="4389734" y="0"/>
                </a:cubicBezTo>
                <a:cubicBezTo>
                  <a:pt x="4423509" y="165484"/>
                  <a:pt x="4357101" y="253855"/>
                  <a:pt x="4389734" y="369332"/>
                </a:cubicBezTo>
                <a:cubicBezTo>
                  <a:pt x="4422367" y="484809"/>
                  <a:pt x="4350241" y="674511"/>
                  <a:pt x="4389734" y="769441"/>
                </a:cubicBezTo>
                <a:cubicBezTo>
                  <a:pt x="4206046" y="804731"/>
                  <a:pt x="4103725" y="742190"/>
                  <a:pt x="3928812" y="769441"/>
                </a:cubicBezTo>
                <a:cubicBezTo>
                  <a:pt x="3753899" y="796692"/>
                  <a:pt x="3643174" y="730121"/>
                  <a:pt x="3467890" y="769441"/>
                </a:cubicBezTo>
                <a:cubicBezTo>
                  <a:pt x="3292606" y="808761"/>
                  <a:pt x="3160620" y="732721"/>
                  <a:pt x="2875276" y="769441"/>
                </a:cubicBezTo>
                <a:cubicBezTo>
                  <a:pt x="2589932" y="806161"/>
                  <a:pt x="2635817" y="747368"/>
                  <a:pt x="2414354" y="769441"/>
                </a:cubicBezTo>
                <a:cubicBezTo>
                  <a:pt x="2192891" y="791514"/>
                  <a:pt x="2101474" y="748526"/>
                  <a:pt x="1997329" y="769441"/>
                </a:cubicBezTo>
                <a:cubicBezTo>
                  <a:pt x="1893185" y="790356"/>
                  <a:pt x="1658183" y="711269"/>
                  <a:pt x="1492510" y="769441"/>
                </a:cubicBezTo>
                <a:cubicBezTo>
                  <a:pt x="1326837" y="827613"/>
                  <a:pt x="1162356" y="724122"/>
                  <a:pt x="1075485" y="769441"/>
                </a:cubicBezTo>
                <a:cubicBezTo>
                  <a:pt x="988615" y="814760"/>
                  <a:pt x="770921" y="765225"/>
                  <a:pt x="570665" y="769441"/>
                </a:cubicBezTo>
                <a:cubicBezTo>
                  <a:pt x="370409" y="773657"/>
                  <a:pt x="222813" y="765034"/>
                  <a:pt x="0" y="769441"/>
                </a:cubicBezTo>
                <a:cubicBezTo>
                  <a:pt x="-35020" y="587666"/>
                  <a:pt x="31080" y="474257"/>
                  <a:pt x="0" y="369332"/>
                </a:cubicBezTo>
                <a:cubicBezTo>
                  <a:pt x="-31080" y="264407"/>
                  <a:pt x="19985" y="88630"/>
                  <a:pt x="0" y="0"/>
                </a:cubicBezTo>
                <a:close/>
              </a:path>
            </a:pathLst>
          </a:custGeom>
          <a:solidFill>
            <a:schemeClr val="bg1"/>
          </a:solidFill>
          <a:ln w="28575">
            <a:solidFill>
              <a:srgbClr val="6EBA35"/>
            </a:solidFill>
            <a:miter lim="800000"/>
            <a:headEnd/>
            <a:tailEnd/>
          </a:ln>
        </p:spPr>
        <p:txBody>
          <a:bodyPr lIns="68580" tIns="34290" rIns="68580" bIns="34290">
            <a:spAutoFit/>
          </a:bodyPr>
          <a:lstStyle/>
          <a:p>
            <a:pPr algn="ctr" eaLnBrk="1" hangingPunct="1"/>
            <a:r>
              <a:rPr lang="vi-VN" altLang="en-US" sz="3300" b="1">
                <a:solidFill>
                  <a:srgbClr val="FF0000"/>
                </a:solidFill>
                <a:latin typeface="Times New Roman" pitchFamily="18" charset="0"/>
                <a:ea typeface="Arial" pitchFamily="34" charset="0"/>
                <a:cs typeface="Times New Roman" pitchFamily="18" charset="0"/>
              </a:rPr>
              <a:t>Huyền ảo</a:t>
            </a:r>
            <a:endParaRPr lang="en-US" altLang="en-US" sz="3300" b="1">
              <a:solidFill>
                <a:srgbClr val="FF0000"/>
              </a:solidFill>
              <a:latin typeface="Times New Roman" pitchFamily="18" charset="0"/>
              <a:ea typeface="Arial" pitchFamily="34" charset="0"/>
              <a:cs typeface="Times New Roman" pitchFamily="18" charset="0"/>
            </a:endParaRPr>
          </a:p>
        </p:txBody>
      </p:sp>
      <p:sp>
        <p:nvSpPr>
          <p:cNvPr id="2" name="Rectangle 1"/>
          <p:cNvSpPr/>
          <p:nvPr/>
        </p:nvSpPr>
        <p:spPr>
          <a:xfrm>
            <a:off x="4814889" y="2027767"/>
            <a:ext cx="4251325" cy="2302933"/>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ctr"/>
          <a:lstStyle/>
          <a:p>
            <a:pPr>
              <a:defRPr/>
            </a:pPr>
            <a:endParaRPr lang="vi-VN" sz="3200">
              <a:cs typeface="Arial" pitchFamily="34" charset="0"/>
            </a:endParaRPr>
          </a:p>
        </p:txBody>
      </p:sp>
      <p:pic>
        <p:nvPicPr>
          <p:cNvPr id="22535" name="Picture 2" descr="10 điểm đến Việt Nam đẹp huyền ảo qua ảnh chụp từ trên cao - Hànộimớ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25" y="0"/>
            <a:ext cx="491331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4732339" y="3826933"/>
            <a:ext cx="4333875" cy="203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vi-VN" sz="2800">
                <a:solidFill>
                  <a:schemeClr val="tx1"/>
                </a:solidFill>
              </a:rPr>
              <a:t>       </a:t>
            </a:r>
            <a:r>
              <a:rPr lang="vi-VN" sz="3200">
                <a:solidFill>
                  <a:schemeClr val="tx1"/>
                </a:solidFill>
              </a:rPr>
              <a:t>Hãy đặt câu với từ huyền ảo.</a:t>
            </a:r>
            <a:endParaRPr lang="en-US" sz="3200">
              <a:solidFill>
                <a:schemeClr val="tx1"/>
              </a:solidFill>
            </a:endParaRPr>
          </a:p>
        </p:txBody>
      </p:sp>
      <p:sp>
        <p:nvSpPr>
          <p:cNvPr id="11" name="Curved Right Arrow 10"/>
          <p:cNvSpPr/>
          <p:nvPr/>
        </p:nvSpPr>
        <p:spPr>
          <a:xfrm rot="21442941">
            <a:off x="5053013" y="3975100"/>
            <a:ext cx="334962" cy="713317"/>
          </a:xfrm>
          <a:prstGeom prst="curvedRightArrow">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en-US">
              <a:solidFill>
                <a:srgbClr val="FF0000"/>
              </a:solidFill>
            </a:endParaRPr>
          </a:p>
        </p:txBody>
      </p:sp>
    </p:spTree>
    <p:extLst>
      <p:ext uri="{BB962C8B-B14F-4D97-AF65-F5344CB8AC3E}">
        <p14:creationId xmlns:p14="http://schemas.microsoft.com/office/powerpoint/2010/main" val="33450320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descr="Kết quả hình ảnh cho hình nền powerpoi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8"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图片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7150" y="950385"/>
            <a:ext cx="800100" cy="637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528346">
            <a:off x="3889376" y="6915151"/>
            <a:ext cx="796925" cy="1356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图片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590906">
            <a:off x="8181976" y="80433"/>
            <a:ext cx="798513" cy="135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Am-thanh-tra-loi-dung-www_nhacchuongvui_com">
            <a:hlinkClick r:id="" action="ppaction://media"/>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125" y="3594101"/>
            <a:ext cx="365125" cy="486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WordArt 10"/>
          <p:cNvSpPr>
            <a:spLocks noChangeArrowheads="1" noChangeShapeType="1" noTextEdit="1"/>
          </p:cNvSpPr>
          <p:nvPr/>
        </p:nvSpPr>
        <p:spPr bwMode="auto">
          <a:xfrm>
            <a:off x="2090738" y="2658534"/>
            <a:ext cx="5264150" cy="1439333"/>
          </a:xfrm>
          <a:prstGeom prst="rect">
            <a:avLst/>
          </a:prstGeom>
        </p:spPr>
        <p:txBody>
          <a:bodyPr wrap="none" fromWordArt="1">
            <a:prstTxWarp prst="textWave2">
              <a:avLst>
                <a:gd name="adj1" fmla="val 12500"/>
                <a:gd name="adj2" fmla="val 0"/>
              </a:avLst>
            </a:prstTxWarp>
          </a:bodyPr>
          <a:lstStyle/>
          <a:p>
            <a:pPr algn="ctr"/>
            <a:r>
              <a:rPr lang="en-US" sz="500" b="1" kern="10">
                <a:ln w="9525">
                  <a:solidFill>
                    <a:srgbClr val="0000FF"/>
                  </a:solidFill>
                  <a:round/>
                  <a:headEnd/>
                  <a:tailEnd/>
                </a:ln>
                <a:solidFill>
                  <a:srgbClr val="FF0000"/>
                </a:solidFill>
                <a:effectLst>
                  <a:outerShdw dist="45791" dir="2021404" algn="ctr" rotWithShape="0">
                    <a:srgbClr val="B2B2B2">
                      <a:alpha val="79999"/>
                    </a:srgbClr>
                  </a:outerShdw>
                </a:effectLst>
                <a:latin typeface="Times New Roman"/>
                <a:cs typeface="Times New Roman"/>
              </a:rPr>
              <a:t>KHỞI ĐỘNG</a:t>
            </a:r>
          </a:p>
        </p:txBody>
      </p:sp>
      <p:sp>
        <p:nvSpPr>
          <p:cNvPr id="7176" name="TextBox 8"/>
          <p:cNvSpPr txBox="1">
            <a:spLocks noChangeArrowheads="1"/>
          </p:cNvSpPr>
          <p:nvPr/>
        </p:nvSpPr>
        <p:spPr bwMode="auto">
          <a:xfrm>
            <a:off x="857250" y="-74084"/>
            <a:ext cx="7429500" cy="46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r>
              <a:rPr lang="en-US" altLang="vi-VN" sz="2600" b="1">
                <a:latin typeface="Times New Roman" pitchFamily="18" charset="0"/>
                <a:cs typeface="Times New Roman" pitchFamily="18" charset="0"/>
              </a:rPr>
              <a:t>Thứ </a:t>
            </a:r>
            <a:r>
              <a:rPr lang="en-US" altLang="vi-VN" sz="2600" b="1" smtClean="0">
                <a:latin typeface="Times New Roman" pitchFamily="18" charset="0"/>
                <a:cs typeface="Times New Roman" pitchFamily="18" charset="0"/>
              </a:rPr>
              <a:t>ba </a:t>
            </a:r>
            <a:r>
              <a:rPr lang="en-US" altLang="vi-VN" sz="2600" b="1">
                <a:latin typeface="Times New Roman" pitchFamily="18" charset="0"/>
                <a:cs typeface="Times New Roman" pitchFamily="18" charset="0"/>
              </a:rPr>
              <a:t>ngày </a:t>
            </a:r>
            <a:r>
              <a:rPr lang="en-US" altLang="vi-VN" sz="2600" b="1" smtClean="0">
                <a:latin typeface="Times New Roman" pitchFamily="18" charset="0"/>
                <a:cs typeface="Times New Roman" pitchFamily="18" charset="0"/>
              </a:rPr>
              <a:t>13 </a:t>
            </a:r>
            <a:r>
              <a:rPr lang="en-US" altLang="vi-VN" sz="2600" b="1">
                <a:latin typeface="Times New Roman" pitchFamily="18" charset="0"/>
                <a:cs typeface="Times New Roman" pitchFamily="18" charset="0"/>
              </a:rPr>
              <a:t>tháng </a:t>
            </a:r>
            <a:r>
              <a:rPr lang="en-US" altLang="vi-VN" sz="2600" b="1" smtClean="0">
                <a:latin typeface="Times New Roman" pitchFamily="18" charset="0"/>
                <a:cs typeface="Times New Roman" pitchFamily="18" charset="0"/>
              </a:rPr>
              <a:t>12 </a:t>
            </a:r>
            <a:r>
              <a:rPr lang="en-US" altLang="vi-VN" sz="2600" b="1">
                <a:latin typeface="Times New Roman" pitchFamily="18" charset="0"/>
                <a:cs typeface="Times New Roman" pitchFamily="18" charset="0"/>
              </a:rPr>
              <a:t>năm 2022</a:t>
            </a:r>
            <a:endParaRPr lang="vi-VN" altLang="vi-VN" sz="2600" b="1">
              <a:latin typeface="Times New Roman" pitchFamily="18" charset="0"/>
              <a:cs typeface="Times New Roman" pitchFamily="18" charset="0"/>
            </a:endParaRPr>
          </a:p>
        </p:txBody>
      </p:sp>
    </p:spTree>
    <p:extLst>
      <p:ext uri="{BB962C8B-B14F-4D97-AF65-F5344CB8AC3E}">
        <p14:creationId xmlns:p14="http://schemas.microsoft.com/office/powerpoint/2010/main" val="7629946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2" descr="sao b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82950" y="2895600"/>
            <a:ext cx="28956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3" descr="sao d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3394694">
            <a:off x="-92075" y="3298826"/>
            <a:ext cx="2254249"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4" descr="sao kep.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4508366">
            <a:off x="1164432" y="3921920"/>
            <a:ext cx="3663951"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311150" y="1293284"/>
            <a:ext cx="1314450" cy="103081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defTabSz="685800">
              <a:defRPr/>
            </a:pPr>
            <a:r>
              <a:rPr lang="en-US" sz="2400" b="1" dirty="0" err="1">
                <a:solidFill>
                  <a:prstClr val="white"/>
                </a:solidFill>
                <a:latin typeface="Century Schoolbook"/>
              </a:rPr>
              <a:t>Sáo</a:t>
            </a:r>
            <a:r>
              <a:rPr lang="en-US" sz="2400" b="1" dirty="0">
                <a:solidFill>
                  <a:prstClr val="white"/>
                </a:solidFill>
                <a:latin typeface="Century Schoolbook"/>
              </a:rPr>
              <a:t> </a:t>
            </a:r>
            <a:r>
              <a:rPr lang="en-US" sz="2400" b="1" dirty="0" err="1">
                <a:solidFill>
                  <a:prstClr val="white"/>
                </a:solidFill>
                <a:latin typeface="Century Schoolbook"/>
              </a:rPr>
              <a:t>đơn</a:t>
            </a:r>
            <a:endParaRPr lang="en-US" b="1" dirty="0">
              <a:solidFill>
                <a:prstClr val="white"/>
              </a:solidFill>
              <a:latin typeface="Century Schoolbook"/>
            </a:endParaRPr>
          </a:p>
        </p:txBody>
      </p:sp>
      <p:sp>
        <p:nvSpPr>
          <p:cNvPr id="7" name="Rounded Rectangle 6"/>
          <p:cNvSpPr/>
          <p:nvPr/>
        </p:nvSpPr>
        <p:spPr>
          <a:xfrm>
            <a:off x="2263775" y="1284817"/>
            <a:ext cx="1314450" cy="106680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defTabSz="685800">
              <a:defRPr/>
            </a:pPr>
            <a:r>
              <a:rPr lang="en-US" sz="2400" b="1" dirty="0" err="1">
                <a:solidFill>
                  <a:prstClr val="white"/>
                </a:solidFill>
                <a:latin typeface="Century Schoolbook"/>
              </a:rPr>
              <a:t>Sáo</a:t>
            </a:r>
            <a:r>
              <a:rPr lang="en-US" sz="2400" b="1" dirty="0">
                <a:solidFill>
                  <a:prstClr val="white"/>
                </a:solidFill>
                <a:latin typeface="Century Schoolbook"/>
              </a:rPr>
              <a:t> </a:t>
            </a:r>
            <a:r>
              <a:rPr lang="en-US" sz="2400" b="1" dirty="0" err="1">
                <a:solidFill>
                  <a:prstClr val="white"/>
                </a:solidFill>
                <a:latin typeface="Century Schoolbook"/>
              </a:rPr>
              <a:t>kép</a:t>
            </a:r>
            <a:endParaRPr lang="en-US" b="1" dirty="0">
              <a:solidFill>
                <a:prstClr val="white"/>
              </a:solidFill>
              <a:latin typeface="Century Schoolbook"/>
            </a:endParaRPr>
          </a:p>
        </p:txBody>
      </p:sp>
      <p:sp>
        <p:nvSpPr>
          <p:cNvPr id="8" name="Rounded Rectangle 7"/>
          <p:cNvSpPr/>
          <p:nvPr/>
        </p:nvSpPr>
        <p:spPr>
          <a:xfrm>
            <a:off x="4022725" y="1284817"/>
            <a:ext cx="1314450" cy="68580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defTabSz="685800">
              <a:defRPr/>
            </a:pPr>
            <a:r>
              <a:rPr lang="en-US" sz="2400" b="1" dirty="0" err="1">
                <a:solidFill>
                  <a:prstClr val="white"/>
                </a:solidFill>
                <a:latin typeface="Century Schoolbook"/>
              </a:rPr>
              <a:t>Sáo</a:t>
            </a:r>
            <a:r>
              <a:rPr lang="en-US" sz="2400" b="1" dirty="0">
                <a:solidFill>
                  <a:prstClr val="white"/>
                </a:solidFill>
                <a:latin typeface="Century Schoolbook"/>
              </a:rPr>
              <a:t> </a:t>
            </a:r>
            <a:r>
              <a:rPr lang="en-US" sz="2400" b="1" dirty="0" err="1">
                <a:solidFill>
                  <a:prstClr val="white"/>
                </a:solidFill>
                <a:latin typeface="Century Schoolbook"/>
              </a:rPr>
              <a:t>bè</a:t>
            </a:r>
            <a:endParaRPr lang="en-US" b="1" dirty="0">
              <a:solidFill>
                <a:prstClr val="white"/>
              </a:solidFill>
              <a:latin typeface="Century Schoolbook"/>
            </a:endParaRPr>
          </a:p>
        </p:txBody>
      </p:sp>
      <p:sp>
        <p:nvSpPr>
          <p:cNvPr id="9" name="圆角矩形 2"/>
          <p:cNvSpPr/>
          <p:nvPr/>
        </p:nvSpPr>
        <p:spPr>
          <a:xfrm>
            <a:off x="2287588" y="137584"/>
            <a:ext cx="4229100" cy="827616"/>
          </a:xfrm>
          <a:prstGeom prst="roundRect">
            <a:avLst>
              <a:gd name="adj" fmla="val 0"/>
            </a:avLst>
          </a:prstGeom>
          <a:noFill/>
          <a:ln w="28575" cap="flat" cmpd="sng" algn="ctr">
            <a:solidFill>
              <a:srgbClr val="6EBA35"/>
            </a:solidFill>
            <a:prstDash val="dash"/>
            <a:miter lim="800000"/>
          </a:ln>
          <a:effectLst/>
        </p:spPr>
        <p:txBody>
          <a:bodyPr lIns="68580" tIns="34290" rIns="68580" bIns="34290" anchor="ctr"/>
          <a:lstStyle/>
          <a:p>
            <a:pPr algn="ctr" defTabSz="257175" eaLnBrk="1" fontAlgn="auto" hangingPunct="1">
              <a:spcBef>
                <a:spcPts val="0"/>
              </a:spcBef>
              <a:spcAft>
                <a:spcPts val="0"/>
              </a:spcAft>
              <a:defRPr/>
            </a:pPr>
            <a:endParaRPr lang="zh-CN" altLang="en-US" sz="2100" kern="0">
              <a:solidFill>
                <a:prstClr val="white"/>
              </a:solidFill>
            </a:endParaRPr>
          </a:p>
        </p:txBody>
      </p:sp>
      <p:sp>
        <p:nvSpPr>
          <p:cNvPr id="10" name="Rectangle 9"/>
          <p:cNvSpPr/>
          <p:nvPr/>
        </p:nvSpPr>
        <p:spPr>
          <a:xfrm>
            <a:off x="2749550" y="306434"/>
            <a:ext cx="3429000" cy="392415"/>
          </a:xfrm>
          <a:prstGeom prst="rect">
            <a:avLst/>
          </a:prstGeom>
          <a:solidFill>
            <a:sysClr val="window" lastClr="FFFFFF"/>
          </a:solidFill>
          <a:ln w="12700" cap="flat" cmpd="sng" algn="ctr">
            <a:noFill/>
            <a:prstDash val="solid"/>
            <a:miter lim="800000"/>
          </a:ln>
          <a:effectLst/>
        </p:spPr>
        <p:txBody>
          <a:bodyPr lIns="68580" tIns="34290" rIns="68580" bIns="34290" anchor="ctr"/>
          <a:lstStyle/>
          <a:p>
            <a:pPr algn="ctr" defTabSz="257175">
              <a:defRPr/>
            </a:pPr>
            <a:r>
              <a:rPr lang="en-US" sz="3300" b="1" kern="0" dirty="0" err="1">
                <a:ln>
                  <a:solidFill>
                    <a:srgbClr val="329061"/>
                  </a:solidFill>
                </a:ln>
                <a:solidFill>
                  <a:srgbClr val="7030A0"/>
                </a:solidFill>
                <a:latin typeface="Times New Roman" panose="02020603050405020304" pitchFamily="18" charset="0"/>
                <a:cs typeface="Times New Roman" panose="02020603050405020304" pitchFamily="18" charset="0"/>
              </a:rPr>
              <a:t>Giải</a:t>
            </a:r>
            <a:r>
              <a:rPr lang="en-US" sz="3300" b="1" kern="0" dirty="0">
                <a:ln>
                  <a:solidFill>
                    <a:srgbClr val="329061"/>
                  </a:solidFill>
                </a:ln>
                <a:solidFill>
                  <a:srgbClr val="7030A0"/>
                </a:solidFill>
                <a:latin typeface="Times New Roman" panose="02020603050405020304" pitchFamily="18" charset="0"/>
                <a:cs typeface="Times New Roman" panose="02020603050405020304" pitchFamily="18" charset="0"/>
              </a:rPr>
              <a:t> </a:t>
            </a:r>
            <a:r>
              <a:rPr lang="en-US" sz="3300" b="1" kern="0" dirty="0" err="1">
                <a:ln>
                  <a:solidFill>
                    <a:srgbClr val="329061"/>
                  </a:solidFill>
                </a:ln>
                <a:solidFill>
                  <a:srgbClr val="7030A0"/>
                </a:solidFill>
                <a:latin typeface="Times New Roman" panose="02020603050405020304" pitchFamily="18" charset="0"/>
                <a:cs typeface="Times New Roman" panose="02020603050405020304" pitchFamily="18" charset="0"/>
              </a:rPr>
              <a:t>nghĩa</a:t>
            </a:r>
            <a:r>
              <a:rPr lang="en-US" sz="3300" b="1" kern="0" dirty="0">
                <a:ln>
                  <a:solidFill>
                    <a:srgbClr val="329061"/>
                  </a:solidFill>
                </a:ln>
                <a:solidFill>
                  <a:srgbClr val="7030A0"/>
                </a:solidFill>
                <a:latin typeface="Times New Roman" panose="02020603050405020304" pitchFamily="18" charset="0"/>
                <a:cs typeface="Times New Roman" panose="02020603050405020304" pitchFamily="18" charset="0"/>
              </a:rPr>
              <a:t> </a:t>
            </a:r>
            <a:r>
              <a:rPr lang="en-US" sz="3300" b="1" kern="0" dirty="0" err="1">
                <a:ln>
                  <a:solidFill>
                    <a:srgbClr val="329061"/>
                  </a:solidFill>
                </a:ln>
                <a:solidFill>
                  <a:srgbClr val="7030A0"/>
                </a:solidFill>
                <a:latin typeface="Times New Roman" panose="02020603050405020304" pitchFamily="18" charset="0"/>
                <a:cs typeface="Times New Roman" panose="02020603050405020304" pitchFamily="18" charset="0"/>
              </a:rPr>
              <a:t>từ</a:t>
            </a:r>
            <a:endParaRPr lang="en-US" sz="3300" b="1" kern="0" dirty="0">
              <a:ln>
                <a:solidFill>
                  <a:srgbClr val="329061"/>
                </a:solidFill>
              </a:ln>
              <a:solidFill>
                <a:srgbClr val="7030A0"/>
              </a:solidFill>
              <a:latin typeface="Times New Roman" panose="02020603050405020304" pitchFamily="18" charset="0"/>
              <a:cs typeface="Times New Roman" panose="02020603050405020304" pitchFamily="18" charset="0"/>
            </a:endParaRPr>
          </a:p>
        </p:txBody>
      </p:sp>
      <p:pic>
        <p:nvPicPr>
          <p:cNvPr id="23562" name="图片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25601" y="-2118"/>
            <a:ext cx="663575" cy="918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3" name="Picture 2" descr="Diều Sáo - YouTub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67375" y="1293284"/>
            <a:ext cx="3397250" cy="5427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87024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1000"/>
                                        <p:tgtEl>
                                          <p:spTgt spid="6"/>
                                        </p:tgtEl>
                                      </p:cBhvr>
                                    </p:animEffect>
                                  </p:childTnLst>
                                </p:cTn>
                              </p:par>
                              <p:par>
                                <p:cTn id="8" presetID="8" presetClass="entr" presetSubtype="16" fill="hold" nodeType="withEffect">
                                  <p:stCondLst>
                                    <p:cond delay="0"/>
                                  </p:stCondLst>
                                  <p:childTnLst>
                                    <p:set>
                                      <p:cBhvr>
                                        <p:cTn id="9" dur="1" fill="hold">
                                          <p:stCondLst>
                                            <p:cond delay="0"/>
                                          </p:stCondLst>
                                        </p:cTn>
                                        <p:tgtEl>
                                          <p:spTgt spid="13316"/>
                                        </p:tgtEl>
                                        <p:attrNameLst>
                                          <p:attrName>style.visibility</p:attrName>
                                        </p:attrNameLst>
                                      </p:cBhvr>
                                      <p:to>
                                        <p:strVal val="visible"/>
                                      </p:to>
                                    </p:set>
                                    <p:animEffect transition="in" filter="diamond(in)">
                                      <p:cBhvr>
                                        <p:cTn id="10" dur="1000"/>
                                        <p:tgtEl>
                                          <p:spTgt spid="1331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heckerboard(across)">
                                      <p:cBhvr>
                                        <p:cTn id="15" dur="500"/>
                                        <p:tgtEl>
                                          <p:spTgt spid="7"/>
                                        </p:tgtEl>
                                      </p:cBhvr>
                                    </p:animEffect>
                                  </p:childTnLst>
                                </p:cTn>
                              </p:par>
                              <p:par>
                                <p:cTn id="16" presetID="5" presetClass="entr" presetSubtype="10" fill="hold" nodeType="withEffect">
                                  <p:stCondLst>
                                    <p:cond delay="0"/>
                                  </p:stCondLst>
                                  <p:childTnLst>
                                    <p:set>
                                      <p:cBhvr>
                                        <p:cTn id="17" dur="1" fill="hold">
                                          <p:stCondLst>
                                            <p:cond delay="0"/>
                                          </p:stCondLst>
                                        </p:cTn>
                                        <p:tgtEl>
                                          <p:spTgt spid="13317"/>
                                        </p:tgtEl>
                                        <p:attrNameLst>
                                          <p:attrName>style.visibility</p:attrName>
                                        </p:attrNameLst>
                                      </p:cBhvr>
                                      <p:to>
                                        <p:strVal val="visible"/>
                                      </p:to>
                                    </p:set>
                                    <p:animEffect transition="in" filter="checkerboard(across)">
                                      <p:cBhvr>
                                        <p:cTn id="18" dur="500"/>
                                        <p:tgtEl>
                                          <p:spTgt spid="13317"/>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linds(horizontal)">
                                      <p:cBhvr>
                                        <p:cTn id="23" dur="500"/>
                                        <p:tgtEl>
                                          <p:spTgt spid="8"/>
                                        </p:tgtEl>
                                      </p:cBhvr>
                                    </p:animEffect>
                                  </p:childTnLst>
                                </p:cTn>
                              </p:par>
                              <p:par>
                                <p:cTn id="24" presetID="3" presetClass="entr" presetSubtype="10" fill="hold" nodeType="withEffect">
                                  <p:stCondLst>
                                    <p:cond delay="0"/>
                                  </p:stCondLst>
                                  <p:childTnLst>
                                    <p:set>
                                      <p:cBhvr>
                                        <p:cTn id="25" dur="1" fill="hold">
                                          <p:stCondLst>
                                            <p:cond delay="0"/>
                                          </p:stCondLst>
                                        </p:cTn>
                                        <p:tgtEl>
                                          <p:spTgt spid="13315"/>
                                        </p:tgtEl>
                                        <p:attrNameLst>
                                          <p:attrName>style.visibility</p:attrName>
                                        </p:attrNameLst>
                                      </p:cBhvr>
                                      <p:to>
                                        <p:strVal val="visible"/>
                                      </p:to>
                                    </p:set>
                                    <p:animEffect transition="in" filter="blinds(horizontal)">
                                      <p:cBhvr>
                                        <p:cTn id="26" dur="500"/>
                                        <p:tgtEl>
                                          <p:spTgt spid="13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图片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82875" y="232834"/>
            <a:ext cx="6159500" cy="6093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图片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2650" y="702733"/>
            <a:ext cx="941388" cy="125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图片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33417">
            <a:off x="484189" y="1526117"/>
            <a:ext cx="2314575" cy="436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图片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663409">
            <a:off x="6546850" y="277284"/>
            <a:ext cx="992188"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extLst>
          </p:cNvPr>
          <p:cNvSpPr/>
          <p:nvPr/>
        </p:nvSpPr>
        <p:spPr>
          <a:xfrm>
            <a:off x="3536950" y="2819401"/>
            <a:ext cx="4508500" cy="1731243"/>
          </a:xfrm>
          <a:prstGeom prst="rect">
            <a:avLst/>
          </a:prstGeom>
          <a:noFill/>
        </p:spPr>
        <p:txBody>
          <a:bodyPr lIns="68580" tIns="34290" rIns="68580" bIns="34290">
            <a:spAutoFit/>
          </a:bodyPr>
          <a:lstStyle/>
          <a:p>
            <a:pPr algn="ctr" eaLnBrk="1" fontAlgn="auto" hangingPunct="1">
              <a:spcBef>
                <a:spcPts val="0"/>
              </a:spcBef>
              <a:spcAft>
                <a:spcPts val="0"/>
              </a:spcAft>
              <a:defRPr/>
            </a:pPr>
            <a:r>
              <a:rPr lang="en-US" sz="5400" b="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LUYỆN </a:t>
            </a:r>
            <a:r>
              <a:rPr lang="en-US" sz="5400" b="1"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ĐỌC NHÓM ĐÔI</a:t>
            </a:r>
            <a:endParaRPr lang="en-US" sz="54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98718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图片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82875" y="232834"/>
            <a:ext cx="6159500" cy="6093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图片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2650" y="702733"/>
            <a:ext cx="941388" cy="125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图片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33417">
            <a:off x="484189" y="1526117"/>
            <a:ext cx="2314575" cy="436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图片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663409">
            <a:off x="6546850" y="277284"/>
            <a:ext cx="992188"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extLst>
          </p:cNvPr>
          <p:cNvSpPr/>
          <p:nvPr/>
        </p:nvSpPr>
        <p:spPr>
          <a:xfrm>
            <a:off x="3536950" y="2819401"/>
            <a:ext cx="4508500" cy="1731243"/>
          </a:xfrm>
          <a:prstGeom prst="rect">
            <a:avLst/>
          </a:prstGeom>
          <a:noFill/>
        </p:spPr>
        <p:txBody>
          <a:bodyPr lIns="68580" tIns="34290" rIns="68580" bIns="34290">
            <a:spAutoFit/>
          </a:bodyPr>
          <a:lstStyle/>
          <a:p>
            <a:pPr algn="ctr" eaLnBrk="1" fontAlgn="auto" hangingPunct="1">
              <a:spcBef>
                <a:spcPts val="0"/>
              </a:spcBef>
              <a:spcAft>
                <a:spcPts val="0"/>
              </a:spcAft>
              <a:defRPr/>
            </a:pPr>
            <a:r>
              <a:rPr lang="en-US" sz="5400" b="1"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TÌM HIỂU BÀI</a:t>
            </a:r>
            <a:endParaRPr lang="en-US" sz="54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98718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8" y="4438651"/>
            <a:ext cx="9145588" cy="264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图片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02929" y="-156992"/>
            <a:ext cx="2541071" cy="1720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a:grpSpLocks/>
          </p:cNvGrpSpPr>
          <p:nvPr/>
        </p:nvGrpSpPr>
        <p:grpSpPr bwMode="auto">
          <a:xfrm>
            <a:off x="176214" y="1922780"/>
            <a:ext cx="7033109" cy="977900"/>
            <a:chOff x="234633" y="1773268"/>
            <a:chExt cx="9376934" cy="978534"/>
          </a:xfrm>
        </p:grpSpPr>
        <p:pic>
          <p:nvPicPr>
            <p:cNvPr id="26637" name="Picture 2" descr="Hình ảnh Động Vật Bướm Bay Động, Động Vật, Bươm Bướm, Bay miễn phí tải tập  tin PNG PSDComment và Vect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4633" y="1773268"/>
              <a:ext cx="978534" cy="978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1"/>
            <p:cNvSpPr/>
            <p:nvPr/>
          </p:nvSpPr>
          <p:spPr>
            <a:xfrm>
              <a:off x="1220942" y="1891878"/>
              <a:ext cx="8390625" cy="698953"/>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2800" dirty="0" err="1">
                  <a:latin typeface="Arial" pitchFamily="34" charset="0"/>
                  <a:cs typeface="Arial" pitchFamily="34" charset="0"/>
                </a:rPr>
                <a:t>Cánh</a:t>
              </a:r>
              <a:r>
                <a:rPr lang="en-US" sz="2800" dirty="0">
                  <a:latin typeface="Arial" pitchFamily="34" charset="0"/>
                  <a:cs typeface="Arial" pitchFamily="34" charset="0"/>
                </a:rPr>
                <a:t> </a:t>
              </a:r>
              <a:r>
                <a:rPr lang="en-US" sz="2800" dirty="0" err="1">
                  <a:latin typeface="Arial" pitchFamily="34" charset="0"/>
                  <a:cs typeface="Arial" pitchFamily="34" charset="0"/>
                </a:rPr>
                <a:t>diều</a:t>
              </a:r>
              <a:r>
                <a:rPr lang="en-US" sz="2800" dirty="0">
                  <a:latin typeface="Arial" pitchFamily="34" charset="0"/>
                  <a:cs typeface="Arial" pitchFamily="34" charset="0"/>
                </a:rPr>
                <a:t> </a:t>
              </a:r>
              <a:r>
                <a:rPr lang="en-US" sz="2800" dirty="0" err="1">
                  <a:latin typeface="Arial" pitchFamily="34" charset="0"/>
                  <a:cs typeface="Arial" pitchFamily="34" charset="0"/>
                </a:rPr>
                <a:t>mềm</a:t>
              </a:r>
              <a:r>
                <a:rPr lang="en-US" sz="2800" dirty="0">
                  <a:latin typeface="Arial" pitchFamily="34" charset="0"/>
                  <a:cs typeface="Arial" pitchFamily="34" charset="0"/>
                </a:rPr>
                <a:t> </a:t>
              </a:r>
              <a:r>
                <a:rPr lang="en-US" sz="2800" dirty="0" err="1">
                  <a:latin typeface="Arial" pitchFamily="34" charset="0"/>
                  <a:cs typeface="Arial" pitchFamily="34" charset="0"/>
                </a:rPr>
                <a:t>mại</a:t>
              </a:r>
              <a:r>
                <a:rPr lang="en-US" sz="2800" dirty="0">
                  <a:latin typeface="Arial" pitchFamily="34" charset="0"/>
                  <a:cs typeface="Arial" pitchFamily="34" charset="0"/>
                </a:rPr>
                <a:t> </a:t>
              </a:r>
              <a:r>
                <a:rPr lang="en-US" sz="2800" dirty="0" err="1">
                  <a:latin typeface="Arial" pitchFamily="34" charset="0"/>
                  <a:cs typeface="Arial" pitchFamily="34" charset="0"/>
                </a:rPr>
                <a:t>như</a:t>
              </a:r>
              <a:r>
                <a:rPr lang="en-US" sz="2800" dirty="0">
                  <a:latin typeface="Arial" pitchFamily="34" charset="0"/>
                  <a:cs typeface="Arial" pitchFamily="34" charset="0"/>
                </a:rPr>
                <a:t> </a:t>
              </a:r>
              <a:r>
                <a:rPr lang="en-US" sz="2800" dirty="0" err="1">
                  <a:latin typeface="Arial" pitchFamily="34" charset="0"/>
                  <a:cs typeface="Arial" pitchFamily="34" charset="0"/>
                </a:rPr>
                <a:t>cánh</a:t>
              </a:r>
              <a:r>
                <a:rPr lang="en-US" sz="2800" dirty="0">
                  <a:latin typeface="Arial" pitchFamily="34" charset="0"/>
                  <a:cs typeface="Arial" pitchFamily="34" charset="0"/>
                </a:rPr>
                <a:t> </a:t>
              </a:r>
              <a:r>
                <a:rPr lang="en-US" sz="2800" dirty="0" err="1">
                  <a:latin typeface="Arial" pitchFamily="34" charset="0"/>
                  <a:cs typeface="Arial" pitchFamily="34" charset="0"/>
                </a:rPr>
                <a:t>bướm</a:t>
              </a:r>
              <a:r>
                <a:rPr lang="en-US" sz="2800" dirty="0">
                  <a:latin typeface="Arial" pitchFamily="34" charset="0"/>
                  <a:cs typeface="Arial" pitchFamily="34" charset="0"/>
                </a:rPr>
                <a:t>.</a:t>
              </a:r>
            </a:p>
          </p:txBody>
        </p:sp>
      </p:grpSp>
      <p:grpSp>
        <p:nvGrpSpPr>
          <p:cNvPr id="4" name="Group 3"/>
          <p:cNvGrpSpPr>
            <a:grpSpLocks/>
          </p:cNvGrpSpPr>
          <p:nvPr/>
        </p:nvGrpSpPr>
        <p:grpSpPr bwMode="auto">
          <a:xfrm>
            <a:off x="176214" y="3035300"/>
            <a:ext cx="8491537" cy="1028701"/>
            <a:chOff x="183435" y="2919434"/>
            <a:chExt cx="11322765" cy="1028701"/>
          </a:xfrm>
        </p:grpSpPr>
        <p:pic>
          <p:nvPicPr>
            <p:cNvPr id="26635" name="Graphic 3" descr="Kite with solid fil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3435" y="2919434"/>
              <a:ext cx="9493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ounded Rectangle 11"/>
            <p:cNvSpPr/>
            <p:nvPr/>
          </p:nvSpPr>
          <p:spPr>
            <a:xfrm>
              <a:off x="1222783" y="2982934"/>
              <a:ext cx="10283417" cy="965201"/>
            </a:xfrm>
            <a:prstGeom prst="roundRect">
              <a:avLst/>
            </a:prstGeom>
            <a:ln>
              <a:solidFill>
                <a:srgbClr val="00B0F0"/>
              </a:solidFill>
            </a:ln>
          </p:spPr>
          <p:style>
            <a:lnRef idx="2">
              <a:schemeClr val="accent6"/>
            </a:lnRef>
            <a:fillRef idx="1">
              <a:schemeClr val="lt1"/>
            </a:fillRef>
            <a:effectRef idx="0">
              <a:schemeClr val="accent6"/>
            </a:effectRef>
            <a:fontRef idx="minor">
              <a:schemeClr val="dk1"/>
            </a:fontRef>
          </p:style>
          <p:txBody>
            <a:bodyPr anchor="ctr"/>
            <a:lstStyle/>
            <a:p>
              <a:pPr>
                <a:defRPr/>
              </a:pPr>
              <a:r>
                <a:rPr lang="en-US" sz="2800" dirty="0" err="1">
                  <a:latin typeface="Arial" pitchFamily="34" charset="0"/>
                  <a:cs typeface="Arial" pitchFamily="34" charset="0"/>
                </a:rPr>
                <a:t>Trên</a:t>
              </a:r>
              <a:r>
                <a:rPr lang="en-US" sz="2800" dirty="0">
                  <a:latin typeface="Arial" pitchFamily="34" charset="0"/>
                  <a:cs typeface="Arial" pitchFamily="34" charset="0"/>
                </a:rPr>
                <a:t> </a:t>
              </a:r>
              <a:r>
                <a:rPr lang="en-US" sz="2800" dirty="0" err="1">
                  <a:latin typeface="Arial" pitchFamily="34" charset="0"/>
                  <a:cs typeface="Arial" pitchFamily="34" charset="0"/>
                </a:rPr>
                <a:t>cánh</a:t>
              </a:r>
              <a:r>
                <a:rPr lang="en-US" sz="2800" dirty="0">
                  <a:latin typeface="Arial" pitchFamily="34" charset="0"/>
                  <a:cs typeface="Arial" pitchFamily="34" charset="0"/>
                </a:rPr>
                <a:t> </a:t>
              </a:r>
              <a:r>
                <a:rPr lang="en-US" sz="2800" dirty="0" err="1">
                  <a:latin typeface="Arial" pitchFamily="34" charset="0"/>
                  <a:cs typeface="Arial" pitchFamily="34" charset="0"/>
                </a:rPr>
                <a:t>diều</a:t>
              </a:r>
              <a:r>
                <a:rPr lang="en-US" sz="2800" dirty="0">
                  <a:latin typeface="Arial" pitchFamily="34" charset="0"/>
                  <a:cs typeface="Arial" pitchFamily="34" charset="0"/>
                </a:rPr>
                <a:t> </a:t>
              </a:r>
              <a:r>
                <a:rPr lang="en-US" sz="2800" dirty="0" err="1">
                  <a:latin typeface="Arial" pitchFamily="34" charset="0"/>
                  <a:cs typeface="Arial" pitchFamily="34" charset="0"/>
                </a:rPr>
                <a:t>có</a:t>
              </a:r>
              <a:r>
                <a:rPr lang="en-US" sz="2800" dirty="0">
                  <a:latin typeface="Arial" pitchFamily="34" charset="0"/>
                  <a:cs typeface="Arial" pitchFamily="34" charset="0"/>
                </a:rPr>
                <a:t> </a:t>
              </a:r>
              <a:r>
                <a:rPr lang="en-US" sz="2800" dirty="0" err="1">
                  <a:latin typeface="Arial" pitchFamily="34" charset="0"/>
                  <a:cs typeface="Arial" pitchFamily="34" charset="0"/>
                </a:rPr>
                <a:t>nhiều</a:t>
              </a:r>
              <a:r>
                <a:rPr lang="en-US" sz="2800" dirty="0">
                  <a:latin typeface="Arial" pitchFamily="34" charset="0"/>
                  <a:cs typeface="Arial" pitchFamily="34" charset="0"/>
                </a:rPr>
                <a:t> </a:t>
              </a:r>
              <a:r>
                <a:rPr lang="en-US" sz="2800" dirty="0" err="1">
                  <a:latin typeface="Arial" pitchFamily="34" charset="0"/>
                  <a:cs typeface="Arial" pitchFamily="34" charset="0"/>
                </a:rPr>
                <a:t>loại</a:t>
              </a:r>
              <a:r>
                <a:rPr lang="en-US" sz="2800" dirty="0">
                  <a:latin typeface="Arial" pitchFamily="34" charset="0"/>
                  <a:cs typeface="Arial" pitchFamily="34" charset="0"/>
                </a:rPr>
                <a:t> </a:t>
              </a:r>
              <a:r>
                <a:rPr lang="en-US" sz="2800" dirty="0" err="1">
                  <a:latin typeface="Arial" pitchFamily="34" charset="0"/>
                  <a:cs typeface="Arial" pitchFamily="34" charset="0"/>
                </a:rPr>
                <a:t>sáo</a:t>
              </a:r>
              <a:r>
                <a:rPr lang="en-US" sz="2800" dirty="0">
                  <a:latin typeface="Arial" pitchFamily="34" charset="0"/>
                  <a:cs typeface="Arial" pitchFamily="34" charset="0"/>
                </a:rPr>
                <a:t>: </a:t>
              </a:r>
              <a:r>
                <a:rPr lang="en-US" sz="2800" dirty="0" err="1">
                  <a:latin typeface="Arial" pitchFamily="34" charset="0"/>
                  <a:cs typeface="Arial" pitchFamily="34" charset="0"/>
                </a:rPr>
                <a:t>sáo</a:t>
              </a:r>
              <a:r>
                <a:rPr lang="en-US" sz="2800" dirty="0">
                  <a:latin typeface="Arial" pitchFamily="34" charset="0"/>
                  <a:cs typeface="Arial" pitchFamily="34" charset="0"/>
                </a:rPr>
                <a:t> </a:t>
              </a:r>
              <a:r>
                <a:rPr lang="en-US" sz="2800" dirty="0" err="1">
                  <a:latin typeface="Arial" pitchFamily="34" charset="0"/>
                  <a:cs typeface="Arial" pitchFamily="34" charset="0"/>
                </a:rPr>
                <a:t>đơn</a:t>
              </a:r>
              <a:r>
                <a:rPr lang="en-US" sz="2800" dirty="0">
                  <a:latin typeface="Arial" pitchFamily="34" charset="0"/>
                  <a:cs typeface="Arial" pitchFamily="34" charset="0"/>
                </a:rPr>
                <a:t>, </a:t>
              </a:r>
              <a:r>
                <a:rPr lang="en-US" sz="2800" dirty="0" err="1">
                  <a:latin typeface="Arial" pitchFamily="34" charset="0"/>
                  <a:cs typeface="Arial" pitchFamily="34" charset="0"/>
                </a:rPr>
                <a:t>sáo</a:t>
              </a:r>
              <a:r>
                <a:rPr lang="en-US" sz="2800" dirty="0">
                  <a:latin typeface="Arial" pitchFamily="34" charset="0"/>
                  <a:cs typeface="Arial" pitchFamily="34" charset="0"/>
                </a:rPr>
                <a:t> </a:t>
              </a:r>
              <a:r>
                <a:rPr lang="en-US" sz="2800" dirty="0" err="1">
                  <a:latin typeface="Arial" pitchFamily="34" charset="0"/>
                  <a:cs typeface="Arial" pitchFamily="34" charset="0"/>
                </a:rPr>
                <a:t>kép</a:t>
              </a:r>
              <a:r>
                <a:rPr lang="en-US" sz="2800" dirty="0">
                  <a:latin typeface="Arial" pitchFamily="34" charset="0"/>
                  <a:cs typeface="Arial" pitchFamily="34" charset="0"/>
                </a:rPr>
                <a:t>, </a:t>
              </a:r>
              <a:r>
                <a:rPr lang="en-US" sz="2800" dirty="0" err="1">
                  <a:latin typeface="Arial" pitchFamily="34" charset="0"/>
                  <a:cs typeface="Arial" pitchFamily="34" charset="0"/>
                </a:rPr>
                <a:t>sáo</a:t>
              </a:r>
              <a:r>
                <a:rPr lang="en-US" sz="2800" dirty="0">
                  <a:latin typeface="Arial" pitchFamily="34" charset="0"/>
                  <a:cs typeface="Arial" pitchFamily="34" charset="0"/>
                </a:rPr>
                <a:t> </a:t>
              </a:r>
              <a:r>
                <a:rPr lang="en-US" sz="2800" dirty="0" err="1">
                  <a:latin typeface="Arial" pitchFamily="34" charset="0"/>
                  <a:cs typeface="Arial" pitchFamily="34" charset="0"/>
                </a:rPr>
                <a:t>bè</a:t>
              </a:r>
              <a:r>
                <a:rPr lang="en-US" sz="2800" dirty="0">
                  <a:latin typeface="Arial" pitchFamily="34" charset="0"/>
                  <a:cs typeface="Arial" pitchFamily="34" charset="0"/>
                </a:rPr>
                <a:t>,…</a:t>
              </a:r>
            </a:p>
          </p:txBody>
        </p:sp>
      </p:grpSp>
      <p:grpSp>
        <p:nvGrpSpPr>
          <p:cNvPr id="5" name="Group 4"/>
          <p:cNvGrpSpPr>
            <a:grpSpLocks/>
          </p:cNvGrpSpPr>
          <p:nvPr/>
        </p:nvGrpSpPr>
        <p:grpSpPr bwMode="auto">
          <a:xfrm>
            <a:off x="-1588" y="4064001"/>
            <a:ext cx="5872999" cy="1435100"/>
            <a:chOff x="-213679" y="4070165"/>
            <a:chExt cx="7831641" cy="1435576"/>
          </a:xfrm>
        </p:grpSpPr>
        <p:pic>
          <p:nvPicPr>
            <p:cNvPr id="26633" name="Picture 4" descr="Hình ảnh Phim Hoạt Hình Nốt, Sáng Tạo Nốt, Âm Nhạc, Nốt Nhạc Vàng miễn phí  tải tập tin PNG PSDComment và Vect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3679" y="4070165"/>
              <a:ext cx="1435576" cy="1435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ounded Rectangle 14"/>
            <p:cNvSpPr/>
            <p:nvPr/>
          </p:nvSpPr>
          <p:spPr>
            <a:xfrm>
              <a:off x="1067065" y="4377184"/>
              <a:ext cx="6550897" cy="700848"/>
            </a:xfrm>
            <a:prstGeom prst="round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2800" dirty="0" err="1">
                  <a:latin typeface="Arial" pitchFamily="34" charset="0"/>
                  <a:cs typeface="Arial" pitchFamily="34" charset="0"/>
                </a:rPr>
                <a:t>Tiếng</a:t>
              </a:r>
              <a:r>
                <a:rPr lang="en-US" sz="2800" dirty="0">
                  <a:latin typeface="Arial" pitchFamily="34" charset="0"/>
                  <a:cs typeface="Arial" pitchFamily="34" charset="0"/>
                </a:rPr>
                <a:t> </a:t>
              </a:r>
              <a:r>
                <a:rPr lang="en-US" sz="2800" dirty="0" err="1">
                  <a:latin typeface="Arial" pitchFamily="34" charset="0"/>
                  <a:cs typeface="Arial" pitchFamily="34" charset="0"/>
                </a:rPr>
                <a:t>sáo</a:t>
              </a:r>
              <a:r>
                <a:rPr lang="en-US" sz="2800" dirty="0">
                  <a:latin typeface="Arial" pitchFamily="34" charset="0"/>
                  <a:cs typeface="Arial" pitchFamily="34" charset="0"/>
                </a:rPr>
                <a:t> vi vu </a:t>
              </a:r>
              <a:r>
                <a:rPr lang="en-US" sz="2800" dirty="0" err="1">
                  <a:latin typeface="Arial" pitchFamily="34" charset="0"/>
                  <a:cs typeface="Arial" pitchFamily="34" charset="0"/>
                </a:rPr>
                <a:t>trầm</a:t>
              </a:r>
              <a:r>
                <a:rPr lang="en-US" sz="2800" dirty="0">
                  <a:latin typeface="Arial" pitchFamily="34" charset="0"/>
                  <a:cs typeface="Arial" pitchFamily="34" charset="0"/>
                </a:rPr>
                <a:t> </a:t>
              </a:r>
              <a:r>
                <a:rPr lang="en-US" sz="2800" dirty="0" err="1">
                  <a:latin typeface="Arial" pitchFamily="34" charset="0"/>
                  <a:cs typeface="Arial" pitchFamily="34" charset="0"/>
                </a:rPr>
                <a:t>bổng</a:t>
              </a:r>
              <a:r>
                <a:rPr lang="en-US" sz="2800" dirty="0">
                  <a:latin typeface="Arial" pitchFamily="34" charset="0"/>
                  <a:cs typeface="Arial" pitchFamily="34" charset="0"/>
                </a:rPr>
                <a:t>.</a:t>
              </a:r>
            </a:p>
          </p:txBody>
        </p:sp>
      </p:grpSp>
      <p:sp>
        <p:nvSpPr>
          <p:cNvPr id="16" name="Rectangle: Rounded Corners 4">
            <a:extLst>
              <a:ext uri="{FF2B5EF4-FFF2-40B4-BE49-F238E27FC236}"/>
            </a:extLst>
          </p:cNvPr>
          <p:cNvSpPr/>
          <p:nvPr/>
        </p:nvSpPr>
        <p:spPr>
          <a:xfrm>
            <a:off x="276062" y="441402"/>
            <a:ext cx="6326867" cy="965245"/>
          </a:xfrm>
          <a:prstGeom prst="roundRect">
            <a:avLst/>
          </a:prstGeom>
          <a:solidFill>
            <a:srgbClr val="FADEF7"/>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just">
              <a:lnSpc>
                <a:spcPct val="115000"/>
              </a:lnSpc>
              <a:defRPr/>
            </a:pPr>
            <a:r>
              <a:rPr lang="en-US" altLang="en-US" sz="2800" b="1" smtClean="0">
                <a:solidFill>
                  <a:srgbClr val="C00000"/>
                </a:solidFill>
                <a:latin typeface="Arial" pitchFamily="34" charset="0"/>
                <a:cs typeface="Arial" pitchFamily="34" charset="0"/>
              </a:rPr>
              <a:t>1. </a:t>
            </a:r>
            <a:r>
              <a:rPr lang="vi-VN" altLang="en-US" sz="2800" b="1" smtClean="0">
                <a:solidFill>
                  <a:srgbClr val="C00000"/>
                </a:solidFill>
                <a:latin typeface="Arial" pitchFamily="34" charset="0"/>
                <a:cs typeface="Arial" pitchFamily="34" charset="0"/>
              </a:rPr>
              <a:t>Tác </a:t>
            </a:r>
            <a:r>
              <a:rPr lang="vi-VN" altLang="en-US" sz="2800" b="1">
                <a:solidFill>
                  <a:srgbClr val="C00000"/>
                </a:solidFill>
                <a:latin typeface="Arial" pitchFamily="34" charset="0"/>
                <a:cs typeface="Arial" pitchFamily="34" charset="0"/>
              </a:rPr>
              <a:t>giả đã chọn những chi tiết nào để tả cánh diều?</a:t>
            </a:r>
            <a:endParaRPr lang="en-US" altLang="en-US" sz="2800" b="1" dirty="0">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9335360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09913" y="352744"/>
            <a:ext cx="6844903" cy="1176797"/>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a:spAutoFit/>
          </a:bodyPr>
          <a:lstStyle/>
          <a:p>
            <a:pPr algn="just">
              <a:lnSpc>
                <a:spcPct val="115000"/>
              </a:lnSpc>
              <a:defRPr/>
            </a:pPr>
            <a:r>
              <a:rPr lang="vi-VN" altLang="en-US" sz="3200" b="1">
                <a:solidFill>
                  <a:srgbClr val="C00000"/>
                </a:solidFill>
              </a:rPr>
              <a:t>Tác giả đã </a:t>
            </a:r>
            <a:r>
              <a:rPr lang="en-US" altLang="en-US" sz="3200" b="1">
                <a:solidFill>
                  <a:srgbClr val="C00000"/>
                </a:solidFill>
                <a:latin typeface="Arial" pitchFamily="34" charset="0"/>
                <a:cs typeface="Arial" pitchFamily="34" charset="0"/>
              </a:rPr>
              <a:t>quan sát cánh diều bằng những giác quan nào</a:t>
            </a:r>
            <a:r>
              <a:rPr lang="vi-VN" altLang="en-US" sz="3200" b="1">
                <a:solidFill>
                  <a:srgbClr val="C00000"/>
                </a:solidFill>
                <a:latin typeface="Arial" pitchFamily="34" charset="0"/>
                <a:cs typeface="Arial" pitchFamily="34" charset="0"/>
              </a:rPr>
              <a:t>?</a:t>
            </a:r>
            <a:endParaRPr lang="en-US" altLang="en-US" sz="3200" b="1">
              <a:solidFill>
                <a:srgbClr val="C00000"/>
              </a:solidFill>
              <a:latin typeface="Arial" pitchFamily="34" charset="0"/>
              <a:cs typeface="Arial" pitchFamily="34" charset="0"/>
            </a:endParaRPr>
          </a:p>
        </p:txBody>
      </p:sp>
      <p:sp>
        <p:nvSpPr>
          <p:cNvPr id="13" name="TextBox 12"/>
          <p:cNvSpPr txBox="1"/>
          <p:nvPr/>
        </p:nvSpPr>
        <p:spPr>
          <a:xfrm>
            <a:off x="271024" y="1814513"/>
            <a:ext cx="7896225" cy="1176797"/>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a:spAutoFit/>
          </a:bodyPr>
          <a:lstStyle/>
          <a:p>
            <a:pPr algn="just">
              <a:lnSpc>
                <a:spcPct val="115000"/>
              </a:lnSpc>
              <a:defRPr/>
            </a:pPr>
            <a:r>
              <a:rPr lang="vi-VN" altLang="en-US" sz="3200" smtClean="0">
                <a:solidFill>
                  <a:schemeClr val="tx1"/>
                </a:solidFill>
              </a:rPr>
              <a:t>Tác giả đã </a:t>
            </a:r>
            <a:r>
              <a:rPr lang="en-US" altLang="en-US" sz="3200">
                <a:solidFill>
                  <a:schemeClr val="tx1"/>
                </a:solidFill>
                <a:latin typeface="Arial" pitchFamily="34" charset="0"/>
                <a:cs typeface="Arial" pitchFamily="34" charset="0"/>
              </a:rPr>
              <a:t>quan sát cánh diều bằng </a:t>
            </a:r>
            <a:r>
              <a:rPr lang="en-US" altLang="en-US" sz="3200">
                <a:solidFill>
                  <a:srgbClr val="C00000"/>
                </a:solidFill>
                <a:latin typeface="Arial" pitchFamily="34" charset="0"/>
                <a:cs typeface="Arial" pitchFamily="34" charset="0"/>
              </a:rPr>
              <a:t>thị giác (mắt) và thính giác (tai)</a:t>
            </a:r>
          </a:p>
        </p:txBody>
      </p:sp>
      <p:sp>
        <p:nvSpPr>
          <p:cNvPr id="14" name="TextBox 13"/>
          <p:cNvSpPr txBox="1">
            <a:spLocks noChangeArrowheads="1"/>
          </p:cNvSpPr>
          <p:nvPr/>
        </p:nvSpPr>
        <p:spPr bwMode="auto">
          <a:xfrm>
            <a:off x="623093" y="3256163"/>
            <a:ext cx="7896225" cy="1754839"/>
          </a:xfrm>
          <a:prstGeom prst="rect">
            <a:avLst/>
          </a:prstGeom>
          <a:solidFill>
            <a:schemeClr val="accent6">
              <a:lumMod val="40000"/>
              <a:lumOff val="60000"/>
            </a:schemeClr>
          </a:solidFill>
          <a:ln w="9525">
            <a:solidFill>
              <a:schemeClr val="bg1"/>
            </a:solidFill>
            <a:miter lim="800000"/>
          </a:ln>
        </p:spPr>
        <p:txBody>
          <a:bodyPr>
            <a:spAutoFit/>
          </a:bodyPr>
          <a:lstStyle/>
          <a:p>
            <a:pPr algn="just">
              <a:lnSpc>
                <a:spcPct val="115000"/>
              </a:lnSpc>
              <a:defRPr/>
            </a:pPr>
            <a:r>
              <a:rPr lang="vi-VN" altLang="en-US" sz="3200">
                <a:solidFill>
                  <a:srgbClr val="0000CC"/>
                </a:solidFill>
              </a:rPr>
              <a:t>=&gt; Cánh diều được tác giả miêu tả tỉ mỉ bằng cách quan sát tinh tế l</a:t>
            </a:r>
            <a:r>
              <a:rPr lang="vi-VN" altLang="en-US" sz="3200">
                <a:solidFill>
                  <a:srgbClr val="0000CC"/>
                </a:solidFill>
                <a:cs typeface="Times New Roman" pitchFamily="18" charset="0"/>
              </a:rPr>
              <a:t>à</a:t>
            </a:r>
            <a:r>
              <a:rPr lang="vi-VN" altLang="en-US" sz="3200">
                <a:solidFill>
                  <a:srgbClr val="0000CC"/>
                </a:solidFill>
              </a:rPr>
              <a:t>m cho nó trở nên đẹp hơn, đáng yêu hơn.</a:t>
            </a:r>
            <a:endParaRPr lang="en-US" altLang="en-US" sz="3200">
              <a:solidFill>
                <a:srgbClr val="0000CC"/>
              </a:solidFill>
              <a:cs typeface="Times New Roman" pitchFamily="18" charset="0"/>
            </a:endParaRPr>
          </a:p>
        </p:txBody>
      </p:sp>
      <p:pic>
        <p:nvPicPr>
          <p:cNvPr id="27653" name="图片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23473" y="206375"/>
            <a:ext cx="2320528" cy="1449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4706754"/>
            <a:ext cx="9145588" cy="2257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586545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88" y="4544598"/>
            <a:ext cx="9145588" cy="264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Rounded Corners 4">
            <a:extLst>
              <a:ext uri="{FF2B5EF4-FFF2-40B4-BE49-F238E27FC236}"/>
            </a:extLst>
          </p:cNvPr>
          <p:cNvSpPr/>
          <p:nvPr/>
        </p:nvSpPr>
        <p:spPr>
          <a:xfrm>
            <a:off x="111125" y="683394"/>
            <a:ext cx="7161213" cy="1472665"/>
          </a:xfrm>
          <a:prstGeom prst="roundRect">
            <a:avLst/>
          </a:prstGeom>
          <a:solidFill>
            <a:srgbClr val="FADEF7"/>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r>
              <a:rPr lang="en-US" sz="3200" smtClean="0">
                <a:solidFill>
                  <a:srgbClr val="C00000"/>
                </a:solidFill>
                <a:latin typeface="Arial" pitchFamily="34" charset="0"/>
                <a:cs typeface="Arial" pitchFamily="34" charset="0"/>
              </a:rPr>
              <a:t>2.</a:t>
            </a:r>
            <a:r>
              <a:rPr lang="vi-VN" sz="3200" smtClean="0">
                <a:solidFill>
                  <a:srgbClr val="C00000"/>
                </a:solidFill>
                <a:latin typeface="Arial" pitchFamily="34" charset="0"/>
                <a:cs typeface="Arial" pitchFamily="34" charset="0"/>
              </a:rPr>
              <a:t>Trò </a:t>
            </a:r>
            <a:r>
              <a:rPr lang="vi-VN" sz="3200">
                <a:solidFill>
                  <a:srgbClr val="C00000"/>
                </a:solidFill>
                <a:latin typeface="Arial" pitchFamily="34" charset="0"/>
                <a:cs typeface="Arial" pitchFamily="34" charset="0"/>
              </a:rPr>
              <a:t>chơi thả diều đem lại cho trẻ em những niềm vui sướng như thế nào?</a:t>
            </a:r>
            <a:endParaRPr lang="en-US" sz="3200">
              <a:solidFill>
                <a:srgbClr val="C00000"/>
              </a:solidFill>
              <a:latin typeface="Arial" pitchFamily="34" charset="0"/>
              <a:cs typeface="Arial" pitchFamily="34" charset="0"/>
            </a:endParaRPr>
          </a:p>
          <a:p>
            <a:pPr algn="ctr" eaLnBrk="1" fontAlgn="auto" hangingPunct="1">
              <a:spcBef>
                <a:spcPts val="0"/>
              </a:spcBef>
              <a:spcAft>
                <a:spcPts val="0"/>
              </a:spcAft>
              <a:defRPr/>
            </a:pPr>
            <a:r>
              <a:rPr lang="en-US" sz="3200" smtClean="0">
                <a:solidFill>
                  <a:srgbClr val="C00000"/>
                </a:solidFill>
                <a:latin typeface="Arial" pitchFamily="34" charset="0"/>
                <a:cs typeface="Arial" pitchFamily="34" charset="0"/>
              </a:rPr>
              <a:t> </a:t>
            </a:r>
            <a:endParaRPr lang="en-US" sz="3200" dirty="0">
              <a:solidFill>
                <a:srgbClr val="C00000"/>
              </a:solidFill>
              <a:latin typeface="Arial" pitchFamily="34" charset="0"/>
              <a:cs typeface="Arial" pitchFamily="34" charset="0"/>
            </a:endParaRPr>
          </a:p>
        </p:txBody>
      </p:sp>
      <p:pic>
        <p:nvPicPr>
          <p:cNvPr id="4" name="Graphic 3" descr="Kite with solid fi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1" y="3912913"/>
            <a:ext cx="71278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705217" y="2456999"/>
            <a:ext cx="7874000" cy="1792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defTabSz="685800">
              <a:defRPr>
                <a:solidFill>
                  <a:schemeClr val="tx1"/>
                </a:solidFill>
                <a:latin typeface="Calibri" pitchFamily="34" charset="0"/>
              </a:defRPr>
            </a:lvl1pPr>
            <a:lvl2pPr marL="742950" indent="-285750" defTabSz="685800">
              <a:defRPr>
                <a:solidFill>
                  <a:schemeClr val="tx1"/>
                </a:solidFill>
                <a:latin typeface="Calibri" pitchFamily="34" charset="0"/>
              </a:defRPr>
            </a:lvl2pPr>
            <a:lvl3pPr marL="1143000" indent="-228600" defTabSz="685800">
              <a:defRPr>
                <a:solidFill>
                  <a:schemeClr val="tx1"/>
                </a:solidFill>
                <a:latin typeface="Calibri" pitchFamily="34" charset="0"/>
              </a:defRPr>
            </a:lvl3pPr>
            <a:lvl4pPr marL="1600200" indent="-228600" defTabSz="685800">
              <a:defRPr>
                <a:solidFill>
                  <a:schemeClr val="tx1"/>
                </a:solidFill>
                <a:latin typeface="Calibri" pitchFamily="34" charset="0"/>
              </a:defRPr>
            </a:lvl4pPr>
            <a:lvl5pPr marL="2057400" indent="-228600" defTabSz="685800">
              <a:defRPr>
                <a:solidFill>
                  <a:schemeClr val="tx1"/>
                </a:solidFill>
                <a:latin typeface="Calibri" pitchFamily="34" charset="0"/>
              </a:defRPr>
            </a:lvl5pPr>
            <a:lvl6pPr marL="2514600" indent="-228600" defTabSz="685800" eaLnBrk="0" fontAlgn="base" hangingPunct="0">
              <a:spcBef>
                <a:spcPct val="0"/>
              </a:spcBef>
              <a:spcAft>
                <a:spcPct val="0"/>
              </a:spcAft>
              <a:defRPr>
                <a:solidFill>
                  <a:schemeClr val="tx1"/>
                </a:solidFill>
                <a:latin typeface="Calibri" pitchFamily="34" charset="0"/>
              </a:defRPr>
            </a:lvl6pPr>
            <a:lvl7pPr marL="2971800" indent="-228600" defTabSz="685800" eaLnBrk="0" fontAlgn="base" hangingPunct="0">
              <a:spcBef>
                <a:spcPct val="0"/>
              </a:spcBef>
              <a:spcAft>
                <a:spcPct val="0"/>
              </a:spcAft>
              <a:defRPr>
                <a:solidFill>
                  <a:schemeClr val="tx1"/>
                </a:solidFill>
                <a:latin typeface="Calibri" pitchFamily="34" charset="0"/>
              </a:defRPr>
            </a:lvl7pPr>
            <a:lvl8pPr marL="3429000" indent="-228600" defTabSz="685800" eaLnBrk="0" fontAlgn="base" hangingPunct="0">
              <a:spcBef>
                <a:spcPct val="0"/>
              </a:spcBef>
              <a:spcAft>
                <a:spcPct val="0"/>
              </a:spcAft>
              <a:defRPr>
                <a:solidFill>
                  <a:schemeClr val="tx1"/>
                </a:solidFill>
                <a:latin typeface="Calibri" pitchFamily="34" charset="0"/>
              </a:defRPr>
            </a:lvl8pPr>
            <a:lvl9pPr marL="3886200" indent="-228600" defTabSz="685800" eaLnBrk="0" fontAlgn="base" hangingPunct="0">
              <a:spcBef>
                <a:spcPct val="0"/>
              </a:spcBef>
              <a:spcAft>
                <a:spcPct val="0"/>
              </a:spcAft>
              <a:defRPr>
                <a:solidFill>
                  <a:schemeClr val="tx1"/>
                </a:solidFill>
                <a:latin typeface="Calibri" pitchFamily="34" charset="0"/>
              </a:defRPr>
            </a:lvl9pPr>
          </a:lstStyle>
          <a:p>
            <a:r>
              <a:rPr lang="en-US" altLang="en-US" sz="2800">
                <a:latin typeface="Arial" pitchFamily="34" charset="0"/>
                <a:cs typeface="Arial" pitchFamily="34" charset="0"/>
              </a:rPr>
              <a:t>A</a:t>
            </a:r>
            <a:r>
              <a:rPr lang="en-US" altLang="en-US" sz="2800" smtClean="0">
                <a:latin typeface="Arial" pitchFamily="34" charset="0"/>
                <a:cs typeface="Arial" pitchFamily="34" charset="0"/>
              </a:rPr>
              <a:t>. </a:t>
            </a:r>
            <a:r>
              <a:rPr lang="en-US" altLang="en-US" sz="2800">
                <a:latin typeface="Arial" pitchFamily="34" charset="0"/>
                <a:cs typeface="Arial" pitchFamily="34" charset="0"/>
              </a:rPr>
              <a:t>Chiều chiều, trên bãi thả, đám trẻ mục đồng ngồi cạnh nhau thả diều. Vui sướng đến phát dại nhìn lên bầu trời.</a:t>
            </a:r>
          </a:p>
          <a:p>
            <a:pPr eaLnBrk="1" hangingPunct="1">
              <a:buFont typeface="Arial" pitchFamily="34" charset="0"/>
              <a:buNone/>
            </a:pPr>
            <a:endParaRPr lang="en-US" altLang="en-US" sz="2800">
              <a:solidFill>
                <a:srgbClr val="1F4E79"/>
              </a:solidFill>
              <a:latin typeface="Arial" pitchFamily="34" charset="0"/>
              <a:cs typeface="Arial" pitchFamily="34" charset="0"/>
            </a:endParaRPr>
          </a:p>
        </p:txBody>
      </p:sp>
      <p:sp>
        <p:nvSpPr>
          <p:cNvPr id="10" name="TextBox 9"/>
          <p:cNvSpPr txBox="1">
            <a:spLocks noChangeArrowheads="1"/>
          </p:cNvSpPr>
          <p:nvPr/>
        </p:nvSpPr>
        <p:spPr bwMode="auto">
          <a:xfrm>
            <a:off x="705217" y="3912913"/>
            <a:ext cx="8169275" cy="1792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defTabSz="685800">
              <a:defRPr>
                <a:solidFill>
                  <a:schemeClr val="tx1"/>
                </a:solidFill>
                <a:latin typeface="Calibri" pitchFamily="34" charset="0"/>
              </a:defRPr>
            </a:lvl1pPr>
            <a:lvl2pPr marL="742950" indent="-285750" defTabSz="685800">
              <a:defRPr>
                <a:solidFill>
                  <a:schemeClr val="tx1"/>
                </a:solidFill>
                <a:latin typeface="Calibri" pitchFamily="34" charset="0"/>
              </a:defRPr>
            </a:lvl2pPr>
            <a:lvl3pPr marL="1143000" indent="-228600" defTabSz="685800">
              <a:defRPr>
                <a:solidFill>
                  <a:schemeClr val="tx1"/>
                </a:solidFill>
                <a:latin typeface="Calibri" pitchFamily="34" charset="0"/>
              </a:defRPr>
            </a:lvl3pPr>
            <a:lvl4pPr marL="1600200" indent="-228600" defTabSz="685800">
              <a:defRPr>
                <a:solidFill>
                  <a:schemeClr val="tx1"/>
                </a:solidFill>
                <a:latin typeface="Calibri" pitchFamily="34" charset="0"/>
              </a:defRPr>
            </a:lvl4pPr>
            <a:lvl5pPr marL="2057400" indent="-228600" defTabSz="685800">
              <a:defRPr>
                <a:solidFill>
                  <a:schemeClr val="tx1"/>
                </a:solidFill>
                <a:latin typeface="Calibri" pitchFamily="34" charset="0"/>
              </a:defRPr>
            </a:lvl5pPr>
            <a:lvl6pPr marL="2514600" indent="-228600" defTabSz="685800" eaLnBrk="0" fontAlgn="base" hangingPunct="0">
              <a:spcBef>
                <a:spcPct val="0"/>
              </a:spcBef>
              <a:spcAft>
                <a:spcPct val="0"/>
              </a:spcAft>
              <a:defRPr>
                <a:solidFill>
                  <a:schemeClr val="tx1"/>
                </a:solidFill>
                <a:latin typeface="Calibri" pitchFamily="34" charset="0"/>
              </a:defRPr>
            </a:lvl6pPr>
            <a:lvl7pPr marL="2971800" indent="-228600" defTabSz="685800" eaLnBrk="0" fontAlgn="base" hangingPunct="0">
              <a:spcBef>
                <a:spcPct val="0"/>
              </a:spcBef>
              <a:spcAft>
                <a:spcPct val="0"/>
              </a:spcAft>
              <a:defRPr>
                <a:solidFill>
                  <a:schemeClr val="tx1"/>
                </a:solidFill>
                <a:latin typeface="Calibri" pitchFamily="34" charset="0"/>
              </a:defRPr>
            </a:lvl7pPr>
            <a:lvl8pPr marL="3429000" indent="-228600" defTabSz="685800" eaLnBrk="0" fontAlgn="base" hangingPunct="0">
              <a:spcBef>
                <a:spcPct val="0"/>
              </a:spcBef>
              <a:spcAft>
                <a:spcPct val="0"/>
              </a:spcAft>
              <a:defRPr>
                <a:solidFill>
                  <a:schemeClr val="tx1"/>
                </a:solidFill>
                <a:latin typeface="Calibri" pitchFamily="34" charset="0"/>
              </a:defRPr>
            </a:lvl8pPr>
            <a:lvl9pPr marL="3886200" indent="-228600" defTabSz="685800" eaLnBrk="0" fontAlgn="base" hangingPunct="0">
              <a:spcBef>
                <a:spcPct val="0"/>
              </a:spcBef>
              <a:spcAft>
                <a:spcPct val="0"/>
              </a:spcAft>
              <a:defRPr>
                <a:solidFill>
                  <a:schemeClr val="tx1"/>
                </a:solidFill>
                <a:latin typeface="Calibri" pitchFamily="34" charset="0"/>
              </a:defRPr>
            </a:lvl9pPr>
          </a:lstStyle>
          <a:p>
            <a:r>
              <a:rPr lang="en-US" altLang="en-US" sz="2800">
                <a:solidFill>
                  <a:srgbClr val="000000"/>
                </a:solidFill>
                <a:latin typeface="Arial" pitchFamily="34" charset="0"/>
                <a:cs typeface="Arial" pitchFamily="34" charset="0"/>
              </a:rPr>
              <a:t>B</a:t>
            </a:r>
            <a:r>
              <a:rPr lang="en-US" altLang="en-US" sz="2800" smtClean="0">
                <a:solidFill>
                  <a:srgbClr val="000000"/>
                </a:solidFill>
                <a:latin typeface="Arial" pitchFamily="34" charset="0"/>
                <a:cs typeface="Arial" pitchFamily="34" charset="0"/>
              </a:rPr>
              <a:t>. </a:t>
            </a:r>
            <a:r>
              <a:rPr lang="en-US" altLang="en-US" sz="2800">
                <a:latin typeface="Arial" pitchFamily="34" charset="0"/>
                <a:cs typeface="Arial" pitchFamily="34" charset="0"/>
              </a:rPr>
              <a:t>Chiều chiều, trên bãi thả, đám trẻ mục đồng hò hét nhau thả diều thi. Vui sướng đến phát dại nhìn lên bầu trời.</a:t>
            </a:r>
          </a:p>
          <a:p>
            <a:pPr eaLnBrk="1" hangingPunct="1">
              <a:buFont typeface="Arial" pitchFamily="34" charset="0"/>
              <a:buNone/>
            </a:pPr>
            <a:r>
              <a:rPr lang="en-US" altLang="en-US" sz="2800" smtClean="0">
                <a:solidFill>
                  <a:srgbClr val="000000"/>
                </a:solidFill>
                <a:latin typeface="Arial" pitchFamily="34" charset="0"/>
                <a:cs typeface="Arial" pitchFamily="34" charset="0"/>
              </a:rPr>
              <a:t> </a:t>
            </a:r>
            <a:endParaRPr lang="en-US" altLang="en-US" sz="2800">
              <a:solidFill>
                <a:srgbClr val="000000"/>
              </a:solidFill>
              <a:latin typeface="Arial" pitchFamily="34" charset="0"/>
              <a:cs typeface="Arial" pitchFamily="34" charset="0"/>
            </a:endParaRPr>
          </a:p>
        </p:txBody>
      </p:sp>
      <p:pic>
        <p:nvPicPr>
          <p:cNvPr id="29703" name="图片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75476" y="82551"/>
            <a:ext cx="2176463" cy="1458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3589910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Kite with solid fil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77" y="1"/>
            <a:ext cx="722315" cy="906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a:spLocks noChangeArrowheads="1"/>
          </p:cNvSpPr>
          <p:nvPr/>
        </p:nvSpPr>
        <p:spPr bwMode="auto">
          <a:xfrm>
            <a:off x="424925" y="1672808"/>
            <a:ext cx="84582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just" eaLnBrk="1" hangingPunct="1"/>
            <a:r>
              <a:rPr lang="en-US" altLang="en-US" sz="2400" b="1">
                <a:solidFill>
                  <a:srgbClr val="0000CC"/>
                </a:solidFill>
                <a:latin typeface="Arial" pitchFamily="34" charset="0"/>
                <a:cs typeface="Arial" pitchFamily="34" charset="0"/>
              </a:rPr>
              <a:t>A. </a:t>
            </a:r>
            <a:r>
              <a:rPr lang="vi-VN" altLang="en-US" sz="2400" b="1">
                <a:solidFill>
                  <a:srgbClr val="0000CC"/>
                </a:solidFill>
                <a:latin typeface="Arial" pitchFamily="34" charset="0"/>
                <a:cs typeface="Arial" pitchFamily="34" charset="0"/>
              </a:rPr>
              <a:t>Nhìn lên bầu trời đêm huyền ảo, đẹp như một tấm thảm nhung khổng lồ, bạn nhỏ thấy lòng cháy lên, cháy mãi khát vọng. Suốt một thời mới lớn, bạn đã ngửa cổ chờ đợi một nàng tiên áo xanh bay xuống từ trời, bao giờ cũng hi vọng, tha thiết cầu xin: “Bay đi, diều ơi! Bay đi!”</a:t>
            </a:r>
            <a:endParaRPr lang="en-US" altLang="en-US" sz="2400" b="1">
              <a:solidFill>
                <a:srgbClr val="0000CC"/>
              </a:solidFill>
              <a:latin typeface="Arial" pitchFamily="34" charset="0"/>
              <a:cs typeface="Arial" pitchFamily="34" charset="0"/>
            </a:endParaRPr>
          </a:p>
        </p:txBody>
      </p:sp>
      <p:sp>
        <p:nvSpPr>
          <p:cNvPr id="5" name="Rectangle: Rounded Corners 4"/>
          <p:cNvSpPr/>
          <p:nvPr/>
        </p:nvSpPr>
        <p:spPr>
          <a:xfrm>
            <a:off x="866273" y="174561"/>
            <a:ext cx="8111299" cy="1052010"/>
          </a:xfrm>
          <a:prstGeom prst="roundRect">
            <a:avLst/>
          </a:prstGeom>
          <a:solidFill>
            <a:srgbClr val="FADEF7"/>
          </a:solid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vi-VN" sz="3200">
                <a:solidFill>
                  <a:srgbClr val="C00000"/>
                </a:solidFill>
              </a:rPr>
              <a:t>Trò chơi thả diều đem lại cho trẻ em những </a:t>
            </a:r>
            <a:r>
              <a:rPr lang="en-US" sz="3200">
                <a:solidFill>
                  <a:srgbClr val="C00000"/>
                </a:solidFill>
              </a:rPr>
              <a:t>ước mơ đẹp </a:t>
            </a:r>
            <a:r>
              <a:rPr lang="vi-VN" sz="3200">
                <a:solidFill>
                  <a:srgbClr val="C00000"/>
                </a:solidFill>
              </a:rPr>
              <a:t>như thế nào?</a:t>
            </a:r>
            <a:endParaRPr lang="en-US" sz="3200">
              <a:solidFill>
                <a:srgbClr val="C00000"/>
              </a:solidFill>
            </a:endParaRPr>
          </a:p>
        </p:txBody>
      </p:sp>
      <p:sp>
        <p:nvSpPr>
          <p:cNvPr id="8" name="TextBox 7"/>
          <p:cNvSpPr txBox="1">
            <a:spLocks noChangeArrowheads="1"/>
          </p:cNvSpPr>
          <p:nvPr/>
        </p:nvSpPr>
        <p:spPr bwMode="auto">
          <a:xfrm>
            <a:off x="424925" y="4217654"/>
            <a:ext cx="84582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just" eaLnBrk="1" hangingPunct="1"/>
            <a:r>
              <a:rPr lang="en-US" altLang="en-US" sz="2400" b="1">
                <a:solidFill>
                  <a:srgbClr val="C00000"/>
                </a:solidFill>
                <a:latin typeface="Arial" pitchFamily="34" charset="0"/>
                <a:cs typeface="Arial" pitchFamily="34" charset="0"/>
              </a:rPr>
              <a:t>B. </a:t>
            </a:r>
            <a:r>
              <a:rPr lang="vi-VN" altLang="en-US" sz="2400" b="1">
                <a:solidFill>
                  <a:srgbClr val="C00000"/>
                </a:solidFill>
                <a:latin typeface="Arial" pitchFamily="34" charset="0"/>
                <a:cs typeface="Arial" pitchFamily="34" charset="0"/>
              </a:rPr>
              <a:t>Nhìn lên bầu trời đêm huyền ảo, đẹp như một tấm thảm khổng lồ, bạn nhỏ thấy lòng </a:t>
            </a:r>
            <a:r>
              <a:rPr lang="en-US" altLang="en-US" sz="2400" b="1">
                <a:solidFill>
                  <a:srgbClr val="C00000"/>
                </a:solidFill>
                <a:latin typeface="Arial" pitchFamily="34" charset="0"/>
                <a:cs typeface="Arial" pitchFamily="34" charset="0"/>
              </a:rPr>
              <a:t>vui</a:t>
            </a:r>
            <a:r>
              <a:rPr lang="vi-VN" altLang="en-US" sz="2400" b="1">
                <a:solidFill>
                  <a:srgbClr val="C00000"/>
                </a:solidFill>
                <a:latin typeface="Arial" pitchFamily="34" charset="0"/>
                <a:cs typeface="Arial" pitchFamily="34" charset="0"/>
              </a:rPr>
              <a:t> lên, cháy mãi khát vọng. Suốt một thời mới lớn, bạn đã ngửa cổ chờ đợi một nàng tiên áo </a:t>
            </a:r>
            <a:r>
              <a:rPr lang="en-US" altLang="en-US" sz="2400" b="1">
                <a:solidFill>
                  <a:srgbClr val="C00000"/>
                </a:solidFill>
                <a:latin typeface="Arial" pitchFamily="34" charset="0"/>
                <a:cs typeface="Arial" pitchFamily="34" charset="0"/>
              </a:rPr>
              <a:t>tím</a:t>
            </a:r>
            <a:r>
              <a:rPr lang="vi-VN" altLang="en-US" sz="2400" b="1">
                <a:solidFill>
                  <a:srgbClr val="C00000"/>
                </a:solidFill>
                <a:latin typeface="Arial" pitchFamily="34" charset="0"/>
                <a:cs typeface="Arial" pitchFamily="34" charset="0"/>
              </a:rPr>
              <a:t> bay xuống từ trời, bao giờ cũng hi vọng, tha thiết cầu xin: “Bay đi, diều ơi! Bay đi!”</a:t>
            </a:r>
            <a:endParaRPr lang="en-US" altLang="en-US" sz="2400" b="1">
              <a:solidFill>
                <a:srgbClr val="C00000"/>
              </a:solidFill>
              <a:latin typeface="Arial" pitchFamily="34" charset="0"/>
              <a:cs typeface="Arial" pitchFamily="34" charset="0"/>
            </a:endParaRPr>
          </a:p>
        </p:txBody>
      </p:sp>
    </p:spTree>
    <p:custDataLst>
      <p:tags r:id="rId1"/>
    </p:custDataLst>
    <p:extLst>
      <p:ext uri="{BB962C8B-B14F-4D97-AF65-F5344CB8AC3E}">
        <p14:creationId xmlns:p14="http://schemas.microsoft.com/office/powerpoint/2010/main" val="720101739"/>
      </p:ext>
    </p:extLst>
  </p:cSld>
  <p:clrMapOvr>
    <a:masterClrMapping/>
  </p:clrMapOvr>
  <p:transition advTm="2845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xit" presetSubtype="4" fill="hold" grpId="1" nodeType="clickEffect">
                                  <p:stCondLst>
                                    <p:cond delay="0"/>
                                  </p:stCondLst>
                                  <p:childTnLst>
                                    <p:anim calcmode="lin" valueType="num">
                                      <p:cBhvr additive="base">
                                        <p:cTn id="16" dur="500"/>
                                        <p:tgtEl>
                                          <p:spTgt spid="8"/>
                                        </p:tgtEl>
                                        <p:attrNameLst>
                                          <p:attrName>ppt_x</p:attrName>
                                        </p:attrNameLst>
                                      </p:cBhvr>
                                      <p:tavLst>
                                        <p:tav tm="0">
                                          <p:val>
                                            <p:strVal val="ppt_x"/>
                                          </p:val>
                                        </p:tav>
                                        <p:tav tm="100000">
                                          <p:val>
                                            <p:strVal val="ppt_x"/>
                                          </p:val>
                                        </p:tav>
                                      </p:tavLst>
                                    </p:anim>
                                    <p:anim calcmode="lin" valueType="num">
                                      <p:cBhvr additive="base">
                                        <p:cTn id="17" dur="500"/>
                                        <p:tgtEl>
                                          <p:spTgt spid="8"/>
                                        </p:tgtEl>
                                        <p:attrNameLst>
                                          <p:attrName>ppt_y</p:attrName>
                                        </p:attrNameLst>
                                      </p:cBhvr>
                                      <p:tavLst>
                                        <p:tav tm="0">
                                          <p:val>
                                            <p:strVal val="ppt_y"/>
                                          </p:val>
                                        </p:tav>
                                        <p:tav tm="100000">
                                          <p:val>
                                            <p:strVal val="1+ppt_h/2"/>
                                          </p:val>
                                        </p:tav>
                                      </p:tavLst>
                                    </p:anim>
                                    <p:set>
                                      <p:cBhvr>
                                        <p:cTn id="18"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p:bldP spid="8"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88" y="4214285"/>
            <a:ext cx="9145588" cy="264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Rounded Corners 4">
            <a:extLst>
              <a:ext uri="{FF2B5EF4-FFF2-40B4-BE49-F238E27FC236}"/>
            </a:extLst>
          </p:cNvPr>
          <p:cNvSpPr/>
          <p:nvPr/>
        </p:nvSpPr>
        <p:spPr>
          <a:xfrm>
            <a:off x="111126" y="283634"/>
            <a:ext cx="7161213" cy="1350433"/>
          </a:xfrm>
          <a:prstGeom prst="roundRect">
            <a:avLst/>
          </a:prstGeom>
          <a:solidFill>
            <a:srgbClr val="FADEF7"/>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r>
              <a:rPr lang="en-US" sz="2800" dirty="0">
                <a:solidFill>
                  <a:srgbClr val="C00000"/>
                </a:solidFill>
                <a:latin typeface="Arial" pitchFamily="34" charset="0"/>
                <a:cs typeface="Arial" pitchFamily="34" charset="0"/>
              </a:rPr>
              <a:t>4. Qua </a:t>
            </a:r>
            <a:r>
              <a:rPr lang="en-US" sz="2800" dirty="0" err="1">
                <a:solidFill>
                  <a:srgbClr val="C00000"/>
                </a:solidFill>
                <a:latin typeface="Arial" pitchFamily="34" charset="0"/>
                <a:cs typeface="Arial" pitchFamily="34" charset="0"/>
              </a:rPr>
              <a:t>các</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câu</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mở</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bài</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và</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kết</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bài</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tác</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giả</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muốn</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nói</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điều</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gì</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về</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cánh</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diều</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tuổi</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thơ</a:t>
            </a:r>
            <a:r>
              <a:rPr lang="en-US" sz="2800" dirty="0">
                <a:solidFill>
                  <a:srgbClr val="C00000"/>
                </a:solidFill>
                <a:latin typeface="Arial" pitchFamily="34" charset="0"/>
                <a:cs typeface="Arial" pitchFamily="34" charset="0"/>
              </a:rPr>
              <a:t> ?</a:t>
            </a:r>
          </a:p>
        </p:txBody>
      </p:sp>
      <p:pic>
        <p:nvPicPr>
          <p:cNvPr id="4" name="Graphic 3" descr="Kite with solid fi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125" y="2935817"/>
            <a:ext cx="71278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974725" y="2027767"/>
            <a:ext cx="7874000" cy="5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defTabSz="685800">
              <a:defRPr>
                <a:solidFill>
                  <a:schemeClr val="tx1"/>
                </a:solidFill>
                <a:latin typeface="Calibri" pitchFamily="34" charset="0"/>
              </a:defRPr>
            </a:lvl1pPr>
            <a:lvl2pPr marL="742950" indent="-285750" defTabSz="685800">
              <a:defRPr>
                <a:solidFill>
                  <a:schemeClr val="tx1"/>
                </a:solidFill>
                <a:latin typeface="Calibri" pitchFamily="34" charset="0"/>
              </a:defRPr>
            </a:lvl2pPr>
            <a:lvl3pPr marL="1143000" indent="-228600" defTabSz="685800">
              <a:defRPr>
                <a:solidFill>
                  <a:schemeClr val="tx1"/>
                </a:solidFill>
                <a:latin typeface="Calibri" pitchFamily="34" charset="0"/>
              </a:defRPr>
            </a:lvl3pPr>
            <a:lvl4pPr marL="1600200" indent="-228600" defTabSz="685800">
              <a:defRPr>
                <a:solidFill>
                  <a:schemeClr val="tx1"/>
                </a:solidFill>
                <a:latin typeface="Calibri" pitchFamily="34" charset="0"/>
              </a:defRPr>
            </a:lvl4pPr>
            <a:lvl5pPr marL="2057400" indent="-228600" defTabSz="685800">
              <a:defRPr>
                <a:solidFill>
                  <a:schemeClr val="tx1"/>
                </a:solidFill>
                <a:latin typeface="Calibri" pitchFamily="34" charset="0"/>
              </a:defRPr>
            </a:lvl5pPr>
            <a:lvl6pPr marL="2514600" indent="-228600" defTabSz="685800" eaLnBrk="0" fontAlgn="base" hangingPunct="0">
              <a:spcBef>
                <a:spcPct val="0"/>
              </a:spcBef>
              <a:spcAft>
                <a:spcPct val="0"/>
              </a:spcAft>
              <a:defRPr>
                <a:solidFill>
                  <a:schemeClr val="tx1"/>
                </a:solidFill>
                <a:latin typeface="Calibri" pitchFamily="34" charset="0"/>
              </a:defRPr>
            </a:lvl6pPr>
            <a:lvl7pPr marL="2971800" indent="-228600" defTabSz="685800" eaLnBrk="0" fontAlgn="base" hangingPunct="0">
              <a:spcBef>
                <a:spcPct val="0"/>
              </a:spcBef>
              <a:spcAft>
                <a:spcPct val="0"/>
              </a:spcAft>
              <a:defRPr>
                <a:solidFill>
                  <a:schemeClr val="tx1"/>
                </a:solidFill>
                <a:latin typeface="Calibri" pitchFamily="34" charset="0"/>
              </a:defRPr>
            </a:lvl7pPr>
            <a:lvl8pPr marL="3429000" indent="-228600" defTabSz="685800" eaLnBrk="0" fontAlgn="base" hangingPunct="0">
              <a:spcBef>
                <a:spcPct val="0"/>
              </a:spcBef>
              <a:spcAft>
                <a:spcPct val="0"/>
              </a:spcAft>
              <a:defRPr>
                <a:solidFill>
                  <a:schemeClr val="tx1"/>
                </a:solidFill>
                <a:latin typeface="Calibri" pitchFamily="34" charset="0"/>
              </a:defRPr>
            </a:lvl8pPr>
            <a:lvl9pPr marL="3886200" indent="-228600" defTabSz="685800" eaLnBrk="0" fontAlgn="base" hangingPunct="0">
              <a:spcBef>
                <a:spcPct val="0"/>
              </a:spcBef>
              <a:spcAft>
                <a:spcPct val="0"/>
              </a:spcAft>
              <a:defRPr>
                <a:solidFill>
                  <a:schemeClr val="tx1"/>
                </a:solidFill>
                <a:latin typeface="Calibri" pitchFamily="34" charset="0"/>
              </a:defRPr>
            </a:lvl9pPr>
          </a:lstStyle>
          <a:p>
            <a:pPr eaLnBrk="1" hangingPunct="1">
              <a:buFont typeface="Arial" pitchFamily="34" charset="0"/>
              <a:buNone/>
            </a:pPr>
            <a:r>
              <a:rPr lang="en-US" altLang="en-US" sz="2800">
                <a:solidFill>
                  <a:srgbClr val="000000"/>
                </a:solidFill>
                <a:latin typeface="Arial" pitchFamily="34" charset="0"/>
                <a:cs typeface="Arial" pitchFamily="34" charset="0"/>
              </a:rPr>
              <a:t>a. Cánh diều là kỉ niệm đẹp đẽ của tuổi thơ.</a:t>
            </a:r>
            <a:endParaRPr lang="en-US" altLang="en-US" sz="2800">
              <a:solidFill>
                <a:srgbClr val="1F4E79"/>
              </a:solidFill>
              <a:latin typeface="Arial" pitchFamily="34" charset="0"/>
              <a:cs typeface="Arial" pitchFamily="34" charset="0"/>
            </a:endParaRPr>
          </a:p>
        </p:txBody>
      </p:sp>
      <p:sp>
        <p:nvSpPr>
          <p:cNvPr id="10" name="TextBox 9"/>
          <p:cNvSpPr txBox="1">
            <a:spLocks noChangeArrowheads="1"/>
          </p:cNvSpPr>
          <p:nvPr/>
        </p:nvSpPr>
        <p:spPr bwMode="auto">
          <a:xfrm>
            <a:off x="974726" y="2772834"/>
            <a:ext cx="8169275" cy="93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defTabSz="685800">
              <a:defRPr>
                <a:solidFill>
                  <a:schemeClr val="tx1"/>
                </a:solidFill>
                <a:latin typeface="Calibri" pitchFamily="34" charset="0"/>
              </a:defRPr>
            </a:lvl1pPr>
            <a:lvl2pPr marL="742950" indent="-285750" defTabSz="685800">
              <a:defRPr>
                <a:solidFill>
                  <a:schemeClr val="tx1"/>
                </a:solidFill>
                <a:latin typeface="Calibri" pitchFamily="34" charset="0"/>
              </a:defRPr>
            </a:lvl2pPr>
            <a:lvl3pPr marL="1143000" indent="-228600" defTabSz="685800">
              <a:defRPr>
                <a:solidFill>
                  <a:schemeClr val="tx1"/>
                </a:solidFill>
                <a:latin typeface="Calibri" pitchFamily="34" charset="0"/>
              </a:defRPr>
            </a:lvl3pPr>
            <a:lvl4pPr marL="1600200" indent="-228600" defTabSz="685800">
              <a:defRPr>
                <a:solidFill>
                  <a:schemeClr val="tx1"/>
                </a:solidFill>
                <a:latin typeface="Calibri" pitchFamily="34" charset="0"/>
              </a:defRPr>
            </a:lvl4pPr>
            <a:lvl5pPr marL="2057400" indent="-228600" defTabSz="685800">
              <a:defRPr>
                <a:solidFill>
                  <a:schemeClr val="tx1"/>
                </a:solidFill>
                <a:latin typeface="Calibri" pitchFamily="34" charset="0"/>
              </a:defRPr>
            </a:lvl5pPr>
            <a:lvl6pPr marL="2514600" indent="-228600" defTabSz="685800" eaLnBrk="0" fontAlgn="base" hangingPunct="0">
              <a:spcBef>
                <a:spcPct val="0"/>
              </a:spcBef>
              <a:spcAft>
                <a:spcPct val="0"/>
              </a:spcAft>
              <a:defRPr>
                <a:solidFill>
                  <a:schemeClr val="tx1"/>
                </a:solidFill>
                <a:latin typeface="Calibri" pitchFamily="34" charset="0"/>
              </a:defRPr>
            </a:lvl6pPr>
            <a:lvl7pPr marL="2971800" indent="-228600" defTabSz="685800" eaLnBrk="0" fontAlgn="base" hangingPunct="0">
              <a:spcBef>
                <a:spcPct val="0"/>
              </a:spcBef>
              <a:spcAft>
                <a:spcPct val="0"/>
              </a:spcAft>
              <a:defRPr>
                <a:solidFill>
                  <a:schemeClr val="tx1"/>
                </a:solidFill>
                <a:latin typeface="Calibri" pitchFamily="34" charset="0"/>
              </a:defRPr>
            </a:lvl7pPr>
            <a:lvl8pPr marL="3429000" indent="-228600" defTabSz="685800" eaLnBrk="0" fontAlgn="base" hangingPunct="0">
              <a:spcBef>
                <a:spcPct val="0"/>
              </a:spcBef>
              <a:spcAft>
                <a:spcPct val="0"/>
              </a:spcAft>
              <a:defRPr>
                <a:solidFill>
                  <a:schemeClr val="tx1"/>
                </a:solidFill>
                <a:latin typeface="Calibri" pitchFamily="34" charset="0"/>
              </a:defRPr>
            </a:lvl8pPr>
            <a:lvl9pPr marL="3886200" indent="-228600" defTabSz="685800" eaLnBrk="0" fontAlgn="base" hangingPunct="0">
              <a:spcBef>
                <a:spcPct val="0"/>
              </a:spcBef>
              <a:spcAft>
                <a:spcPct val="0"/>
              </a:spcAft>
              <a:defRPr>
                <a:solidFill>
                  <a:schemeClr val="tx1"/>
                </a:solidFill>
                <a:latin typeface="Calibri" pitchFamily="34" charset="0"/>
              </a:defRPr>
            </a:lvl9pPr>
          </a:lstStyle>
          <a:p>
            <a:pPr eaLnBrk="1" hangingPunct="1">
              <a:buFont typeface="Arial" pitchFamily="34" charset="0"/>
              <a:buNone/>
            </a:pPr>
            <a:r>
              <a:rPr lang="en-US" altLang="en-US" sz="2800">
                <a:solidFill>
                  <a:srgbClr val="000000"/>
                </a:solidFill>
                <a:latin typeface="Arial" pitchFamily="34" charset="0"/>
                <a:cs typeface="Arial" pitchFamily="34" charset="0"/>
              </a:rPr>
              <a:t>b. Cánh diều khơi gợi những ước mơ đẹp cho tuổi thơ.</a:t>
            </a:r>
          </a:p>
        </p:txBody>
      </p:sp>
      <p:pic>
        <p:nvPicPr>
          <p:cNvPr id="29703" name="图片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75476" y="82551"/>
            <a:ext cx="2176463" cy="1458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a:spLocks noChangeArrowheads="1"/>
          </p:cNvSpPr>
          <p:nvPr/>
        </p:nvSpPr>
        <p:spPr bwMode="auto">
          <a:xfrm>
            <a:off x="974726" y="4032251"/>
            <a:ext cx="8169275" cy="5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defTabSz="685800">
              <a:defRPr>
                <a:solidFill>
                  <a:schemeClr val="tx1"/>
                </a:solidFill>
                <a:latin typeface="Calibri" pitchFamily="34" charset="0"/>
              </a:defRPr>
            </a:lvl1pPr>
            <a:lvl2pPr marL="742950" indent="-285750" defTabSz="685800">
              <a:defRPr>
                <a:solidFill>
                  <a:schemeClr val="tx1"/>
                </a:solidFill>
                <a:latin typeface="Calibri" pitchFamily="34" charset="0"/>
              </a:defRPr>
            </a:lvl2pPr>
            <a:lvl3pPr marL="1143000" indent="-228600" defTabSz="685800">
              <a:defRPr>
                <a:solidFill>
                  <a:schemeClr val="tx1"/>
                </a:solidFill>
                <a:latin typeface="Calibri" pitchFamily="34" charset="0"/>
              </a:defRPr>
            </a:lvl3pPr>
            <a:lvl4pPr marL="1600200" indent="-228600" defTabSz="685800">
              <a:defRPr>
                <a:solidFill>
                  <a:schemeClr val="tx1"/>
                </a:solidFill>
                <a:latin typeface="Calibri" pitchFamily="34" charset="0"/>
              </a:defRPr>
            </a:lvl4pPr>
            <a:lvl5pPr marL="2057400" indent="-228600" defTabSz="685800">
              <a:defRPr>
                <a:solidFill>
                  <a:schemeClr val="tx1"/>
                </a:solidFill>
                <a:latin typeface="Calibri" pitchFamily="34" charset="0"/>
              </a:defRPr>
            </a:lvl5pPr>
            <a:lvl6pPr marL="2514600" indent="-228600" defTabSz="685800" eaLnBrk="0" fontAlgn="base" hangingPunct="0">
              <a:spcBef>
                <a:spcPct val="0"/>
              </a:spcBef>
              <a:spcAft>
                <a:spcPct val="0"/>
              </a:spcAft>
              <a:defRPr>
                <a:solidFill>
                  <a:schemeClr val="tx1"/>
                </a:solidFill>
                <a:latin typeface="Calibri" pitchFamily="34" charset="0"/>
              </a:defRPr>
            </a:lvl6pPr>
            <a:lvl7pPr marL="2971800" indent="-228600" defTabSz="685800" eaLnBrk="0" fontAlgn="base" hangingPunct="0">
              <a:spcBef>
                <a:spcPct val="0"/>
              </a:spcBef>
              <a:spcAft>
                <a:spcPct val="0"/>
              </a:spcAft>
              <a:defRPr>
                <a:solidFill>
                  <a:schemeClr val="tx1"/>
                </a:solidFill>
                <a:latin typeface="Calibri" pitchFamily="34" charset="0"/>
              </a:defRPr>
            </a:lvl7pPr>
            <a:lvl8pPr marL="3429000" indent="-228600" defTabSz="685800" eaLnBrk="0" fontAlgn="base" hangingPunct="0">
              <a:spcBef>
                <a:spcPct val="0"/>
              </a:spcBef>
              <a:spcAft>
                <a:spcPct val="0"/>
              </a:spcAft>
              <a:defRPr>
                <a:solidFill>
                  <a:schemeClr val="tx1"/>
                </a:solidFill>
                <a:latin typeface="Calibri" pitchFamily="34" charset="0"/>
              </a:defRPr>
            </a:lvl8pPr>
            <a:lvl9pPr marL="3886200" indent="-228600" defTabSz="685800" eaLnBrk="0" fontAlgn="base" hangingPunct="0">
              <a:spcBef>
                <a:spcPct val="0"/>
              </a:spcBef>
              <a:spcAft>
                <a:spcPct val="0"/>
              </a:spcAft>
              <a:defRPr>
                <a:solidFill>
                  <a:schemeClr val="tx1"/>
                </a:solidFill>
                <a:latin typeface="Calibri" pitchFamily="34" charset="0"/>
              </a:defRPr>
            </a:lvl9pPr>
          </a:lstStyle>
          <a:p>
            <a:pPr eaLnBrk="1" hangingPunct="1">
              <a:buFont typeface="Arial" pitchFamily="34" charset="0"/>
              <a:buNone/>
            </a:pPr>
            <a:r>
              <a:rPr lang="en-US" altLang="en-US" sz="2800">
                <a:solidFill>
                  <a:srgbClr val="000000"/>
                </a:solidFill>
                <a:latin typeface="Arial" pitchFamily="34" charset="0"/>
                <a:cs typeface="Arial" pitchFamily="34" charset="0"/>
              </a:rPr>
              <a:t>c. Cánh diều đem đến bao niềm vui cho tuổi thơ</a:t>
            </a:r>
          </a:p>
        </p:txBody>
      </p:sp>
    </p:spTree>
    <p:custDataLst>
      <p:tags r:id="rId1"/>
    </p:custDataLst>
    <p:extLst>
      <p:ext uri="{BB962C8B-B14F-4D97-AF65-F5344CB8AC3E}">
        <p14:creationId xmlns:p14="http://schemas.microsoft.com/office/powerpoint/2010/main" val="36172495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977" y="595697"/>
            <a:ext cx="8001000" cy="614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Box 3"/>
          <p:cNvSpPr txBox="1">
            <a:spLocks noChangeArrowheads="1"/>
          </p:cNvSpPr>
          <p:nvPr/>
        </p:nvSpPr>
        <p:spPr bwMode="auto">
          <a:xfrm>
            <a:off x="2005014" y="1902840"/>
            <a:ext cx="5761037" cy="253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just" eaLnBrk="1" hangingPunct="1"/>
            <a:r>
              <a:rPr lang="vi-VN" altLang="en-US" sz="3200" b="1">
                <a:solidFill>
                  <a:srgbClr val="0000CC"/>
                </a:solidFill>
                <a:latin typeface="+mn-lt"/>
                <a:cs typeface="Times New Roman" pitchFamily="18" charset="0"/>
              </a:rPr>
              <a:t>Bài văn nói lên niềm vui sướng và những khát vọng tốt đẹp mà trò chơi thả diều mang lại cho đám trẻ mục đồng.</a:t>
            </a:r>
            <a:endParaRPr lang="en-US" altLang="en-US" sz="3200" b="1">
              <a:solidFill>
                <a:srgbClr val="0000CC"/>
              </a:solidFill>
              <a:latin typeface="+mn-lt"/>
            </a:endParaRPr>
          </a:p>
        </p:txBody>
      </p:sp>
      <p:pic>
        <p:nvPicPr>
          <p:cNvPr id="30724" name="图片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57738">
            <a:off x="449263" y="-154517"/>
            <a:ext cx="1858962" cy="2478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extLst>
          </p:cNvPr>
          <p:cNvSpPr/>
          <p:nvPr/>
        </p:nvSpPr>
        <p:spPr>
          <a:xfrm>
            <a:off x="2405989" y="1084475"/>
            <a:ext cx="4406976" cy="700192"/>
          </a:xfrm>
          <a:prstGeom prst="rect">
            <a:avLst/>
          </a:prstGeom>
          <a:noFill/>
        </p:spPr>
        <p:txBody>
          <a:bodyPr wrap="none" lIns="68580" tIns="34290" rIns="68580" bIns="34290">
            <a:spAutoFit/>
            <a:scene3d>
              <a:camera prst="orthographicFront"/>
              <a:lightRig rig="soft" dir="t">
                <a:rot lat="0" lon="0" rev="15600000"/>
              </a:lightRig>
            </a:scene3d>
            <a:sp3d extrusionH="57150" prstMaterial="softEdge">
              <a:bevelT w="25400" h="38100"/>
            </a:sp3d>
          </a:bodyPr>
          <a:lstStyle/>
          <a:p>
            <a:pPr algn="ctr" eaLnBrk="1" fontAlgn="auto" hangingPunct="1">
              <a:spcBef>
                <a:spcPts val="0"/>
              </a:spcBef>
              <a:spcAft>
                <a:spcPts val="0"/>
              </a:spcAft>
              <a:defRPr/>
            </a:pPr>
            <a:r>
              <a:rPr lang="en-US" sz="4100" b="1" dirty="0">
                <a:ln/>
                <a:solidFill>
                  <a:srgbClr val="FF0000"/>
                </a:solidFill>
                <a:latin typeface="+mn-lt"/>
              </a:rPr>
              <a:t>NỘI DUNG BÀI HỌC</a:t>
            </a:r>
          </a:p>
        </p:txBody>
      </p:sp>
    </p:spTree>
    <p:extLst>
      <p:ext uri="{BB962C8B-B14F-4D97-AF65-F5344CB8AC3E}">
        <p14:creationId xmlns:p14="http://schemas.microsoft.com/office/powerpoint/2010/main" val="22440861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723"/>
                                        </p:tgtEl>
                                        <p:attrNameLst>
                                          <p:attrName>style.visibility</p:attrName>
                                        </p:attrNameLst>
                                      </p:cBhvr>
                                      <p:to>
                                        <p:strVal val="visible"/>
                                      </p:to>
                                    </p:set>
                                    <p:animEffect transition="in" filter="barn(inVertical)">
                                      <p:cBhvr>
                                        <p:cTn id="7" dur="500"/>
                                        <p:tgtEl>
                                          <p:spTgt spid="307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图片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82875" y="232834"/>
            <a:ext cx="6159500" cy="6093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图片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2650" y="702733"/>
            <a:ext cx="941388" cy="125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图片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33417">
            <a:off x="484189" y="1526117"/>
            <a:ext cx="2314575" cy="436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图片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663409">
            <a:off x="6546850" y="277284"/>
            <a:ext cx="992188"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extLst>
          </p:cNvPr>
          <p:cNvSpPr/>
          <p:nvPr/>
        </p:nvSpPr>
        <p:spPr>
          <a:xfrm>
            <a:off x="3508375" y="2351617"/>
            <a:ext cx="4508500" cy="1731243"/>
          </a:xfrm>
          <a:prstGeom prst="rect">
            <a:avLst/>
          </a:prstGeom>
          <a:noFill/>
        </p:spPr>
        <p:txBody>
          <a:bodyPr lIns="68580" tIns="34290" rIns="68580" bIns="34290">
            <a:spAutoFit/>
          </a:bodyPr>
          <a:lstStyle/>
          <a:p>
            <a:pPr algn="ctr" eaLnBrk="1" fontAlgn="auto" hangingPunct="1">
              <a:spcBef>
                <a:spcPts val="0"/>
              </a:spcBef>
              <a:spcAft>
                <a:spcPts val="0"/>
              </a:spcAft>
              <a:defRPr/>
            </a:pPr>
            <a:r>
              <a:rPr lang="en-US" sz="5400" b="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LUYỆN ĐỌC</a:t>
            </a:r>
            <a:r>
              <a:rPr lang="vi-VN" sz="5400" b="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DIỄN CẢM</a:t>
            </a:r>
            <a:endParaRPr lang="en-US" sz="54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44906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0"/>
            <a:ext cx="9143998" cy="6857999"/>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44000" y="0"/>
            <a:ext cx="9143999" cy="6857999"/>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28505" y="4866968"/>
            <a:ext cx="1979255" cy="1425063"/>
          </a:xfrm>
          <a:prstGeom prst="rect">
            <a:avLst/>
          </a:prstGeom>
        </p:spPr>
      </p:pic>
      <p:sp>
        <p:nvSpPr>
          <p:cNvPr id="2" name="Rectangle 1"/>
          <p:cNvSpPr/>
          <p:nvPr/>
        </p:nvSpPr>
        <p:spPr>
          <a:xfrm>
            <a:off x="816833" y="986135"/>
            <a:ext cx="4802597" cy="1754326"/>
          </a:xfrm>
          <a:prstGeom prst="rect">
            <a:avLst/>
          </a:prstGeom>
          <a:noFill/>
        </p:spPr>
        <p:txBody>
          <a:bodyPr wrap="none" lIns="91440" tIns="45720" rIns="91440" bIns="45720">
            <a:spAutoFit/>
          </a:bodyPr>
          <a:lstStyle/>
          <a:p>
            <a:pPr algn="ctr"/>
            <a:r>
              <a:rPr lang="en-US" sz="54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VƯỢT CHƯỚNG</a:t>
            </a:r>
          </a:p>
          <a:p>
            <a:pPr algn="ctr"/>
            <a:r>
              <a:rPr lang="en-US" sz="54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NGẠI VẬT</a:t>
            </a:r>
          </a:p>
        </p:txBody>
      </p:sp>
      <p:pic>
        <p:nvPicPr>
          <p:cNvPr id="3" name="Ca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267200" y="7271659"/>
            <a:ext cx="609600" cy="609600"/>
          </a:xfrm>
          <a:prstGeom prst="rect">
            <a:avLst/>
          </a:prstGeom>
        </p:spPr>
      </p:pic>
      <p:pic>
        <p:nvPicPr>
          <p:cNvPr id="6" name="Bike Rides">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324600" y="7271656"/>
            <a:ext cx="609600" cy="609600"/>
          </a:xfrm>
          <a:prstGeom prst="rect">
            <a:avLst/>
          </a:prstGeom>
        </p:spPr>
      </p:pic>
    </p:spTree>
    <p:extLst>
      <p:ext uri="{BB962C8B-B14F-4D97-AF65-F5344CB8AC3E}">
        <p14:creationId xmlns:p14="http://schemas.microsoft.com/office/powerpoint/2010/main" val="3733553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xEl>
                                              <p:pRg st="0" end="0"/>
                                            </p:txEl>
                                          </p:spTgt>
                                        </p:tgtEl>
                                        <p:attrNameLst>
                                          <p:attrName>ppt_x</p:attrName>
                                          <p:attrName>ppt_y</p:attrName>
                                        </p:attrNameLst>
                                      </p:cBhvr>
                                    </p:animMotion>
                                    <p:animRot by="1500000">
                                      <p:cBhvr>
                                        <p:cTn id="7" dur="125" fill="hold">
                                          <p:stCondLst>
                                            <p:cond delay="0"/>
                                          </p:stCondLst>
                                        </p:cTn>
                                        <p:tgtEl>
                                          <p:spTgt spid="2">
                                            <p:txEl>
                                              <p:pRg st="0" end="0"/>
                                            </p:txEl>
                                          </p:spTgt>
                                        </p:tgtEl>
                                        <p:attrNameLst>
                                          <p:attrName>r</p:attrName>
                                        </p:attrNameLst>
                                      </p:cBhvr>
                                    </p:animRot>
                                    <p:animRot by="-1500000">
                                      <p:cBhvr>
                                        <p:cTn id="8" dur="125" fill="hold">
                                          <p:stCondLst>
                                            <p:cond delay="125"/>
                                          </p:stCondLst>
                                        </p:cTn>
                                        <p:tgtEl>
                                          <p:spTgt spid="2">
                                            <p:txEl>
                                              <p:pRg st="0" end="0"/>
                                            </p:txEl>
                                          </p:spTgt>
                                        </p:tgtEl>
                                        <p:attrNameLst>
                                          <p:attrName>r</p:attrName>
                                        </p:attrNameLst>
                                      </p:cBhvr>
                                    </p:animRot>
                                    <p:animRot by="-1500000">
                                      <p:cBhvr>
                                        <p:cTn id="9" dur="125" fill="hold">
                                          <p:stCondLst>
                                            <p:cond delay="250"/>
                                          </p:stCondLst>
                                        </p:cTn>
                                        <p:tgtEl>
                                          <p:spTgt spid="2">
                                            <p:txEl>
                                              <p:pRg st="0" end="0"/>
                                            </p:txEl>
                                          </p:spTgt>
                                        </p:tgtEl>
                                        <p:attrNameLst>
                                          <p:attrName>r</p:attrName>
                                        </p:attrNameLst>
                                      </p:cBhvr>
                                    </p:animRot>
                                    <p:animRot by="1500000">
                                      <p:cBhvr>
                                        <p:cTn id="10" dur="125" fill="hold">
                                          <p:stCondLst>
                                            <p:cond delay="375"/>
                                          </p:stCondLst>
                                        </p:cTn>
                                        <p:tgtEl>
                                          <p:spTgt spid="2">
                                            <p:txEl>
                                              <p:pRg st="0" end="0"/>
                                            </p:txEl>
                                          </p:spTgt>
                                        </p:tgtEl>
                                        <p:attrNameLst>
                                          <p:attrName>r</p:attrName>
                                        </p:attrNameLst>
                                      </p:cBhvr>
                                    </p:animRot>
                                  </p:childTnLst>
                                </p:cTn>
                              </p:par>
                              <p:par>
                                <p:cTn id="11" presetID="34" presetClass="emph" presetSubtype="0" repeatCount="indefinite"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
                                            <p:txEl>
                                              <p:pRg st="1" end="1"/>
                                            </p:txEl>
                                          </p:spTgt>
                                        </p:tgtEl>
                                        <p:attrNameLst>
                                          <p:attrName>ppt_x</p:attrName>
                                          <p:attrName>ppt_y</p:attrName>
                                        </p:attrNameLst>
                                      </p:cBhvr>
                                    </p:animMotion>
                                    <p:animRot by="1500000">
                                      <p:cBhvr>
                                        <p:cTn id="13" dur="125" fill="hold">
                                          <p:stCondLst>
                                            <p:cond delay="0"/>
                                          </p:stCondLst>
                                        </p:cTn>
                                        <p:tgtEl>
                                          <p:spTgt spid="2">
                                            <p:txEl>
                                              <p:pRg st="1" end="1"/>
                                            </p:txEl>
                                          </p:spTgt>
                                        </p:tgtEl>
                                        <p:attrNameLst>
                                          <p:attrName>r</p:attrName>
                                        </p:attrNameLst>
                                      </p:cBhvr>
                                    </p:animRot>
                                    <p:animRot by="-1500000">
                                      <p:cBhvr>
                                        <p:cTn id="14" dur="125" fill="hold">
                                          <p:stCondLst>
                                            <p:cond delay="125"/>
                                          </p:stCondLst>
                                        </p:cTn>
                                        <p:tgtEl>
                                          <p:spTgt spid="2">
                                            <p:txEl>
                                              <p:pRg st="1" end="1"/>
                                            </p:txEl>
                                          </p:spTgt>
                                        </p:tgtEl>
                                        <p:attrNameLst>
                                          <p:attrName>r</p:attrName>
                                        </p:attrNameLst>
                                      </p:cBhvr>
                                    </p:animRot>
                                    <p:animRot by="-1500000">
                                      <p:cBhvr>
                                        <p:cTn id="15" dur="125" fill="hold">
                                          <p:stCondLst>
                                            <p:cond delay="250"/>
                                          </p:stCondLst>
                                        </p:cTn>
                                        <p:tgtEl>
                                          <p:spTgt spid="2">
                                            <p:txEl>
                                              <p:pRg st="1" end="1"/>
                                            </p:txEl>
                                          </p:spTgt>
                                        </p:tgtEl>
                                        <p:attrNameLst>
                                          <p:attrName>r</p:attrName>
                                        </p:attrNameLst>
                                      </p:cBhvr>
                                    </p:animRot>
                                    <p:animRot by="1500000">
                                      <p:cBhvr>
                                        <p:cTn id="16" dur="125" fill="hold">
                                          <p:stCondLst>
                                            <p:cond delay="375"/>
                                          </p:stCondLst>
                                        </p:cTn>
                                        <p:tgtEl>
                                          <p:spTgt spid="2">
                                            <p:txEl>
                                              <p:pRg st="1" end="1"/>
                                            </p:txEl>
                                          </p:spTgt>
                                        </p:tgtEl>
                                        <p:attrNameLst>
                                          <p:attrName>r</p:attrName>
                                        </p:attrNameLst>
                                      </p:cBhvr>
                                    </p:animRot>
                                  </p:childTnLst>
                                </p:cTn>
                              </p:par>
                              <p:par>
                                <p:cTn id="17" presetID="1" presetClass="mediacall" presetSubtype="0" fill="hold" nodeType="withEffect">
                                  <p:stCondLst>
                                    <p:cond delay="0"/>
                                  </p:stCondLst>
                                  <p:childTnLst>
                                    <p:cmd type="call" cmd="playFrom(0.0)">
                                      <p:cBhvr>
                                        <p:cTn id="18" dur="22909" fill="hold"/>
                                        <p:tgtEl>
                                          <p:spTgt spid="6"/>
                                        </p:tgtEl>
                                      </p:cBhvr>
                                    </p:cmd>
                                  </p:childTnLst>
                                </p:cTn>
                              </p:par>
                            </p:childTnLst>
                          </p:cTn>
                        </p:par>
                      </p:childTnLst>
                    </p:cTn>
                  </p:par>
                  <p:par>
                    <p:cTn id="19" fill="hold">
                      <p:stCondLst>
                        <p:cond delay="indefinite"/>
                      </p:stCondLst>
                      <p:childTnLst>
                        <p:par>
                          <p:cTn id="20" fill="hold">
                            <p:stCondLst>
                              <p:cond delay="0"/>
                            </p:stCondLst>
                            <p:childTnLst>
                              <p:par>
                                <p:cTn id="21" presetID="3" presetClass="mediacall" presetSubtype="0" fill="hold" nodeType="clickEffect">
                                  <p:stCondLst>
                                    <p:cond delay="0"/>
                                  </p:stCondLst>
                                  <p:childTnLst>
                                    <p:cmd type="call" cmd="stop">
                                      <p:cBhvr>
                                        <p:cTn id="22" dur="1" fill="hold"/>
                                        <p:tgtEl>
                                          <p:spTgt spid="6"/>
                                        </p:tgtEl>
                                      </p:cBhvr>
                                    </p:cmd>
                                  </p:childTnLst>
                                </p:cTn>
                              </p:par>
                            </p:childTnLst>
                          </p:cTn>
                        </p:par>
                      </p:childTnLst>
                    </p:cTn>
                  </p:par>
                  <p:par>
                    <p:cTn id="23" fill="hold">
                      <p:stCondLst>
                        <p:cond delay="indefinite"/>
                      </p:stCondLst>
                      <p:childTnLst>
                        <p:par>
                          <p:cTn id="24" fill="hold">
                            <p:stCondLst>
                              <p:cond delay="0"/>
                            </p:stCondLst>
                            <p:childTnLst>
                              <p:par>
                                <p:cTn id="25" presetID="50" presetClass="exit" presetSubtype="0" accel="100000" fill="hold" grpId="0" nodeType="clickEffect">
                                  <p:stCondLst>
                                    <p:cond delay="0"/>
                                  </p:stCondLst>
                                  <p:iterate type="lt">
                                    <p:tmPct val="0"/>
                                  </p:iterate>
                                  <p:childTnLst>
                                    <p:anim calcmode="lin" valueType="num">
                                      <p:cBhvr>
                                        <p:cTn id="26" dur="1000"/>
                                        <p:tgtEl>
                                          <p:spTgt spid="2">
                                            <p:txEl>
                                              <p:pRg st="0" end="0"/>
                                            </p:txEl>
                                          </p:spTgt>
                                        </p:tgtEl>
                                        <p:attrNameLst>
                                          <p:attrName>ppt_w</p:attrName>
                                        </p:attrNameLst>
                                      </p:cBhvr>
                                      <p:tavLst>
                                        <p:tav tm="0">
                                          <p:val>
                                            <p:strVal val="ppt_w"/>
                                          </p:val>
                                        </p:tav>
                                        <p:tav tm="100000">
                                          <p:val>
                                            <p:strVal val="ppt_w+.3"/>
                                          </p:val>
                                        </p:tav>
                                      </p:tavLst>
                                    </p:anim>
                                    <p:anim calcmode="lin" valueType="num">
                                      <p:cBhvr>
                                        <p:cTn id="27" dur="1000"/>
                                        <p:tgtEl>
                                          <p:spTgt spid="2">
                                            <p:txEl>
                                              <p:pRg st="0" end="0"/>
                                            </p:txEl>
                                          </p:spTgt>
                                        </p:tgtEl>
                                        <p:attrNameLst>
                                          <p:attrName>ppt_h</p:attrName>
                                        </p:attrNameLst>
                                      </p:cBhvr>
                                      <p:tavLst>
                                        <p:tav tm="0">
                                          <p:val>
                                            <p:strVal val="ppt_h"/>
                                          </p:val>
                                        </p:tav>
                                        <p:tav tm="100000">
                                          <p:val>
                                            <p:strVal val="ppt_h"/>
                                          </p:val>
                                        </p:tav>
                                      </p:tavLst>
                                    </p:anim>
                                    <p:animEffect transition="out" filter="fade">
                                      <p:cBhvr>
                                        <p:cTn id="28" dur="1000"/>
                                        <p:tgtEl>
                                          <p:spTgt spid="2">
                                            <p:txEl>
                                              <p:pRg st="0" end="0"/>
                                            </p:txEl>
                                          </p:spTgt>
                                        </p:tgtEl>
                                      </p:cBhvr>
                                    </p:animEffect>
                                    <p:set>
                                      <p:cBhvr>
                                        <p:cTn id="29" dur="1" fill="hold">
                                          <p:stCondLst>
                                            <p:cond delay="999"/>
                                          </p:stCondLst>
                                        </p:cTn>
                                        <p:tgtEl>
                                          <p:spTgt spid="2">
                                            <p:txEl>
                                              <p:pRg st="0" end="0"/>
                                            </p:txEl>
                                          </p:spTgt>
                                        </p:tgtEl>
                                        <p:attrNameLst>
                                          <p:attrName>style.visibility</p:attrName>
                                        </p:attrNameLst>
                                      </p:cBhvr>
                                      <p:to>
                                        <p:strVal val="hidden"/>
                                      </p:to>
                                    </p:set>
                                  </p:childTnLst>
                                </p:cTn>
                              </p:par>
                              <p:par>
                                <p:cTn id="30" presetID="50" presetClass="exit" presetSubtype="0" accel="100000" fill="hold" grpId="0" nodeType="withEffect">
                                  <p:stCondLst>
                                    <p:cond delay="0"/>
                                  </p:stCondLst>
                                  <p:iterate type="lt">
                                    <p:tmPct val="0"/>
                                  </p:iterate>
                                  <p:childTnLst>
                                    <p:anim calcmode="lin" valueType="num">
                                      <p:cBhvr>
                                        <p:cTn id="31" dur="1000"/>
                                        <p:tgtEl>
                                          <p:spTgt spid="2">
                                            <p:txEl>
                                              <p:pRg st="1" end="1"/>
                                            </p:txEl>
                                          </p:spTgt>
                                        </p:tgtEl>
                                        <p:attrNameLst>
                                          <p:attrName>ppt_w</p:attrName>
                                        </p:attrNameLst>
                                      </p:cBhvr>
                                      <p:tavLst>
                                        <p:tav tm="0">
                                          <p:val>
                                            <p:strVal val="ppt_w"/>
                                          </p:val>
                                        </p:tav>
                                        <p:tav tm="100000">
                                          <p:val>
                                            <p:strVal val="ppt_w+.3"/>
                                          </p:val>
                                        </p:tav>
                                      </p:tavLst>
                                    </p:anim>
                                    <p:anim calcmode="lin" valueType="num">
                                      <p:cBhvr>
                                        <p:cTn id="32" dur="1000"/>
                                        <p:tgtEl>
                                          <p:spTgt spid="2">
                                            <p:txEl>
                                              <p:pRg st="1" end="1"/>
                                            </p:txEl>
                                          </p:spTgt>
                                        </p:tgtEl>
                                        <p:attrNameLst>
                                          <p:attrName>ppt_h</p:attrName>
                                        </p:attrNameLst>
                                      </p:cBhvr>
                                      <p:tavLst>
                                        <p:tav tm="0">
                                          <p:val>
                                            <p:strVal val="ppt_h"/>
                                          </p:val>
                                        </p:tav>
                                        <p:tav tm="100000">
                                          <p:val>
                                            <p:strVal val="ppt_h"/>
                                          </p:val>
                                        </p:tav>
                                      </p:tavLst>
                                    </p:anim>
                                    <p:animEffect transition="out" filter="fade">
                                      <p:cBhvr>
                                        <p:cTn id="33" dur="1000"/>
                                        <p:tgtEl>
                                          <p:spTgt spid="2">
                                            <p:txEl>
                                              <p:pRg st="1" end="1"/>
                                            </p:txEl>
                                          </p:spTgt>
                                        </p:tgtEl>
                                      </p:cBhvr>
                                    </p:animEffect>
                                    <p:set>
                                      <p:cBhvr>
                                        <p:cTn id="34" dur="1" fill="hold">
                                          <p:stCondLst>
                                            <p:cond delay="999"/>
                                          </p:stCondLst>
                                        </p:cTn>
                                        <p:tgtEl>
                                          <p:spTgt spid="2">
                                            <p:txEl>
                                              <p:pRg st="1" end="1"/>
                                            </p:txEl>
                                          </p:spTgt>
                                        </p:tgtEl>
                                        <p:attrNameLst>
                                          <p:attrName>style.visibility</p:attrName>
                                        </p:attrNameLst>
                                      </p:cBhvr>
                                      <p:to>
                                        <p:strVal val="hidden"/>
                                      </p:to>
                                    </p:set>
                                  </p:childTnLst>
                                </p:cTn>
                              </p:par>
                            </p:childTnLst>
                          </p:cTn>
                        </p:par>
                        <p:par>
                          <p:cTn id="35" fill="hold">
                            <p:stCondLst>
                              <p:cond delay="1000"/>
                            </p:stCondLst>
                            <p:childTnLst>
                              <p:par>
                                <p:cTn id="36" presetID="35" presetClass="path" presetSubtype="0" accel="50000" decel="50000" fill="hold" nodeType="afterEffect">
                                  <p:stCondLst>
                                    <p:cond delay="0"/>
                                  </p:stCondLst>
                                  <p:childTnLst>
                                    <p:animMotion origin="layout" path="M 0 0 L -1 0 " pathEditMode="relative" rAng="0" ptsTypes="AA">
                                      <p:cBhvr>
                                        <p:cTn id="37" dur="3000" fill="hold"/>
                                        <p:tgtEl>
                                          <p:spTgt spid="4"/>
                                        </p:tgtEl>
                                        <p:attrNameLst>
                                          <p:attrName>ppt_x</p:attrName>
                                          <p:attrName>ppt_y</p:attrName>
                                        </p:attrNameLst>
                                      </p:cBhvr>
                                      <p:rCtr x="-50000" y="0"/>
                                    </p:animMotion>
                                  </p:childTnLst>
                                  <p:subTnLst>
                                    <p:audio>
                                      <p:cMediaNode>
                                        <p:cTn display="0" masterRel="sameClick">
                                          <p:stCondLst>
                                            <p:cond evt="begin" delay="0">
                                              <p:tn val="36"/>
                                            </p:cond>
                                          </p:stCondLst>
                                          <p:endCondLst>
                                            <p:cond evt="onStopAudio" delay="0">
                                              <p:tgtEl>
                                                <p:sldTgt/>
                                              </p:tgtEl>
                                            </p:cond>
                                          </p:endCondLst>
                                        </p:cTn>
                                        <p:tgtEl>
                                          <p:sndTgt r:embed="rId6" name="Car.wav"/>
                                        </p:tgtEl>
                                      </p:cMediaNode>
                                    </p:audio>
                                  </p:subTnLst>
                                </p:cTn>
                              </p:par>
                              <p:par>
                                <p:cTn id="38" presetID="1" presetClass="mediacall" presetSubtype="0" fill="hold" nodeType="withEffect">
                                  <p:stCondLst>
                                    <p:cond delay="0"/>
                                  </p:stCondLst>
                                  <p:childTnLst>
                                    <p:cmd type="call" cmd="playFrom(0.0)">
                                      <p:cBhvr>
                                        <p:cTn id="39" dur="3082" fill="hold"/>
                                        <p:tgtEl>
                                          <p:spTgt spid="3"/>
                                        </p:tgtEl>
                                      </p:cBhvr>
                                    </p:cmd>
                                  </p:childTnLst>
                                </p:cTn>
                              </p:par>
                              <p:par>
                                <p:cTn id="40" presetID="35" presetClass="path" presetSubtype="0" accel="50000" decel="50000" fill="hold" nodeType="withEffect">
                                  <p:stCondLst>
                                    <p:cond delay="0"/>
                                  </p:stCondLst>
                                  <p:childTnLst>
                                    <p:animMotion origin="layout" path="M 0 0 L -1 0 " pathEditMode="relative" rAng="0" ptsTypes="AA">
                                      <p:cBhvr>
                                        <p:cTn id="41" dur="3000" fill="hold"/>
                                        <p:tgtEl>
                                          <p:spTgt spid="5"/>
                                        </p:tgtEl>
                                        <p:attrNameLst>
                                          <p:attrName>ppt_x</p:attrName>
                                          <p:attrName>ppt_y</p:attrName>
                                        </p:attrNameLst>
                                      </p:cBhvr>
                                      <p:rCtr x="-5000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
                </p:tgtEl>
              </p:cMediaNode>
            </p:audio>
            <p:audio>
              <p:cMediaNode vol="80000">
                <p:cTn id="43" fill="hold" display="0">
                  <p:stCondLst>
                    <p:cond delay="indefinite"/>
                  </p:stCondLst>
                  <p:endCondLst>
                    <p:cond evt="onStopAudio" delay="0">
                      <p:tgtEl>
                        <p:sldTgt/>
                      </p:tgtEl>
                    </p:cond>
                  </p:endCondLst>
                </p:cTn>
                <p:tgtEl>
                  <p:spTgt spid="6"/>
                </p:tgtEl>
              </p:cMediaNode>
            </p:audio>
          </p:childTnLst>
        </p:cTn>
      </p:par>
    </p:tnLst>
    <p:bldLst>
      <p:bldP spid="2" grpId="0" uiExpand="1" build="allAtOnce"/>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64" y="5317067"/>
            <a:ext cx="9147175"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Graphic 3" descr="Kite with solid fi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199" y="82551"/>
            <a:ext cx="1173213" cy="124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图片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69088" y="-126999"/>
            <a:ext cx="23495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Rectangle 1"/>
          <p:cNvSpPr>
            <a:spLocks noChangeArrowheads="1"/>
          </p:cNvSpPr>
          <p:nvPr/>
        </p:nvSpPr>
        <p:spPr bwMode="auto">
          <a:xfrm>
            <a:off x="46038" y="1332431"/>
            <a:ext cx="8972550" cy="3985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bIns="0" anchor="ctr">
            <a:spAutoFit/>
          </a:bodyPr>
          <a:lstStyle/>
          <a:p>
            <a:pPr algn="just" eaLnBrk="1" hangingPunct="1"/>
            <a:r>
              <a:rPr lang="en-US" sz="2800">
                <a:latin typeface="Arial" pitchFamily="34" charset="0"/>
                <a:ea typeface="Times New Roman" pitchFamily="18" charset="0"/>
                <a:cs typeface="Arial" pitchFamily="34" charset="0"/>
              </a:rPr>
              <a:t>   </a:t>
            </a:r>
            <a:r>
              <a:rPr lang="en-US" sz="3200">
                <a:latin typeface="Arial" pitchFamily="34" charset="0"/>
                <a:ea typeface="Times New Roman" pitchFamily="18" charset="0"/>
                <a:cs typeface="Arial" pitchFamily="34" charset="0"/>
              </a:rPr>
              <a:t>Tuổi thơ của tôi được </a:t>
            </a:r>
            <a:r>
              <a:rPr lang="en-US" sz="3200">
                <a:solidFill>
                  <a:srgbClr val="FF0000"/>
                </a:solidFill>
                <a:latin typeface="Arial" pitchFamily="34" charset="0"/>
                <a:ea typeface="Times New Roman" pitchFamily="18" charset="0"/>
                <a:cs typeface="Arial" pitchFamily="34" charset="0"/>
              </a:rPr>
              <a:t>nâng lên </a:t>
            </a:r>
            <a:r>
              <a:rPr lang="en-US" sz="3200">
                <a:latin typeface="Arial" pitchFamily="34" charset="0"/>
                <a:ea typeface="Times New Roman" pitchFamily="18" charset="0"/>
                <a:cs typeface="Arial" pitchFamily="34" charset="0"/>
              </a:rPr>
              <a:t>từ những cánh diều.</a:t>
            </a:r>
          </a:p>
          <a:p>
            <a:pPr algn="just" eaLnBrk="1" hangingPunct="1"/>
            <a:r>
              <a:rPr lang="en-US" sz="3200">
                <a:latin typeface="Arial" pitchFamily="34" charset="0"/>
                <a:ea typeface="Times New Roman" pitchFamily="18" charset="0"/>
                <a:cs typeface="Arial" pitchFamily="34" charset="0"/>
              </a:rPr>
              <a:t>   Chiều chiều, trên bãi thả, đám trẻ mục đồng chúng tôi </a:t>
            </a:r>
            <a:r>
              <a:rPr lang="en-US" sz="3200">
                <a:solidFill>
                  <a:srgbClr val="FF0000"/>
                </a:solidFill>
                <a:latin typeface="Arial" pitchFamily="34" charset="0"/>
                <a:ea typeface="Times New Roman" pitchFamily="18" charset="0"/>
                <a:cs typeface="Arial" pitchFamily="34" charset="0"/>
              </a:rPr>
              <a:t>hò hét </a:t>
            </a:r>
            <a:r>
              <a:rPr lang="en-US" sz="3200">
                <a:latin typeface="Arial" pitchFamily="34" charset="0"/>
                <a:ea typeface="Times New Roman" pitchFamily="18" charset="0"/>
                <a:cs typeface="Arial" pitchFamily="34" charset="0"/>
              </a:rPr>
              <a:t>nhau thả diều </a:t>
            </a:r>
            <a:r>
              <a:rPr lang="en-US" sz="3200" smtClean="0">
                <a:latin typeface="Arial" pitchFamily="34" charset="0"/>
                <a:ea typeface="Times New Roman" pitchFamily="18" charset="0"/>
                <a:cs typeface="Arial" pitchFamily="34" charset="0"/>
              </a:rPr>
              <a:t>thi.Cánh </a:t>
            </a:r>
            <a:r>
              <a:rPr lang="en-US" sz="3200">
                <a:latin typeface="Arial" pitchFamily="34" charset="0"/>
                <a:ea typeface="Times New Roman" pitchFamily="18" charset="0"/>
                <a:cs typeface="Arial" pitchFamily="34" charset="0"/>
              </a:rPr>
              <a:t>diều </a:t>
            </a:r>
            <a:r>
              <a:rPr lang="en-US" sz="3200">
                <a:solidFill>
                  <a:srgbClr val="FF0000"/>
                </a:solidFill>
                <a:latin typeface="Arial" pitchFamily="34" charset="0"/>
                <a:ea typeface="Times New Roman" pitchFamily="18" charset="0"/>
                <a:cs typeface="Arial" pitchFamily="34" charset="0"/>
              </a:rPr>
              <a:t>mềm mại</a:t>
            </a:r>
            <a:r>
              <a:rPr lang="en-US" sz="3200">
                <a:latin typeface="Arial" pitchFamily="34" charset="0"/>
                <a:ea typeface="Times New Roman" pitchFamily="18" charset="0"/>
                <a:cs typeface="Arial" pitchFamily="34" charset="0"/>
              </a:rPr>
              <a:t> như cánh bướm. Chúng tôi vui sướng đến </a:t>
            </a:r>
            <a:r>
              <a:rPr lang="en-US" sz="3200">
                <a:solidFill>
                  <a:srgbClr val="FF0000"/>
                </a:solidFill>
                <a:latin typeface="Arial" pitchFamily="34" charset="0"/>
                <a:ea typeface="Times New Roman" pitchFamily="18" charset="0"/>
                <a:cs typeface="Arial" pitchFamily="34" charset="0"/>
              </a:rPr>
              <a:t>phát dại</a:t>
            </a:r>
            <a:r>
              <a:rPr lang="en-US" sz="3200">
                <a:latin typeface="Arial" pitchFamily="34" charset="0"/>
                <a:ea typeface="Times New Roman" pitchFamily="18" charset="0"/>
                <a:cs typeface="Arial" pitchFamily="34" charset="0"/>
              </a:rPr>
              <a:t> nhìn lên trời. Tiếng sáo diều </a:t>
            </a:r>
            <a:r>
              <a:rPr lang="en-US" sz="3200" smtClean="0">
                <a:solidFill>
                  <a:srgbClr val="FF0000"/>
                </a:solidFill>
                <a:latin typeface="Arial" pitchFamily="34" charset="0"/>
                <a:ea typeface="Times New Roman" pitchFamily="18" charset="0"/>
                <a:cs typeface="Arial" pitchFamily="34" charset="0"/>
              </a:rPr>
              <a:t>vi </a:t>
            </a:r>
            <a:r>
              <a:rPr lang="en-US" sz="3200">
                <a:solidFill>
                  <a:srgbClr val="FF0000"/>
                </a:solidFill>
                <a:latin typeface="Arial" pitchFamily="34" charset="0"/>
                <a:ea typeface="Times New Roman" pitchFamily="18" charset="0"/>
                <a:cs typeface="Arial" pitchFamily="34" charset="0"/>
              </a:rPr>
              <a:t>vu trầm bổng</a:t>
            </a:r>
            <a:r>
              <a:rPr lang="en-US" sz="3200">
                <a:latin typeface="Arial" pitchFamily="34" charset="0"/>
                <a:ea typeface="Times New Roman" pitchFamily="18" charset="0"/>
                <a:cs typeface="Arial" pitchFamily="34" charset="0"/>
              </a:rPr>
              <a:t>. Sáo đơn, rồi sáo kép, sáo bè,</a:t>
            </a:r>
            <a:r>
              <a:rPr lang="vi-VN" sz="3200">
                <a:latin typeface="Arial" pitchFamily="34" charset="0"/>
                <a:ea typeface="Times New Roman" pitchFamily="18" charset="0"/>
                <a:cs typeface="Arial" pitchFamily="34" charset="0"/>
              </a:rPr>
              <a:t>...</a:t>
            </a:r>
            <a:r>
              <a:rPr lang="en-US" sz="3200">
                <a:latin typeface="Arial" pitchFamily="34" charset="0"/>
                <a:ea typeface="Times New Roman" pitchFamily="18" charset="0"/>
                <a:cs typeface="Arial" pitchFamily="34" charset="0"/>
              </a:rPr>
              <a:t> như </a:t>
            </a:r>
            <a:r>
              <a:rPr lang="en-US" sz="3200">
                <a:solidFill>
                  <a:srgbClr val="FF0000"/>
                </a:solidFill>
                <a:latin typeface="Arial" pitchFamily="34" charset="0"/>
                <a:ea typeface="Times New Roman" pitchFamily="18" charset="0"/>
                <a:cs typeface="Arial" pitchFamily="34" charset="0"/>
              </a:rPr>
              <a:t>gọi thấp xuống </a:t>
            </a:r>
            <a:r>
              <a:rPr lang="en-US" sz="3200">
                <a:latin typeface="Arial" pitchFamily="34" charset="0"/>
                <a:ea typeface="Times New Roman" pitchFamily="18" charset="0"/>
                <a:cs typeface="Arial" pitchFamily="34" charset="0"/>
              </a:rPr>
              <a:t>những vì sao sớm. </a:t>
            </a:r>
          </a:p>
        </p:txBody>
      </p:sp>
      <p:cxnSp>
        <p:nvCxnSpPr>
          <p:cNvPr id="29" name="Straight Connector 28"/>
          <p:cNvCxnSpPr/>
          <p:nvPr/>
        </p:nvCxnSpPr>
        <p:spPr>
          <a:xfrm flipV="1">
            <a:off x="8058166" y="4289971"/>
            <a:ext cx="149225" cy="793751"/>
          </a:xfrm>
          <a:prstGeom prst="line">
            <a:avLst/>
          </a:prstGeom>
          <a:ln w="76200">
            <a:solidFill>
              <a:srgbClr val="0055FE"/>
            </a:solidFill>
          </a:ln>
        </p:spPr>
        <p:style>
          <a:lnRef idx="1">
            <a:schemeClr val="accent1"/>
          </a:lnRef>
          <a:fillRef idx="0">
            <a:schemeClr val="accent1"/>
          </a:fillRef>
          <a:effectRef idx="0">
            <a:schemeClr val="accent1"/>
          </a:effectRef>
          <a:fontRef idx="minor">
            <a:schemeClr val="tx1"/>
          </a:fontRef>
        </p:style>
      </p:cxnSp>
      <p:pic>
        <p:nvPicPr>
          <p:cNvPr id="12" name="Graphic 3" descr="Kite with solid fi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0739" y="427490"/>
            <a:ext cx="887109" cy="945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3837105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extLst>
          </p:cNvPr>
          <p:cNvSpPr txBox="1"/>
          <p:nvPr/>
        </p:nvSpPr>
        <p:spPr>
          <a:xfrm>
            <a:off x="2622551" y="457200"/>
            <a:ext cx="4075113" cy="561692"/>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lIns="68580" tIns="34290" rIns="68580" bIns="3429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defRPr/>
            </a:pPr>
            <a:r>
              <a:rPr lang="en-US" sz="3200" b="1">
                <a:solidFill>
                  <a:srgbClr val="FF0000"/>
                </a:solidFill>
                <a:latin typeface="Arial" pitchFamily="34" charset="0"/>
                <a:cs typeface="Arial" pitchFamily="34" charset="0"/>
              </a:rPr>
              <a:t>LIÊN HỆ BẢN THÂN</a:t>
            </a:r>
            <a:endParaRPr lang="en-US" sz="3200" b="1" dirty="0">
              <a:solidFill>
                <a:srgbClr val="FF0000"/>
              </a:solidFill>
              <a:latin typeface="Arial" pitchFamily="34" charset="0"/>
              <a:cs typeface="Arial" pitchFamily="34" charset="0"/>
            </a:endParaRPr>
          </a:p>
        </p:txBody>
      </p:sp>
      <p:sp>
        <p:nvSpPr>
          <p:cNvPr id="14" name="TextBox 13">
            <a:extLst>
              <a:ext uri="{FF2B5EF4-FFF2-40B4-BE49-F238E27FC236}"/>
            </a:extLst>
          </p:cNvPr>
          <p:cNvSpPr txBox="1">
            <a:spLocks noChangeArrowheads="1"/>
          </p:cNvSpPr>
          <p:nvPr/>
        </p:nvSpPr>
        <p:spPr bwMode="auto">
          <a:xfrm>
            <a:off x="625476" y="2084917"/>
            <a:ext cx="7896225" cy="1956280"/>
          </a:xfrm>
          <a:prstGeom prst="roundRect">
            <a:avLst/>
          </a:prstGeom>
          <a:ln w="57150">
            <a:prstDash val="sysDash"/>
            <a:headEnd/>
            <a:tailEnd/>
          </a:ln>
        </p:spPr>
        <p:style>
          <a:lnRef idx="2">
            <a:schemeClr val="accent1"/>
          </a:lnRef>
          <a:fillRef idx="1">
            <a:schemeClr val="lt1"/>
          </a:fillRef>
          <a:effectRef idx="0">
            <a:schemeClr val="accent1"/>
          </a:effectRef>
          <a:fontRef idx="minor">
            <a:schemeClr val="dk1"/>
          </a:fontRef>
        </p:style>
        <p:txBody>
          <a:bodyPr lIns="68580" tIns="34290" rIns="68580" bIns="3429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15000"/>
              </a:lnSpc>
              <a:spcBef>
                <a:spcPct val="0"/>
              </a:spcBef>
              <a:buFont typeface="Arial" panose="020B0604020202020204" pitchFamily="34" charset="0"/>
              <a:buNone/>
              <a:defRPr/>
            </a:pPr>
            <a:r>
              <a:rPr lang="vi-VN" sz="3200" smtClean="0">
                <a:latin typeface="Arial" pitchFamily="34" charset="0"/>
                <a:cs typeface="Arial" pitchFamily="34" charset="0"/>
              </a:rPr>
              <a:t>     </a:t>
            </a:r>
            <a:r>
              <a:rPr lang="en-US" sz="3200" smtClean="0">
                <a:latin typeface="Arial" pitchFamily="34" charset="0"/>
                <a:cs typeface="Arial" pitchFamily="34" charset="0"/>
              </a:rPr>
              <a:t>Ở </a:t>
            </a:r>
            <a:r>
              <a:rPr lang="en-US" sz="3200">
                <a:latin typeface="Arial" pitchFamily="34" charset="0"/>
                <a:cs typeface="Arial" pitchFamily="34" charset="0"/>
              </a:rPr>
              <a:t>nhà các con có thường hay chơi thả diều hay không</a:t>
            </a:r>
            <a:r>
              <a:rPr lang="vi-VN" sz="3200">
                <a:latin typeface="Arial" pitchFamily="34" charset="0"/>
                <a:cs typeface="Arial" pitchFamily="34" charset="0"/>
              </a:rPr>
              <a:t> ? </a:t>
            </a:r>
            <a:r>
              <a:rPr lang="en-US" sz="3200" smtClean="0">
                <a:latin typeface="Arial" pitchFamily="34" charset="0"/>
                <a:cs typeface="Arial" pitchFamily="34" charset="0"/>
              </a:rPr>
              <a:t>C</a:t>
            </a:r>
            <a:r>
              <a:rPr lang="vi-VN" sz="3200" smtClean="0">
                <a:latin typeface="Arial" pitchFamily="34" charset="0"/>
                <a:cs typeface="Arial" pitchFamily="34" charset="0"/>
              </a:rPr>
              <a:t>ác c</a:t>
            </a:r>
            <a:r>
              <a:rPr lang="en-US" sz="3200" smtClean="0">
                <a:latin typeface="Arial" pitchFamily="34" charset="0"/>
                <a:cs typeface="Arial" pitchFamily="34" charset="0"/>
              </a:rPr>
              <a:t>on </a:t>
            </a:r>
            <a:r>
              <a:rPr lang="vi-VN" sz="3200" smtClean="0">
                <a:latin typeface="Arial" pitchFamily="34" charset="0"/>
                <a:cs typeface="Arial" pitchFamily="34" charset="0"/>
              </a:rPr>
              <a:t>thấy </a:t>
            </a:r>
            <a:r>
              <a:rPr lang="en-US" sz="3200" smtClean="0">
                <a:latin typeface="Arial" pitchFamily="34" charset="0"/>
                <a:cs typeface="Arial" pitchFamily="34" charset="0"/>
              </a:rPr>
              <a:t>chơi </a:t>
            </a:r>
            <a:r>
              <a:rPr lang="en-US" sz="3200" smtClean="0">
                <a:latin typeface="Arial" pitchFamily="34" charset="0"/>
                <a:cs typeface="Arial" pitchFamily="34" charset="0"/>
              </a:rPr>
              <a:t>thả diều có vui không ?</a:t>
            </a:r>
            <a:endParaRPr lang="en-US" altLang="en-US" sz="3200">
              <a:solidFill>
                <a:srgbClr val="0000CC"/>
              </a:solidFill>
              <a:latin typeface="VNI-Times" pitchFamily="2" charset="0"/>
              <a:cs typeface="Times New Roman" panose="02020603050405020304" pitchFamily="18" charset="0"/>
            </a:endParaRPr>
          </a:p>
        </p:txBody>
      </p:sp>
      <p:pic>
        <p:nvPicPr>
          <p:cNvPr id="33796" name="图片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23076" y="205317"/>
            <a:ext cx="2320925" cy="1608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89" y="4282018"/>
            <a:ext cx="9145587" cy="2575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Graphic 3" descr="Kite with solid fi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85751"/>
            <a:ext cx="1303338"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ight Arrow 1"/>
          <p:cNvSpPr/>
          <p:nvPr/>
        </p:nvSpPr>
        <p:spPr>
          <a:xfrm>
            <a:off x="808039" y="2463800"/>
            <a:ext cx="407987" cy="467784"/>
          </a:xfrm>
          <a:prstGeom prst="rightArrow">
            <a:avLst/>
          </a:prstGeom>
          <a:solidFill>
            <a:srgbClr val="FF0000"/>
          </a:solidFill>
          <a:ln>
            <a:solidFill>
              <a:srgbClr val="FF0000"/>
            </a:solidFill>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a:p>
        </p:txBody>
      </p:sp>
      <p:pic>
        <p:nvPicPr>
          <p:cNvPr id="33800" name="Graphic 3" descr="Kite with solid fil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0251" y="1066801"/>
            <a:ext cx="938213"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10260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extLst>
          </p:cNvPr>
          <p:cNvSpPr txBox="1"/>
          <p:nvPr/>
        </p:nvSpPr>
        <p:spPr>
          <a:xfrm>
            <a:off x="2185693" y="474847"/>
            <a:ext cx="4772611" cy="561692"/>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wrap="square" lIns="68580" tIns="34290" rIns="68580" bIns="3429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defRPr/>
            </a:pPr>
            <a:r>
              <a:rPr lang="en-US" sz="3200" b="1" smtClean="0">
                <a:solidFill>
                  <a:srgbClr val="FF0000"/>
                </a:solidFill>
                <a:latin typeface="Arial" pitchFamily="34" charset="0"/>
                <a:cs typeface="Arial" pitchFamily="34" charset="0"/>
              </a:rPr>
              <a:t>CÁNH DIỀU ƯỚC MƠ</a:t>
            </a:r>
            <a:endParaRPr lang="en-US" sz="3200" b="1" dirty="0">
              <a:solidFill>
                <a:srgbClr val="FF0000"/>
              </a:solidFill>
              <a:latin typeface="Arial" pitchFamily="34" charset="0"/>
              <a:cs typeface="Arial" pitchFamily="34" charset="0"/>
            </a:endParaRPr>
          </a:p>
        </p:txBody>
      </p:sp>
      <p:pic>
        <p:nvPicPr>
          <p:cNvPr id="33796" name="图片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23076" y="205317"/>
            <a:ext cx="2320925" cy="1608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Graphic 3" descr="Kite with solid fi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85751"/>
            <a:ext cx="1303338"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Graphic 3" descr="Kite with solid fi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0251" y="1066801"/>
            <a:ext cx="938213"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Trò chơi dân gian: Thả diều | Special Kid – Special Kid Việt Na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943101"/>
            <a:ext cx="9143999" cy="4914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33045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p:cNvPicPr>
            <a:picLocks noChangeAspect="1" noChangeArrowheads="1"/>
          </p:cNvPicPr>
          <p:nvPr/>
        </p:nvPicPr>
        <p:blipFill>
          <a:blip r:embed="rId2">
            <a:extLst>
              <a:ext uri="{28A0092B-C50C-407E-A947-70E740481C1C}">
                <a14:useLocalDpi xmlns:a14="http://schemas.microsoft.com/office/drawing/2010/main" val="0"/>
              </a:ext>
            </a:extLst>
          </a:blip>
          <a:srcRect b="20491"/>
          <a:stretch>
            <a:fillRect/>
          </a:stretch>
        </p:blipFill>
        <p:spPr bwMode="auto">
          <a:xfrm>
            <a:off x="82550" y="207433"/>
            <a:ext cx="9144000" cy="657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933471" y="870548"/>
            <a:ext cx="7076210" cy="2729347"/>
          </a:xfrm>
          <a:prstGeom prst="rect">
            <a:avLst/>
          </a:prstGeom>
          <a:solidFill>
            <a:schemeClr val="bg1"/>
          </a:solidFill>
        </p:spPr>
        <p:txBody>
          <a:bodyPr lIns="52258" tIns="26129" rIns="52258" bIns="26129">
            <a:prstTxWarp prst="textCurveDown">
              <a:avLst>
                <a:gd name="adj" fmla="val 44557"/>
              </a:avLst>
            </a:prstTxWarp>
            <a:spAutoFit/>
          </a:bodyPr>
          <a:lstStyle/>
          <a:p>
            <a:pPr algn="ctr">
              <a:defRPr/>
            </a:pPr>
            <a:r>
              <a:rPr lang="en-US" sz="2300" dirty="0">
                <a:ln>
                  <a:solidFill>
                    <a:srgbClr val="FF0000"/>
                  </a:solidFill>
                </a:ln>
                <a:solidFill>
                  <a:srgbClr val="FF0000"/>
                </a:solidFill>
                <a:latin typeface="Times New Roman" panose="02020603050405020304" pitchFamily="18" charset="0"/>
                <a:cs typeface="Times New Roman" panose="02020603050405020304" pitchFamily="18" charset="0"/>
              </a:rPr>
              <a:t>Chúc cả lớp học tốt và </a:t>
            </a:r>
            <a:r>
              <a:rPr lang="en-US" sz="2300" dirty="0" err="1">
                <a:ln>
                  <a:solidFill>
                    <a:srgbClr val="FF0000"/>
                  </a:solidFill>
                </a:ln>
                <a:solidFill>
                  <a:srgbClr val="FF0000"/>
                </a:solidFill>
                <a:latin typeface="Times New Roman" panose="02020603050405020304" pitchFamily="18" charset="0"/>
                <a:cs typeface="Times New Roman" panose="02020603050405020304" pitchFamily="18" charset="0"/>
              </a:rPr>
              <a:t>sức</a:t>
            </a:r>
            <a:r>
              <a:rPr lang="en-US" sz="2300" dirty="0">
                <a:ln>
                  <a:solidFill>
                    <a:srgbClr val="FF0000"/>
                  </a:solidFill>
                </a:ln>
                <a:solidFill>
                  <a:srgbClr val="FF0000"/>
                </a:solidFill>
                <a:latin typeface="Times New Roman" panose="02020603050405020304" pitchFamily="18" charset="0"/>
                <a:cs typeface="Times New Roman" panose="02020603050405020304" pitchFamily="18" charset="0"/>
              </a:rPr>
              <a:t> </a:t>
            </a:r>
            <a:r>
              <a:rPr lang="en-US" sz="2300" dirty="0" err="1">
                <a:ln>
                  <a:solidFill>
                    <a:srgbClr val="FF0000"/>
                  </a:solidFill>
                </a:ln>
                <a:solidFill>
                  <a:srgbClr val="FF0000"/>
                </a:solidFill>
                <a:latin typeface="Times New Roman" panose="02020603050405020304" pitchFamily="18" charset="0"/>
                <a:cs typeface="Times New Roman" panose="02020603050405020304" pitchFamily="18" charset="0"/>
              </a:rPr>
              <a:t>khỏe</a:t>
            </a:r>
            <a:r>
              <a:rPr lang="en-US" sz="2300" dirty="0">
                <a:ln>
                  <a:solidFill>
                    <a:srgbClr val="FF0000"/>
                  </a:solidFill>
                </a:ln>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018558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44000" y="0"/>
            <a:ext cx="9143999" cy="6857999"/>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10804" y="5695392"/>
            <a:ext cx="1232838" cy="704478"/>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28505" y="4866968"/>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267200" y="7010397"/>
            <a:ext cx="609600" cy="609600"/>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63318" y="4326391"/>
            <a:ext cx="1274174" cy="621846"/>
          </a:xfrm>
          <a:prstGeom prst="rect">
            <a:avLst/>
          </a:prstGeom>
        </p:spPr>
      </p:pic>
      <p:pic>
        <p:nvPicPr>
          <p:cNvPr id="6"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410195" y="7010398"/>
            <a:ext cx="609600" cy="609600"/>
          </a:xfrm>
          <a:prstGeom prst="rect">
            <a:avLst/>
          </a:prstGeom>
        </p:spPr>
      </p:pic>
      <p:sp>
        <p:nvSpPr>
          <p:cNvPr id="11" name="Rectangle 10"/>
          <p:cNvSpPr/>
          <p:nvPr/>
        </p:nvSpPr>
        <p:spPr>
          <a:xfrm>
            <a:off x="304800" y="211757"/>
            <a:ext cx="8572500" cy="85664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smtClean="0">
                <a:solidFill>
                  <a:srgbClr val="FF0000"/>
                </a:solidFill>
                <a:latin typeface="Arial" pitchFamily="34" charset="0"/>
                <a:cs typeface="Arial" pitchFamily="34" charset="0"/>
              </a:rPr>
              <a:t>Em hãy kể </a:t>
            </a:r>
            <a:r>
              <a:rPr lang="vi-VN" sz="2800">
                <a:solidFill>
                  <a:srgbClr val="FF0000"/>
                </a:solidFill>
                <a:latin typeface="Arial" pitchFamily="34" charset="0"/>
                <a:cs typeface="Arial" pitchFamily="34" charset="0"/>
              </a:rPr>
              <a:t>lại tai nạn của hai người bột </a:t>
            </a:r>
            <a:r>
              <a:rPr lang="vi-VN" sz="2800" smtClean="0">
                <a:solidFill>
                  <a:srgbClr val="FF0000"/>
                </a:solidFill>
                <a:latin typeface="Arial" pitchFamily="34" charset="0"/>
                <a:cs typeface="Arial" pitchFamily="34" charset="0"/>
              </a:rPr>
              <a:t>?</a:t>
            </a:r>
            <a:endParaRPr lang="en-US" sz="2800">
              <a:solidFill>
                <a:srgbClr val="002060"/>
              </a:solidFill>
              <a:latin typeface="Arial" pitchFamily="34" charset="0"/>
              <a:cs typeface="Arial" pitchFamily="34" charset="0"/>
            </a:endParaRPr>
          </a:p>
        </p:txBody>
      </p:sp>
      <p:sp>
        <p:nvSpPr>
          <p:cNvPr id="17" name="Rectangle 16"/>
          <p:cNvSpPr/>
          <p:nvPr/>
        </p:nvSpPr>
        <p:spPr>
          <a:xfrm>
            <a:off x="304800" y="1251284"/>
            <a:ext cx="8572500" cy="209495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a:solidFill>
                  <a:schemeClr val="tx1"/>
                </a:solidFill>
                <a:latin typeface="Arial" pitchFamily="34" charset="0"/>
                <a:cs typeface="Arial" pitchFamily="34" charset="0"/>
              </a:rPr>
              <a:t>Hai người bột sống trong lọ thủy tinh rất buồn chán. Lão chuột già cạy nắp tha nàng công chúa vào cống, chàng kị sĩ phi ngựa đi tìm nàng và bị chuột lừa vào cống. Hai người gặp nhau và cùng chạy trốn. Chẳng may họ bị lật thuyền, cả hai bị ngâm nước, nhũn cả</a:t>
            </a:r>
            <a:r>
              <a:rPr lang="vi-VN" sz="2400">
                <a:solidFill>
                  <a:schemeClr val="tx1"/>
                </a:solidFill>
                <a:latin typeface="Arial" pitchFamily="34" charset="0"/>
                <a:cs typeface="Arial" pitchFamily="34" charset="0"/>
              </a:rPr>
              <a:t> chân tay.</a:t>
            </a:r>
            <a:endParaRPr lang="en-US" sz="2400">
              <a:solidFill>
                <a:schemeClr val="tx1"/>
              </a:solidFill>
              <a:latin typeface="Arial" pitchFamily="34" charset="0"/>
              <a:cs typeface="Arial" pitchFamily="34" charset="0"/>
            </a:endParaRPr>
          </a:p>
        </p:txBody>
      </p:sp>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0930" y="3802117"/>
            <a:ext cx="1415159" cy="1298335"/>
          </a:xfrm>
          <a:prstGeom prst="rect">
            <a:avLst/>
          </a:prstGeom>
        </p:spPr>
      </p:pic>
      <p:sp>
        <p:nvSpPr>
          <p:cNvPr id="16" name="Oval Callout 15"/>
          <p:cNvSpPr/>
          <p:nvPr/>
        </p:nvSpPr>
        <p:spPr>
          <a:xfrm>
            <a:off x="889397" y="3240630"/>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rPr>
              <a:t>Không trả lời được thì mình giúp cho để qua vòng nhé!</a:t>
            </a:r>
          </a:p>
        </p:txBody>
      </p:sp>
      <p:sp>
        <p:nvSpPr>
          <p:cNvPr id="9" name="Rectangular Callout 8"/>
          <p:cNvSpPr/>
          <p:nvPr/>
        </p:nvSpPr>
        <p:spPr>
          <a:xfrm>
            <a:off x="1021976" y="3429000"/>
            <a:ext cx="4764227"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7030A0"/>
                </a:solidFill>
              </a:rPr>
              <a:t>2 Chân</a:t>
            </a:r>
          </a:p>
        </p:txBody>
      </p:sp>
    </p:spTree>
    <p:extLst>
      <p:ext uri="{BB962C8B-B14F-4D97-AF65-F5344CB8AC3E}">
        <p14:creationId xmlns:p14="http://schemas.microsoft.com/office/powerpoint/2010/main" val="3628635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6"/>
                                        </p:tgtEl>
                                        <p:attrNameLst>
                                          <p:attrName>style.color</p:attrName>
                                        </p:attrNameLst>
                                      </p:cBhvr>
                                      <p:by>
                                        <p:hsl h="7200000" s="0" l="0"/>
                                      </p:by>
                                    </p:animClr>
                                    <p:animClr clrSpc="hsl" dir="cw">
                                      <p:cBhvr>
                                        <p:cTn id="10" dur="500" fill="hold"/>
                                        <p:tgtEl>
                                          <p:spTgt spid="16"/>
                                        </p:tgtEl>
                                        <p:attrNameLst>
                                          <p:attrName>fillcolor</p:attrName>
                                        </p:attrNameLst>
                                      </p:cBhvr>
                                      <p:by>
                                        <p:hsl h="7200000" s="0" l="0"/>
                                      </p:by>
                                    </p:animClr>
                                    <p:animClr clrSpc="hsl" dir="cw">
                                      <p:cBhvr>
                                        <p:cTn id="11" dur="500" fill="hold"/>
                                        <p:tgtEl>
                                          <p:spTgt spid="16"/>
                                        </p:tgtEl>
                                        <p:attrNameLst>
                                          <p:attrName>stroke.color</p:attrName>
                                        </p:attrNameLst>
                                      </p:cBhvr>
                                      <p:by>
                                        <p:hsl h="7200000" s="0" l="0"/>
                                      </p:by>
                                    </p:animClr>
                                    <p:set>
                                      <p:cBhvr>
                                        <p:cTn id="12" dur="500" fill="hold"/>
                                        <p:tgtEl>
                                          <p:spTgt spid="16"/>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8"/>
                                        </p:tgtEl>
                                      </p:cBhvr>
                                    </p:animEffect>
                                    <p:animScale>
                                      <p:cBhvr>
                                        <p:cTn id="23" dur="250" autoRev="1" fill="hold"/>
                                        <p:tgtEl>
                                          <p:spTgt spid="8"/>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7"/>
                                        </p:tgtEl>
                                      </p:cBhvr>
                                    </p:animEffect>
                                    <p:set>
                                      <p:cBhvr>
                                        <p:cTn id="29" dur="1" fill="hold">
                                          <p:stCondLst>
                                            <p:cond delay="499"/>
                                          </p:stCondLst>
                                        </p:cTn>
                                        <p:tgtEl>
                                          <p:spTgt spid="17"/>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2"/>
                                        </p:tgtEl>
                                      </p:cBhvr>
                                    </p:cmd>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3"/>
                                        </p:tgtEl>
                                      </p:cBhvr>
                                    </p:animEffect>
                                    <p:set>
                                      <p:cBhvr>
                                        <p:cTn id="40" dur="1" fill="hold">
                                          <p:stCondLst>
                                            <p:cond delay="499"/>
                                          </p:stCondLst>
                                        </p:cTn>
                                        <p:tgtEl>
                                          <p:spTgt spid="3"/>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par>
                                <p:cTn id="45" presetID="35" presetClass="path" presetSubtype="0" accel="50000" decel="50000" fill="hold" nodeType="withEffect">
                                  <p:stCondLst>
                                    <p:cond delay="0"/>
                                  </p:stCondLst>
                                  <p:childTnLst>
                                    <p:animMotion origin="layout" path="M 0 0 L -1 0 " pathEditMode="relative" rAng="0" ptsTypes="AA">
                                      <p:cBhvr>
                                        <p:cTn id="46" dur="3000" fill="hold"/>
                                        <p:tgtEl>
                                          <p:spTgt spid="4"/>
                                        </p:tgtEl>
                                        <p:attrNameLst>
                                          <p:attrName>ppt_x</p:attrName>
                                          <p:attrName>ppt_y</p:attrName>
                                        </p:attrNameLst>
                                      </p:cBhvr>
                                      <p:rCtr x="-50000" y="0"/>
                                    </p:animMotion>
                                  </p:childTnLst>
                                </p:cTn>
                              </p:par>
                              <p:par>
                                <p:cTn id="47" presetID="1" presetClass="mediacall" presetSubtype="0" fill="hold" nodeType="withEffect">
                                  <p:stCondLst>
                                    <p:cond delay="0"/>
                                  </p:stCondLst>
                                  <p:childTnLst>
                                    <p:cmd type="call" cmd="playFrom(0.0)">
                                      <p:cBhvr>
                                        <p:cTn id="48" dur="3082" fill="hold"/>
                                        <p:tgtEl>
                                          <p:spTgt spid="6"/>
                                        </p:tgtEl>
                                      </p:cBhvr>
                                    </p:cmd>
                                  </p:childTnLst>
                                </p:cTn>
                              </p:par>
                              <p:par>
                                <p:cTn id="49" presetID="35" presetClass="path" presetSubtype="0" accel="50000" decel="50000" fill="hold" nodeType="withEffect">
                                  <p:stCondLst>
                                    <p:cond delay="0"/>
                                  </p:stCondLst>
                                  <p:childTnLst>
                                    <p:animMotion origin="layout" path="M 0 0 L -1 0 " pathEditMode="relative" rAng="0" ptsTypes="AA">
                                      <p:cBhvr>
                                        <p:cTn id="50"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8"/>
                  </p:tgtEl>
                </p:cond>
              </p:nextCondLst>
            </p:seq>
            <p:audio>
              <p:cMediaNode vol="80000">
                <p:cTn id="51" fill="hold" display="0">
                  <p:stCondLst>
                    <p:cond delay="indefinite"/>
                  </p:stCondLst>
                  <p:endCondLst>
                    <p:cond evt="onStopAudio" delay="0">
                      <p:tgtEl>
                        <p:sldTgt/>
                      </p:tgtEl>
                    </p:cond>
                  </p:endCondLst>
                </p:cTn>
                <p:tgtEl>
                  <p:spTgt spid="2"/>
                </p:tgtEl>
              </p:cMediaNode>
            </p:audio>
            <p:audio>
              <p:cMediaNode vol="80000">
                <p:cTn id="52" fill="hold" display="0">
                  <p:stCondLst>
                    <p:cond delay="indefinite"/>
                  </p:stCondLst>
                  <p:endCondLst>
                    <p:cond evt="onStopAudio" delay="0">
                      <p:tgtEl>
                        <p:sldTgt/>
                      </p:tgtEl>
                    </p:cond>
                  </p:endCondLst>
                </p:cTn>
                <p:tgtEl>
                  <p:spTgt spid="6"/>
                </p:tgtEl>
              </p:cMediaNode>
            </p:audio>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26" presetClass="emph" presetSubtype="0" fill="hold" nodeType="clickEffect">
                                  <p:stCondLst>
                                    <p:cond delay="0"/>
                                  </p:stCondLst>
                                  <p:childTnLst>
                                    <p:animEffect transition="out" filter="fade">
                                      <p:cBhvr>
                                        <p:cTn id="57" dur="500" tmFilter="0, 0; .2, .5; .8, .5; 1, 0"/>
                                        <p:tgtEl>
                                          <p:spTgt spid="14"/>
                                        </p:tgtEl>
                                      </p:cBhvr>
                                    </p:animEffect>
                                    <p:animScale>
                                      <p:cBhvr>
                                        <p:cTn id="58" dur="250" autoRev="1" fill="hold"/>
                                        <p:tgtEl>
                                          <p:spTgt spid="14"/>
                                        </p:tgtEl>
                                      </p:cBhvr>
                                      <p:by x="105000" y="105000"/>
                                    </p:animScale>
                                  </p:childTnLst>
                                </p:cTn>
                              </p:par>
                            </p:childTnLst>
                          </p:cTn>
                        </p:par>
                        <p:par>
                          <p:cTn id="59" fill="hold">
                            <p:stCondLst>
                              <p:cond delay="500"/>
                            </p:stCondLst>
                            <p:childTnLst>
                              <p:par>
                                <p:cTn id="60" presetID="10" presetClass="exit" presetSubtype="0" fill="hold" grpId="1" nodeType="afterEffect">
                                  <p:stCondLst>
                                    <p:cond delay="0"/>
                                  </p:stCondLst>
                                  <p:childTnLst>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childTnLst>
                          </p:cTn>
                        </p:par>
                        <p:par>
                          <p:cTn id="63" fill="hold">
                            <p:stCondLst>
                              <p:cond delay="1000"/>
                            </p:stCondLst>
                            <p:childTnLst>
                              <p:par>
                                <p:cTn id="64" presetID="10" presetClass="entr" presetSubtype="0" fill="hold" grpId="0" nodeType="after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fade">
                                      <p:cBhvr>
                                        <p:cTn id="66" dur="500"/>
                                        <p:tgtEl>
                                          <p:spTgt spid="9"/>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500"/>
                                        <p:tgtEl>
                                          <p:spTgt spid="9"/>
                                        </p:tgtEl>
                                      </p:cBhvr>
                                    </p:animEffect>
                                    <p:set>
                                      <p:cBhvr>
                                        <p:cTn id="7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1" grpId="0" animBg="1"/>
      <p:bldP spid="11" grpId="1" animBg="1"/>
      <p:bldP spid="17" grpId="0" animBg="1"/>
      <p:bldP spid="17" grpId="1" animBg="1"/>
      <p:bldP spid="16" grpId="0" animBg="1"/>
      <p:bldP spid="16" grpId="1" animBg="1"/>
      <p:bldP spid="9" grpId="0" animBg="1"/>
      <p:bldP spid="9"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44000" y="0"/>
            <a:ext cx="9143999" cy="6857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86246" y="5638460"/>
            <a:ext cx="745340" cy="745340"/>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28505" y="4866968"/>
            <a:ext cx="1979255" cy="1425063"/>
          </a:xfrm>
          <a:prstGeom prst="rect">
            <a:avLst/>
          </a:prstGeom>
        </p:spPr>
      </p:pic>
      <p:pic>
        <p:nvPicPr>
          <p:cNvPr id="8"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267200" y="7010399"/>
            <a:ext cx="609600" cy="6096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63318" y="4326391"/>
            <a:ext cx="1274174" cy="621846"/>
          </a:xfrm>
          <a:prstGeom prst="rect">
            <a:avLst/>
          </a:prstGeom>
        </p:spPr>
      </p:pic>
      <p:pic>
        <p:nvPicPr>
          <p:cNvPr id="9"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312224" y="6977740"/>
            <a:ext cx="609600" cy="609600"/>
          </a:xfrm>
          <a:prstGeom prst="rect">
            <a:avLst/>
          </a:prstGeom>
        </p:spPr>
      </p:pic>
      <p:sp>
        <p:nvSpPr>
          <p:cNvPr id="13" name="Rectangle 12"/>
          <p:cNvSpPr/>
          <p:nvPr/>
        </p:nvSpPr>
        <p:spPr>
          <a:xfrm>
            <a:off x="304800" y="157954"/>
            <a:ext cx="8572500" cy="140133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smtClean="0">
                <a:solidFill>
                  <a:srgbClr val="FF0000"/>
                </a:solidFill>
                <a:latin typeface="Arial" pitchFamily="34" charset="0"/>
                <a:cs typeface="Arial" pitchFamily="34" charset="0"/>
              </a:rPr>
              <a:t>  Đất </a:t>
            </a:r>
            <a:r>
              <a:rPr lang="en-US" sz="3200">
                <a:solidFill>
                  <a:srgbClr val="FF0000"/>
                </a:solidFill>
                <a:latin typeface="Arial" pitchFamily="34" charset="0"/>
                <a:cs typeface="Arial" pitchFamily="34" charset="0"/>
              </a:rPr>
              <a:t>Nung đã làm gì khi thấy hai người bột gặp nạn?</a:t>
            </a:r>
            <a:endParaRPr lang="en-US" sz="3200">
              <a:solidFill>
                <a:srgbClr val="002060"/>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272666" y="1800198"/>
            <a:ext cx="8572500" cy="144043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smtClean="0">
                <a:solidFill>
                  <a:schemeClr val="tx1"/>
                </a:solidFill>
                <a:latin typeface="Arial" pitchFamily="34" charset="0"/>
                <a:ea typeface="Times New Roman" pitchFamily="18" charset="0"/>
                <a:cs typeface="Arial" pitchFamily="34" charset="0"/>
              </a:rPr>
              <a:t>  Khi </a:t>
            </a:r>
            <a:r>
              <a:rPr lang="en-US" sz="3200">
                <a:solidFill>
                  <a:schemeClr val="tx1"/>
                </a:solidFill>
                <a:latin typeface="Arial" pitchFamily="34" charset="0"/>
                <a:ea typeface="Times New Roman" pitchFamily="18" charset="0"/>
                <a:cs typeface="Arial" pitchFamily="34" charset="0"/>
              </a:rPr>
              <a:t>thấy hai người bột gặp nạn, chú liền nhảy </a:t>
            </a:r>
            <a:r>
              <a:rPr lang="en-US" sz="3200" smtClean="0">
                <a:solidFill>
                  <a:schemeClr val="tx1"/>
                </a:solidFill>
                <a:latin typeface="Arial" pitchFamily="34" charset="0"/>
                <a:ea typeface="Times New Roman" pitchFamily="18" charset="0"/>
                <a:cs typeface="Arial" pitchFamily="34" charset="0"/>
              </a:rPr>
              <a:t>xuống,</a:t>
            </a:r>
            <a:r>
              <a:rPr lang="en-US" sz="3200">
                <a:solidFill>
                  <a:schemeClr val="tx1"/>
                </a:solidFill>
                <a:ea typeface="Times New Roman" pitchFamily="18" charset="0"/>
                <a:cs typeface="Arial" pitchFamily="34" charset="0"/>
              </a:rPr>
              <a:t> </a:t>
            </a:r>
            <a:r>
              <a:rPr lang="en-US" sz="3200" smtClean="0">
                <a:solidFill>
                  <a:schemeClr val="tx1"/>
                </a:solidFill>
                <a:latin typeface="Arial" pitchFamily="34" charset="0"/>
                <a:ea typeface="Times New Roman" pitchFamily="18" charset="0"/>
                <a:cs typeface="Arial" pitchFamily="34" charset="0"/>
              </a:rPr>
              <a:t>vớt </a:t>
            </a:r>
            <a:r>
              <a:rPr lang="en-US" sz="3200">
                <a:solidFill>
                  <a:schemeClr val="tx1"/>
                </a:solidFill>
                <a:latin typeface="Arial" pitchFamily="34" charset="0"/>
                <a:ea typeface="Times New Roman" pitchFamily="18" charset="0"/>
                <a:cs typeface="Arial" pitchFamily="34" charset="0"/>
              </a:rPr>
              <a:t>họ lên bờ phơi </a:t>
            </a:r>
            <a:r>
              <a:rPr lang="en-US" sz="3200" smtClean="0">
                <a:solidFill>
                  <a:schemeClr val="tx1"/>
                </a:solidFill>
                <a:latin typeface="Arial" pitchFamily="34" charset="0"/>
                <a:ea typeface="Times New Roman" pitchFamily="18" charset="0"/>
                <a:cs typeface="Arial" pitchFamily="34" charset="0"/>
              </a:rPr>
              <a:t>nắng</a:t>
            </a:r>
            <a:r>
              <a:rPr lang="vi-VN" sz="3200">
                <a:solidFill>
                  <a:schemeClr val="tx1"/>
                </a:solidFill>
                <a:latin typeface="Arial" pitchFamily="34" charset="0"/>
                <a:ea typeface="Times New Roman" pitchFamily="18" charset="0"/>
                <a:cs typeface="Arial" pitchFamily="34" charset="0"/>
              </a:rPr>
              <a:t> </a:t>
            </a:r>
            <a:r>
              <a:rPr lang="vi-VN" sz="3200" smtClean="0">
                <a:solidFill>
                  <a:schemeClr val="tx1"/>
                </a:solidFill>
                <a:latin typeface="Arial" pitchFamily="34" charset="0"/>
                <a:ea typeface="Times New Roman" pitchFamily="18" charset="0"/>
                <a:cs typeface="Arial" pitchFamily="34" charset="0"/>
              </a:rPr>
              <a:t>cho se bột lại</a:t>
            </a:r>
            <a:r>
              <a:rPr lang="en-US" sz="3200" smtClean="0">
                <a:solidFill>
                  <a:schemeClr val="tx1"/>
                </a:solidFill>
                <a:latin typeface="Arial" pitchFamily="34" charset="0"/>
                <a:ea typeface="Times New Roman" pitchFamily="18" charset="0"/>
                <a:cs typeface="Arial" pitchFamily="34" charset="0"/>
              </a:rPr>
              <a:t>.</a:t>
            </a:r>
            <a:endParaRPr lang="en-US" sz="3200">
              <a:solidFill>
                <a:srgbClr val="002060"/>
              </a:solidFill>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0930" y="3802117"/>
            <a:ext cx="1415159" cy="1298335"/>
          </a:xfrm>
          <a:prstGeom prst="rect">
            <a:avLst/>
          </a:prstGeom>
        </p:spPr>
      </p:pic>
      <p:sp>
        <p:nvSpPr>
          <p:cNvPr id="17" name="Oval Callout 16"/>
          <p:cNvSpPr/>
          <p:nvPr/>
        </p:nvSpPr>
        <p:spPr>
          <a:xfrm>
            <a:off x="889397" y="3240630"/>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rPr>
              <a:t>Không trả lời được thì mình giúp cho để qua vòng nhé!</a:t>
            </a:r>
          </a:p>
        </p:txBody>
      </p:sp>
      <p:sp>
        <p:nvSpPr>
          <p:cNvPr id="18" name="Rectangular Callout 17"/>
          <p:cNvSpPr/>
          <p:nvPr/>
        </p:nvSpPr>
        <p:spPr>
          <a:xfrm>
            <a:off x="1021976" y="3429000"/>
            <a:ext cx="4764227"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7030A0"/>
                </a:solidFill>
              </a:rPr>
              <a:t>Đáp án số 2</a:t>
            </a:r>
          </a:p>
        </p:txBody>
      </p:sp>
    </p:spTree>
    <p:extLst>
      <p:ext uri="{BB962C8B-B14F-4D97-AF65-F5344CB8AC3E}">
        <p14:creationId xmlns:p14="http://schemas.microsoft.com/office/powerpoint/2010/main" val="1449374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8"/>
                                        </p:tgtEl>
                                      </p:cBhvr>
                                    </p:cmd>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15"/>
                                        </p:tgtEl>
                                      </p:cBhvr>
                                    </p:animEffect>
                                    <p:set>
                                      <p:cBhvr>
                                        <p:cTn id="40" dur="1" fill="hold">
                                          <p:stCondLst>
                                            <p:cond delay="499"/>
                                          </p:stCondLst>
                                        </p:cTn>
                                        <p:tgtEl>
                                          <p:spTgt spid="15"/>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childTnLst>
                          </p:cTn>
                        </p:par>
                        <p:par>
                          <p:cTn id="45" fill="hold">
                            <p:stCondLst>
                              <p:cond delay="2306"/>
                            </p:stCondLst>
                            <p:childTnLst>
                              <p:par>
                                <p:cTn id="46" presetID="35" presetClass="path" presetSubtype="0" accel="50000" decel="50000" fill="hold" nodeType="afterEffect">
                                  <p:stCondLst>
                                    <p:cond delay="0"/>
                                  </p:stCondLst>
                                  <p:childTnLst>
                                    <p:animMotion origin="layout" path="M 0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9"/>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8"/>
                </p:tgtEl>
              </p:cMediaNode>
            </p:audio>
            <p:audio>
              <p:cMediaNode vol="80000">
                <p:cTn id="53" fill="hold" display="0">
                  <p:stCondLst>
                    <p:cond delay="indefinite"/>
                  </p:stCondLst>
                  <p:endCondLst>
                    <p:cond evt="onStopAudio" delay="0">
                      <p:tgtEl>
                        <p:sldTgt/>
                      </p:tgtEl>
                    </p:cond>
                  </p:endCondLst>
                </p:cTn>
                <p:tgtEl>
                  <p:spTgt spid="9"/>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44000" y="0"/>
            <a:ext cx="9143999" cy="6857999"/>
          </a:xfrm>
          <a:prstGeom prst="rect">
            <a:avLst/>
          </a:prstGeom>
        </p:spPr>
      </p:pic>
      <p:pic>
        <p:nvPicPr>
          <p:cNvPr id="6" name="Picture 5">
            <a:hlinkClick r:id="" action="ppaction://noaction"/>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14771" y="5579499"/>
            <a:ext cx="923420" cy="850519"/>
          </a:xfrm>
          <a:prstGeom prst="rect">
            <a:avLst/>
          </a:prstGeom>
        </p:spPr>
      </p:pic>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28505" y="4866968"/>
            <a:ext cx="1979255" cy="1425063"/>
          </a:xfrm>
          <a:prstGeom prst="rect">
            <a:avLst/>
          </a:prstGeom>
        </p:spPr>
      </p:pic>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4795816" y="5013261"/>
            <a:ext cx="627475" cy="777524"/>
          </a:xfrm>
          <a:prstGeom prst="rect">
            <a:avLst/>
          </a:prstGeom>
        </p:spPr>
      </p:pic>
      <p:pic>
        <p:nvPicPr>
          <p:cNvPr id="12" name="Pictur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614414" y="5440872"/>
            <a:ext cx="645769" cy="1103841"/>
          </a:xfrm>
          <a:prstGeom prst="rect">
            <a:avLst/>
          </a:prstGeom>
        </p:spPr>
      </p:pic>
      <p:sp>
        <p:nvSpPr>
          <p:cNvPr id="14" name="Wave 13"/>
          <p:cNvSpPr/>
          <p:nvPr/>
        </p:nvSpPr>
        <p:spPr>
          <a:xfrm>
            <a:off x="1048871" y="2767011"/>
            <a:ext cx="3832411" cy="812169"/>
          </a:xfrm>
          <a:prstGeom prst="wave">
            <a:avLst>
              <a:gd name="adj1" fmla="val 6529"/>
              <a:gd name="adj2"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r>
              <a:rPr lang="en-US" sz="600" b="1">
                <a:ln w="22225">
                  <a:solidFill>
                    <a:schemeClr val="accent2"/>
                  </a:solidFill>
                  <a:prstDash val="solid"/>
                </a:ln>
                <a:solidFill>
                  <a:srgbClr val="FFC000"/>
                </a:solidFill>
              </a:rPr>
              <a:t>CHÀO MỪNG TÍ XÌ TRUM VỀ NHÀ  </a:t>
            </a:r>
          </a:p>
        </p:txBody>
      </p:sp>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3961927" y="4714569"/>
            <a:ext cx="826878" cy="826878"/>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267200" y="7173685"/>
            <a:ext cx="609600" cy="609600"/>
          </a:xfrm>
          <a:prstGeom prst="rect">
            <a:avLst/>
          </a:prstGeom>
        </p:spPr>
      </p:pic>
      <p:pic>
        <p:nvPicPr>
          <p:cNvPr id="19" name="Picture 1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563318" y="4326391"/>
            <a:ext cx="1274174" cy="621846"/>
          </a:xfrm>
          <a:prstGeom prst="rect">
            <a:avLst/>
          </a:prstGeom>
        </p:spPr>
      </p:pic>
      <p:pic>
        <p:nvPicPr>
          <p:cNvPr id="8" name="Skip To My Lou">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5013095" y="7212951"/>
            <a:ext cx="609600" cy="609600"/>
          </a:xfrm>
          <a:prstGeom prst="rect">
            <a:avLst/>
          </a:prstGeom>
        </p:spPr>
      </p:pic>
      <p:pic>
        <p:nvPicPr>
          <p:cNvPr id="9" name="Car">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3456644" y="7212951"/>
            <a:ext cx="609600" cy="609600"/>
          </a:xfrm>
          <a:prstGeom prst="rect">
            <a:avLst/>
          </a:prstGeom>
        </p:spPr>
      </p:pic>
      <p:sp>
        <p:nvSpPr>
          <p:cNvPr id="17" name="Rectangle 16"/>
          <p:cNvSpPr/>
          <p:nvPr/>
        </p:nvSpPr>
        <p:spPr>
          <a:xfrm>
            <a:off x="285750" y="157954"/>
            <a:ext cx="8572500" cy="137246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smtClean="0">
                <a:solidFill>
                  <a:srgbClr val="FF0000"/>
                </a:solidFill>
                <a:latin typeface="Arial" pitchFamily="34" charset="0"/>
                <a:cs typeface="Arial" pitchFamily="34" charset="0"/>
              </a:rPr>
              <a:t>  Em </a:t>
            </a:r>
            <a:r>
              <a:rPr lang="en-US" sz="3200">
                <a:solidFill>
                  <a:srgbClr val="FF0000"/>
                </a:solidFill>
                <a:latin typeface="Arial" pitchFamily="34" charset="0"/>
                <a:cs typeface="Arial" pitchFamily="34" charset="0"/>
              </a:rPr>
              <a:t>hãy nêu </a:t>
            </a:r>
            <a:r>
              <a:rPr lang="vi-VN" sz="3200" smtClean="0">
                <a:solidFill>
                  <a:srgbClr val="FF0000"/>
                </a:solidFill>
                <a:latin typeface="Arial" pitchFamily="34" charset="0"/>
                <a:cs typeface="Arial" pitchFamily="34" charset="0"/>
              </a:rPr>
              <a:t>nội dung </a:t>
            </a:r>
            <a:r>
              <a:rPr lang="en-US" sz="3200" smtClean="0">
                <a:solidFill>
                  <a:srgbClr val="FF0000"/>
                </a:solidFill>
                <a:latin typeface="Arial" pitchFamily="34" charset="0"/>
                <a:cs typeface="Arial" pitchFamily="34" charset="0"/>
              </a:rPr>
              <a:t>của </a:t>
            </a:r>
            <a:r>
              <a:rPr lang="en-US" sz="3200">
                <a:solidFill>
                  <a:srgbClr val="FF0000"/>
                </a:solidFill>
                <a:latin typeface="Arial" pitchFamily="34" charset="0"/>
                <a:cs typeface="Arial" pitchFamily="34" charset="0"/>
              </a:rPr>
              <a:t>bài tập đọc “C</a:t>
            </a:r>
            <a:r>
              <a:rPr lang="vi-VN" sz="3200">
                <a:solidFill>
                  <a:srgbClr val="FF0000"/>
                </a:solidFill>
                <a:cs typeface="Arial" pitchFamily="34" charset="0"/>
              </a:rPr>
              <a:t>hú đất nung (Tiếp theo).</a:t>
            </a:r>
            <a:endParaRPr lang="en-US" sz="3200">
              <a:solidFill>
                <a:srgbClr val="FF0000"/>
              </a:solidFill>
              <a:latin typeface="Arial" pitchFamily="34" charset="0"/>
              <a:cs typeface="Arial" pitchFamily="34" charset="0"/>
            </a:endParaRPr>
          </a:p>
        </p:txBody>
      </p:sp>
      <p:sp>
        <p:nvSpPr>
          <p:cNvPr id="18" name="Rectangle 17"/>
          <p:cNvSpPr/>
          <p:nvPr/>
        </p:nvSpPr>
        <p:spPr>
          <a:xfrm>
            <a:off x="304800" y="1732547"/>
            <a:ext cx="8572500" cy="1613687"/>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smtClean="0">
                <a:solidFill>
                  <a:schemeClr val="tx1"/>
                </a:solidFill>
              </a:rPr>
              <a:t>  </a:t>
            </a:r>
            <a:r>
              <a:rPr lang="en-US" sz="3200" smtClean="0">
                <a:solidFill>
                  <a:schemeClr val="tx1"/>
                </a:solidFill>
                <a:latin typeface="Arial" pitchFamily="34" charset="0"/>
                <a:cs typeface="Arial" pitchFamily="34" charset="0"/>
              </a:rPr>
              <a:t>Ca ngợi c</a:t>
            </a:r>
            <a:r>
              <a:rPr lang="vi-VN" sz="3200" smtClean="0">
                <a:solidFill>
                  <a:schemeClr val="tx1"/>
                </a:solidFill>
              </a:rPr>
              <a:t>hú </a:t>
            </a:r>
            <a:r>
              <a:rPr lang="vi-VN" sz="3200">
                <a:solidFill>
                  <a:schemeClr val="tx1"/>
                </a:solidFill>
              </a:rPr>
              <a:t>đất </a:t>
            </a:r>
            <a:r>
              <a:rPr lang="vi-VN" sz="3200" smtClean="0">
                <a:solidFill>
                  <a:schemeClr val="tx1"/>
                </a:solidFill>
              </a:rPr>
              <a:t>nung </a:t>
            </a:r>
            <a:r>
              <a:rPr lang="vi-VN" sz="3200">
                <a:solidFill>
                  <a:schemeClr val="tx1"/>
                </a:solidFill>
              </a:rPr>
              <a:t>nhờ dám nung mình trong lửa đã trở thành người hữu ích, cứu sống được người khác.</a:t>
            </a:r>
            <a:endParaRPr lang="en-US" sz="3200">
              <a:solidFill>
                <a:schemeClr val="tx1"/>
              </a:solidFill>
            </a:endParaRPr>
          </a:p>
        </p:txBody>
      </p:sp>
      <p:pic>
        <p:nvPicPr>
          <p:cNvPr id="22" name="Picture 2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30930" y="3802117"/>
            <a:ext cx="1415159" cy="1298335"/>
          </a:xfrm>
          <a:prstGeom prst="rect">
            <a:avLst/>
          </a:prstGeom>
        </p:spPr>
      </p:pic>
      <p:sp>
        <p:nvSpPr>
          <p:cNvPr id="23" name="Oval Callout 22"/>
          <p:cNvSpPr/>
          <p:nvPr/>
        </p:nvSpPr>
        <p:spPr>
          <a:xfrm>
            <a:off x="889397" y="3240630"/>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rPr>
              <a:t>Không trả lời được thì mình giúp cho để qua vòng nhé!</a:t>
            </a:r>
          </a:p>
        </p:txBody>
      </p:sp>
      <p:sp>
        <p:nvSpPr>
          <p:cNvPr id="20" name="Rectangular Callout 19"/>
          <p:cNvSpPr/>
          <p:nvPr/>
        </p:nvSpPr>
        <p:spPr>
          <a:xfrm>
            <a:off x="1021976" y="3429000"/>
            <a:ext cx="4764227"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7030A0"/>
                </a:solidFill>
              </a:rPr>
              <a:t>Đáp án số 5</a:t>
            </a:r>
          </a:p>
        </p:txBody>
      </p:sp>
    </p:spTree>
    <p:extLst>
      <p:ext uri="{BB962C8B-B14F-4D97-AF65-F5344CB8AC3E}">
        <p14:creationId xmlns:p14="http://schemas.microsoft.com/office/powerpoint/2010/main" val="3732495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23"/>
                                        </p:tgtEl>
                                        <p:attrNameLst>
                                          <p:attrName>style.color</p:attrName>
                                        </p:attrNameLst>
                                      </p:cBhvr>
                                      <p:by>
                                        <p:hsl h="7200000" s="0" l="0"/>
                                      </p:by>
                                    </p:animClr>
                                    <p:animClr clrSpc="hsl" dir="cw">
                                      <p:cBhvr>
                                        <p:cTn id="10" dur="500" fill="hold"/>
                                        <p:tgtEl>
                                          <p:spTgt spid="23"/>
                                        </p:tgtEl>
                                        <p:attrNameLst>
                                          <p:attrName>fillcolor</p:attrName>
                                        </p:attrNameLst>
                                      </p:cBhvr>
                                      <p:by>
                                        <p:hsl h="7200000" s="0" l="0"/>
                                      </p:by>
                                    </p:animClr>
                                    <p:animClr clrSpc="hsl" dir="cw">
                                      <p:cBhvr>
                                        <p:cTn id="11" dur="500" fill="hold"/>
                                        <p:tgtEl>
                                          <p:spTgt spid="23"/>
                                        </p:tgtEl>
                                        <p:attrNameLst>
                                          <p:attrName>stroke.color</p:attrName>
                                        </p:attrNameLst>
                                      </p:cBhvr>
                                      <p:by>
                                        <p:hsl h="7200000" s="0" l="0"/>
                                      </p:by>
                                    </p:animClr>
                                    <p:set>
                                      <p:cBhvr>
                                        <p:cTn id="12" dur="500" fill="hold"/>
                                        <p:tgtEl>
                                          <p:spTgt spid="23"/>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7"/>
                                        </p:tgtEl>
                                      </p:cBhvr>
                                    </p:animEffect>
                                    <p:set>
                                      <p:cBhvr>
                                        <p:cTn id="26" dur="1" fill="hold">
                                          <p:stCondLst>
                                            <p:cond delay="499"/>
                                          </p:stCondLst>
                                        </p:cTn>
                                        <p:tgtEl>
                                          <p:spTgt spid="17"/>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8"/>
                                        </p:tgtEl>
                                      </p:cBhvr>
                                    </p:animEffect>
                                    <p:set>
                                      <p:cBhvr>
                                        <p:cTn id="29" dur="1" fill="hold">
                                          <p:stCondLst>
                                            <p:cond delay="499"/>
                                          </p:stCondLst>
                                        </p:cTn>
                                        <p:tgtEl>
                                          <p:spTgt spid="18"/>
                                        </p:tgtEl>
                                        <p:attrNameLst>
                                          <p:attrName>style.visibility</p:attrName>
                                        </p:attrNameLst>
                                      </p:cBhvr>
                                      <p:to>
                                        <p:strVal val="hidden"/>
                                      </p:to>
                                    </p:set>
                                  </p:childTnLst>
                                </p:cTn>
                              </p:par>
                              <p:par>
                                <p:cTn id="30" presetID="1" presetClass="mediacall" presetSubtype="0" fill="hold" nodeType="withEffect">
                                  <p:stCondLst>
                                    <p:cond delay="0"/>
                                  </p:stCondLst>
                                  <p:childTnLst>
                                    <p:cmd type="call" cmd="playFrom(0.0)">
                                      <p:cBhvr>
                                        <p:cTn id="31" dur="1306" fill="hold"/>
                                        <p:tgtEl>
                                          <p:spTgt spid="2"/>
                                        </p:tgtEl>
                                      </p:cBhvr>
                                    </p:cmd>
                                  </p:childTnLst>
                                </p:cTn>
                              </p:par>
                              <p:par>
                                <p:cTn id="32" presetID="42"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1000" fill="hold"/>
                                        <p:tgtEl>
                                          <p:spTgt spid="19"/>
                                        </p:tgtEl>
                                        <p:attrNameLst>
                                          <p:attrName>ppt_y</p:attrName>
                                        </p:attrNameLst>
                                      </p:cBhvr>
                                      <p:tavLst>
                                        <p:tav tm="0">
                                          <p:val>
                                            <p:strVal val="#ppt_y+.1"/>
                                          </p:val>
                                        </p:tav>
                                        <p:tav tm="100000">
                                          <p:val>
                                            <p:strVal val="#ppt_y"/>
                                          </p:val>
                                        </p:tav>
                                      </p:tavLst>
                                    </p:anim>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19"/>
                                        </p:tgtEl>
                                      </p:cBhvr>
                                    </p:animEffect>
                                    <p:set>
                                      <p:cBhvr>
                                        <p:cTn id="44" dur="1" fill="hold">
                                          <p:stCondLst>
                                            <p:cond delay="499"/>
                                          </p:stCondLst>
                                        </p:cTn>
                                        <p:tgtEl>
                                          <p:spTgt spid="19"/>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23"/>
                                        </p:tgtEl>
                                      </p:cBhvr>
                                    </p:animEffect>
                                    <p:set>
                                      <p:cBhvr>
                                        <p:cTn id="47" dur="1" fill="hold">
                                          <p:stCondLst>
                                            <p:cond delay="499"/>
                                          </p:stCondLst>
                                        </p:cTn>
                                        <p:tgtEl>
                                          <p:spTgt spid="23"/>
                                        </p:tgtEl>
                                        <p:attrNameLst>
                                          <p:attrName>style.visibility</p:attrName>
                                        </p:attrNameLst>
                                      </p:cBhvr>
                                      <p:to>
                                        <p:strVal val="hidden"/>
                                      </p:to>
                                    </p:set>
                                  </p:childTnLst>
                                </p:cTn>
                              </p:par>
                            </p:childTnLst>
                          </p:cTn>
                        </p:par>
                        <p:par>
                          <p:cTn id="48" fill="hold">
                            <p:stCondLst>
                              <p:cond delay="2306"/>
                            </p:stCondLst>
                            <p:childTnLst>
                              <p:par>
                                <p:cTn id="49" presetID="35" presetClass="path" presetSubtype="0" accel="50000" decel="50000" fill="hold" nodeType="afterEffect">
                                  <p:stCondLst>
                                    <p:cond delay="0"/>
                                  </p:stCondLst>
                                  <p:childTnLst>
                                    <p:animMotion origin="layout" path="M 0 0 L -1 0 " pathEditMode="relative" rAng="0" ptsTypes="AA">
                                      <p:cBhvr>
                                        <p:cTn id="50" dur="3000" fill="hold"/>
                                        <p:tgtEl>
                                          <p:spTgt spid="4"/>
                                        </p:tgtEl>
                                        <p:attrNameLst>
                                          <p:attrName>ppt_x</p:attrName>
                                          <p:attrName>ppt_y</p:attrName>
                                        </p:attrNameLst>
                                      </p:cBhvr>
                                      <p:rCtr x="-50000" y="0"/>
                                    </p:animMotion>
                                  </p:childTnLst>
                                </p:cTn>
                              </p:par>
                              <p:par>
                                <p:cTn id="51" presetID="1" presetClass="mediacall" presetSubtype="0" fill="hold" nodeType="withEffect">
                                  <p:stCondLst>
                                    <p:cond delay="0"/>
                                  </p:stCondLst>
                                  <p:childTnLst>
                                    <p:cmd type="call" cmd="playFrom(0.0)">
                                      <p:cBhvr>
                                        <p:cTn id="52" dur="3082" fill="hold"/>
                                        <p:tgtEl>
                                          <p:spTgt spid="9"/>
                                        </p:tgtEl>
                                      </p:cBhvr>
                                    </p:cmd>
                                  </p:childTnLst>
                                </p:cTn>
                              </p:par>
                              <p:par>
                                <p:cTn id="53" presetID="35" presetClass="path" presetSubtype="0" accel="50000" decel="50000" fill="hold" nodeType="withEffect">
                                  <p:stCondLst>
                                    <p:cond delay="0"/>
                                  </p:stCondLst>
                                  <p:childTnLst>
                                    <p:animMotion origin="layout" path="M 0 0 L -1 0 " pathEditMode="relative" rAng="0" ptsTypes="AA">
                                      <p:cBhvr>
                                        <p:cTn id="54" dur="3000" fill="hold"/>
                                        <p:tgtEl>
                                          <p:spTgt spid="5"/>
                                        </p:tgtEl>
                                        <p:attrNameLst>
                                          <p:attrName>ppt_x</p:attrName>
                                          <p:attrName>ppt_y</p:attrName>
                                        </p:attrNameLst>
                                      </p:cBhvr>
                                      <p:rCtr x="-50000" y="0"/>
                                    </p:animMotion>
                                  </p:childTnLst>
                                </p:cTn>
                              </p:par>
                            </p:childTnLst>
                          </p:cTn>
                        </p:par>
                        <p:par>
                          <p:cTn id="55" fill="hold">
                            <p:stCondLst>
                              <p:cond delay="5388"/>
                            </p:stCondLst>
                            <p:childTnLst>
                              <p:par>
                                <p:cTn id="56" presetID="10"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cTn>
                              </p:par>
                              <p:par>
                                <p:cTn id="59" presetID="1" presetClass="mediacall" presetSubtype="0" fill="hold" nodeType="withEffect">
                                  <p:stCondLst>
                                    <p:cond delay="0"/>
                                  </p:stCondLst>
                                  <p:childTnLst>
                                    <p:cmd type="call" cmd="playFrom(0.0)">
                                      <p:cBhvr>
                                        <p:cTn id="60" dur="32835" fill="hold"/>
                                        <p:tgtEl>
                                          <p:spTgt spid="8"/>
                                        </p:tgtEl>
                                      </p:cBhvr>
                                    </p:cmd>
                                  </p:childTnLst>
                                </p:cTn>
                              </p:par>
                              <p:par>
                                <p:cTn id="61" presetID="10" presetClass="entr" presetSubtype="0" fill="hold" nodeType="with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fade">
                                      <p:cBhvr>
                                        <p:cTn id="63" dur="500"/>
                                        <p:tgtEl>
                                          <p:spTgt spid="3"/>
                                        </p:tgtEl>
                                      </p:cBhvr>
                                    </p:animEffect>
                                  </p:childTnLst>
                                </p:cTn>
                              </p:par>
                              <p:par>
                                <p:cTn id="64" presetID="10" presetClass="entr" presetSubtype="0" fill="hold" nodeType="with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500"/>
                                        <p:tgtEl>
                                          <p:spTgt spid="11"/>
                                        </p:tgtEl>
                                      </p:cBhvr>
                                    </p:animEffect>
                                  </p:childTnLst>
                                </p:cTn>
                              </p:par>
                              <p:par>
                                <p:cTn id="67" presetID="10" presetClass="entr" presetSubtype="0" fill="hold" nodeType="with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500"/>
                                        <p:tgtEl>
                                          <p:spTgt spid="12"/>
                                        </p:tgtEl>
                                      </p:cBhvr>
                                    </p:animEffect>
                                  </p:childTnLst>
                                </p:cTn>
                              </p:par>
                            </p:childTnLst>
                          </p:cTn>
                        </p:par>
                      </p:childTnLst>
                    </p:cTn>
                  </p:par>
                </p:childTnLst>
              </p:cTn>
              <p:nextCondLst>
                <p:cond evt="onClick" delay="0">
                  <p:tgtEl>
                    <p:spTgt spid="7"/>
                  </p:tgtEl>
                </p:cond>
              </p:nextCondLst>
            </p:seq>
            <p:audio>
              <p:cMediaNode vol="80000">
                <p:cTn id="70" fill="hold" display="0">
                  <p:stCondLst>
                    <p:cond delay="indefinite"/>
                  </p:stCondLst>
                  <p:endCondLst>
                    <p:cond evt="onStopAudio" delay="0">
                      <p:tgtEl>
                        <p:sldTgt/>
                      </p:tgtEl>
                    </p:cond>
                  </p:endCondLst>
                </p:cTn>
                <p:tgtEl>
                  <p:spTgt spid="2"/>
                </p:tgtEl>
              </p:cMediaNode>
            </p:audio>
            <p:audio>
              <p:cMediaNode vol="80000">
                <p:cTn id="71" fill="hold" display="0">
                  <p:stCondLst>
                    <p:cond delay="indefinite"/>
                  </p:stCondLst>
                  <p:endCondLst>
                    <p:cond evt="onStopAudio" delay="0">
                      <p:tgtEl>
                        <p:sldTgt/>
                      </p:tgtEl>
                    </p:cond>
                  </p:endCondLst>
                </p:cTn>
                <p:tgtEl>
                  <p:spTgt spid="8"/>
                </p:tgtEl>
              </p:cMediaNode>
            </p:audio>
            <p:audio>
              <p:cMediaNode vol="80000">
                <p:cTn id="72" fill="hold" display="0">
                  <p:stCondLst>
                    <p:cond delay="indefinite"/>
                  </p:stCondLst>
                  <p:endCondLst>
                    <p:cond evt="onStopAudio" delay="0">
                      <p:tgtEl>
                        <p:sldTgt/>
                      </p:tgtEl>
                    </p:cond>
                  </p:endCondLst>
                </p:cTn>
                <p:tgtEl>
                  <p:spTgt spid="9"/>
                </p:tgtEl>
              </p:cMediaNode>
            </p:audio>
            <p:seq concurrent="1" nextAc="seek">
              <p:cTn id="73" restart="whenNotActive" fill="hold" evtFilter="cancelBubble" nodeType="interactiveSeq">
                <p:stCondLst>
                  <p:cond evt="onClick" delay="0">
                    <p:tgtEl>
                      <p:spTgt spid="22"/>
                    </p:tgtEl>
                  </p:cond>
                </p:stCondLst>
                <p:endSync evt="end" delay="0">
                  <p:rtn val="all"/>
                </p:endSync>
                <p:childTnLst>
                  <p:par>
                    <p:cTn id="74" fill="hold">
                      <p:stCondLst>
                        <p:cond delay="0"/>
                      </p:stCondLst>
                      <p:childTnLst>
                        <p:par>
                          <p:cTn id="75" fill="hold">
                            <p:stCondLst>
                              <p:cond delay="0"/>
                            </p:stCondLst>
                            <p:childTnLst>
                              <p:par>
                                <p:cTn id="76" presetID="26" presetClass="emph" presetSubtype="0" fill="hold" nodeType="clickEffect">
                                  <p:stCondLst>
                                    <p:cond delay="0"/>
                                  </p:stCondLst>
                                  <p:childTnLst>
                                    <p:animEffect transition="out" filter="fade">
                                      <p:cBhvr>
                                        <p:cTn id="77" dur="500" tmFilter="0, 0; .2, .5; .8, .5; 1, 0"/>
                                        <p:tgtEl>
                                          <p:spTgt spid="22"/>
                                        </p:tgtEl>
                                      </p:cBhvr>
                                    </p:animEffect>
                                    <p:animScale>
                                      <p:cBhvr>
                                        <p:cTn id="78" dur="250" autoRev="1" fill="hold"/>
                                        <p:tgtEl>
                                          <p:spTgt spid="22"/>
                                        </p:tgtEl>
                                      </p:cBhvr>
                                      <p:by x="105000" y="105000"/>
                                    </p:animScale>
                                  </p:childTnLst>
                                </p:cTn>
                              </p:par>
                            </p:childTnLst>
                          </p:cTn>
                        </p:par>
                        <p:par>
                          <p:cTn id="79" fill="hold">
                            <p:stCondLst>
                              <p:cond delay="500"/>
                            </p:stCondLst>
                            <p:childTnLst>
                              <p:par>
                                <p:cTn id="80" presetID="10" presetClass="exit" presetSubtype="0" fill="hold" grpId="1" nodeType="afterEffect">
                                  <p:stCondLst>
                                    <p:cond delay="0"/>
                                  </p:stCondLst>
                                  <p:childTnLst>
                                    <p:animEffect transition="out" filter="fade">
                                      <p:cBhvr>
                                        <p:cTn id="81" dur="500"/>
                                        <p:tgtEl>
                                          <p:spTgt spid="23"/>
                                        </p:tgtEl>
                                      </p:cBhvr>
                                    </p:animEffect>
                                    <p:set>
                                      <p:cBhvr>
                                        <p:cTn id="82" dur="1" fill="hold">
                                          <p:stCondLst>
                                            <p:cond delay="499"/>
                                          </p:stCondLst>
                                        </p:cTn>
                                        <p:tgtEl>
                                          <p:spTgt spid="23"/>
                                        </p:tgtEl>
                                        <p:attrNameLst>
                                          <p:attrName>style.visibility</p:attrName>
                                        </p:attrNameLst>
                                      </p:cBhvr>
                                      <p:to>
                                        <p:strVal val="hidden"/>
                                      </p:to>
                                    </p:set>
                                  </p:childTnLst>
                                </p:cTn>
                              </p:par>
                            </p:childTnLst>
                          </p:cTn>
                        </p:par>
                        <p:par>
                          <p:cTn id="83" fill="hold">
                            <p:stCondLst>
                              <p:cond delay="1000"/>
                            </p:stCondLst>
                            <p:childTnLst>
                              <p:par>
                                <p:cTn id="84" presetID="10" presetClass="entr" presetSubtype="0" fill="hold" grpId="0" nodeType="after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fade">
                                      <p:cBhvr>
                                        <p:cTn id="86" dur="500"/>
                                        <p:tgtEl>
                                          <p:spTgt spid="20"/>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1" nodeType="clickEffect">
                                  <p:stCondLst>
                                    <p:cond delay="0"/>
                                  </p:stCondLst>
                                  <p:childTnLst>
                                    <p:animEffect transition="out" filter="fade">
                                      <p:cBhvr>
                                        <p:cTn id="90" dur="500"/>
                                        <p:tgtEl>
                                          <p:spTgt spid="20"/>
                                        </p:tgtEl>
                                      </p:cBhvr>
                                    </p:animEffect>
                                    <p:set>
                                      <p:cBhvr>
                                        <p:cTn id="9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14" grpId="0" animBg="1"/>
      <p:bldP spid="17" grpId="0" animBg="1"/>
      <p:bldP spid="17" grpId="1" animBg="1"/>
      <p:bldP spid="18" grpId="0" animBg="1"/>
      <p:bldP spid="18" grpId="1" animBg="1"/>
      <p:bldP spid="23" grpId="0" animBg="1"/>
      <p:bldP spid="23" grpId="1" animBg="1"/>
      <p:bldP spid="23" grpId="2" animBg="1"/>
      <p:bldP spid="20" grpId="0" animBg="1"/>
      <p:bldP spid="20"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xplosion: 8 Points 1"/>
          <p:cNvSpPr/>
          <p:nvPr/>
        </p:nvSpPr>
        <p:spPr>
          <a:xfrm>
            <a:off x="-108744" y="287867"/>
            <a:ext cx="1928813" cy="1655233"/>
          </a:xfrm>
          <a:prstGeom prst="irregularSeal1">
            <a:avLst/>
          </a:prstGeom>
        </p:spPr>
        <p:style>
          <a:lnRef idx="1">
            <a:schemeClr val="accent2"/>
          </a:lnRef>
          <a:fillRef idx="2">
            <a:schemeClr val="accent2"/>
          </a:fillRef>
          <a:effectRef idx="1">
            <a:schemeClr val="accent2"/>
          </a:effectRef>
          <a:fontRef idx="minor">
            <a:schemeClr val="dk1"/>
          </a:fontRef>
        </p:style>
        <p:txBody>
          <a:bodyPr lIns="68580" tIns="34290" rIns="68580" bIns="34290" anchor="ctr"/>
          <a:lstStyle/>
          <a:p>
            <a:pPr algn="ctr">
              <a:defRPr/>
            </a:pPr>
            <a:endParaRPr lang="en-US" dirty="0"/>
          </a:p>
        </p:txBody>
      </p:sp>
      <p:sp>
        <p:nvSpPr>
          <p:cNvPr id="12291" name="Title 1"/>
          <p:cNvSpPr>
            <a:spLocks noGrp="1" noChangeArrowheads="1"/>
          </p:cNvSpPr>
          <p:nvPr>
            <p:ph type="title"/>
          </p:nvPr>
        </p:nvSpPr>
        <p:spPr>
          <a:xfrm>
            <a:off x="1820069" y="33866"/>
            <a:ext cx="6559550" cy="781051"/>
          </a:xfrm>
        </p:spPr>
        <p:txBody>
          <a:bodyPr/>
          <a:lstStyle/>
          <a:p>
            <a:pPr eaLnBrk="1" hangingPunct="1"/>
            <a:r>
              <a:rPr lang="en-US" altLang="en-US" sz="2800" b="1" smtClean="0">
                <a:latin typeface="Times New Roman" pitchFamily="18" charset="0"/>
              </a:rPr>
              <a:t>  </a:t>
            </a:r>
            <a:r>
              <a:rPr lang="en-US" altLang="en-US" sz="2400" b="1" smtClean="0">
                <a:latin typeface="Times New Roman" pitchFamily="18" charset="0"/>
              </a:rPr>
              <a:t>Thứ ba ng</a:t>
            </a:r>
            <a:r>
              <a:rPr lang="en-US" altLang="en-US" sz="2400" b="1" smtClean="0">
                <a:latin typeface="Times New Roman" pitchFamily="18" charset="0"/>
                <a:cs typeface="Times New Roman" pitchFamily="18" charset="0"/>
              </a:rPr>
              <a:t>à</a:t>
            </a:r>
            <a:r>
              <a:rPr lang="en-US" altLang="en-US" sz="2400" b="1" smtClean="0">
                <a:latin typeface="Times New Roman" pitchFamily="18" charset="0"/>
              </a:rPr>
              <a:t>y 13 tháng 12 năm 2022</a:t>
            </a:r>
            <a:endParaRPr lang="en-US" altLang="en-US" sz="2400" b="1" u="sng" smtClean="0">
              <a:latin typeface="Times New Roman" pitchFamily="18" charset="0"/>
              <a:cs typeface="Times New Roman" pitchFamily="18" charset="0"/>
            </a:endParaRPr>
          </a:p>
        </p:txBody>
      </p:sp>
      <p:sp>
        <p:nvSpPr>
          <p:cNvPr id="3" name="Content Placeholder 2"/>
          <p:cNvSpPr>
            <a:spLocks noGrp="1" noChangeArrowheads="1"/>
          </p:cNvSpPr>
          <p:nvPr>
            <p:ph idx="1"/>
          </p:nvPr>
        </p:nvSpPr>
        <p:spPr>
          <a:xfrm>
            <a:off x="2297113" y="1115484"/>
            <a:ext cx="4575175" cy="1102783"/>
          </a:xfrm>
        </p:spPr>
        <p:txBody>
          <a:bodyPr rtlCol="0">
            <a:normAutofit/>
          </a:bodyPr>
          <a:lstStyle/>
          <a:p>
            <a:pPr algn="ctr" eaLnBrk="1" fontAlgn="auto" hangingPunct="1">
              <a:spcAft>
                <a:spcPts val="0"/>
              </a:spcAft>
              <a:buFont typeface="Arial" pitchFamily="34" charset="0"/>
              <a:buNone/>
              <a:defRPr/>
            </a:pPr>
            <a:r>
              <a:rPr lang="en-US" altLang="en-US" sz="2800" b="1" smtClean="0">
                <a:effectLst>
                  <a:outerShdw blurRad="38100" dist="38100" dir="2700000" algn="tl">
                    <a:srgbClr val="000000">
                      <a:alpha val="43137"/>
                    </a:srgbClr>
                  </a:outerShdw>
                </a:effectLst>
                <a:latin typeface="Times New Roman" pitchFamily="18" charset="0"/>
              </a:rPr>
              <a:t>Bài: </a:t>
            </a:r>
            <a:r>
              <a:rPr lang="vi-VN" altLang="en-US" sz="3300" b="1" smtClean="0">
                <a:solidFill>
                  <a:srgbClr val="FF0000"/>
                </a:solidFill>
                <a:effectLst>
                  <a:outerShdw blurRad="38100" dist="38100" dir="2700000" algn="tl">
                    <a:srgbClr val="000000">
                      <a:alpha val="43137"/>
                    </a:srgbClr>
                  </a:outerShdw>
                </a:effectLst>
                <a:latin typeface="Times New Roman" pitchFamily="18" charset="0"/>
              </a:rPr>
              <a:t>Cánh diều tuổi thơ</a:t>
            </a:r>
          </a:p>
          <a:p>
            <a:pPr algn="r" eaLnBrk="1" fontAlgn="auto" hangingPunct="1">
              <a:spcAft>
                <a:spcPts val="0"/>
              </a:spcAft>
              <a:buFont typeface="Arial" pitchFamily="34" charset="0"/>
              <a:buNone/>
              <a:defRPr/>
            </a:pPr>
            <a:r>
              <a:rPr lang="vi-VN" altLang="en-US" sz="2600" b="1" smtClean="0">
                <a:latin typeface="Times New Roman" pitchFamily="18" charset="0"/>
              </a:rPr>
              <a:t>Theo Tạ Duy Anh</a:t>
            </a:r>
            <a:endParaRPr lang="en-US" altLang="en-US" sz="2600" b="1" dirty="0">
              <a:latin typeface="Times New Roman" pitchFamily="18" charset="0"/>
            </a:endParaRPr>
          </a:p>
          <a:p>
            <a:pPr eaLnBrk="1" fontAlgn="auto" hangingPunct="1">
              <a:spcAft>
                <a:spcPts val="0"/>
              </a:spcAft>
              <a:buFont typeface="Arial" pitchFamily="34" charset="0"/>
              <a:buNone/>
              <a:defRPr/>
            </a:pPr>
            <a:endParaRPr lang="en-US" altLang="en-US" sz="2800" b="1" dirty="0">
              <a:solidFill>
                <a:srgbClr val="FF0000"/>
              </a:solidFill>
              <a:latin typeface="Times New Roman" pitchFamily="18" charset="0"/>
            </a:endParaRPr>
          </a:p>
        </p:txBody>
      </p:sp>
      <p:sp>
        <p:nvSpPr>
          <p:cNvPr id="12293" name="Title 1"/>
          <p:cNvSpPr txBox="1">
            <a:spLocks noChangeArrowheads="1"/>
          </p:cNvSpPr>
          <p:nvPr/>
        </p:nvSpPr>
        <p:spPr bwMode="auto">
          <a:xfrm>
            <a:off x="3930650" y="514351"/>
            <a:ext cx="1487488" cy="60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lnSpc>
                <a:spcPct val="90000"/>
              </a:lnSpc>
            </a:pPr>
            <a:r>
              <a:rPr lang="en-US" altLang="en-US" sz="2400" b="1" u="sng">
                <a:latin typeface="Times New Roman" pitchFamily="18" charset="0"/>
              </a:rPr>
              <a:t>Tập đọc</a:t>
            </a:r>
            <a:endParaRPr lang="en-US" altLang="en-US" sz="2400" b="1" u="sng">
              <a:latin typeface="Times New Roman" pitchFamily="18" charset="0"/>
              <a:cs typeface="Times New Roman" pitchFamily="18" charset="0"/>
            </a:endParaRPr>
          </a:p>
        </p:txBody>
      </p:sp>
      <p:sp>
        <p:nvSpPr>
          <p:cNvPr id="5" name="Rectangle 4"/>
          <p:cNvSpPr>
            <a:spLocks noChangeArrowheads="1"/>
          </p:cNvSpPr>
          <p:nvPr/>
        </p:nvSpPr>
        <p:spPr bwMode="auto">
          <a:xfrm>
            <a:off x="112713" y="814918"/>
            <a:ext cx="1485900" cy="484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p>
            <a:r>
              <a:rPr lang="en-US" sz="2700" b="1">
                <a:solidFill>
                  <a:srgbClr val="FF0000"/>
                </a:solidFill>
              </a:rPr>
              <a:t>SGK/ 1</a:t>
            </a:r>
            <a:r>
              <a:rPr lang="vi-VN" sz="2700" b="1">
                <a:solidFill>
                  <a:srgbClr val="FF0000"/>
                </a:solidFill>
              </a:rPr>
              <a:t>46</a:t>
            </a:r>
            <a:endParaRPr lang="en-US" sz="2700">
              <a:solidFill>
                <a:srgbClr val="FF0000"/>
              </a:solidFill>
            </a:endParaRPr>
          </a:p>
        </p:txBody>
      </p:sp>
      <p:pic>
        <p:nvPicPr>
          <p:cNvPr id="1229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714" y="2114551"/>
            <a:ext cx="8943975" cy="4552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8620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500"/>
                                        <p:tgtEl>
                                          <p:spTgt spid="3">
                                            <p:txEl>
                                              <p:pRg st="0" end="0"/>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图片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82875" y="232834"/>
            <a:ext cx="6159500" cy="6093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图片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2650" y="702733"/>
            <a:ext cx="941388" cy="125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图片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33417">
            <a:off x="484189" y="1526117"/>
            <a:ext cx="2314575" cy="436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图片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663409">
            <a:off x="6546850" y="277284"/>
            <a:ext cx="992188"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extLst>
          </p:cNvPr>
          <p:cNvSpPr/>
          <p:nvPr/>
        </p:nvSpPr>
        <p:spPr>
          <a:xfrm>
            <a:off x="3536950" y="2819401"/>
            <a:ext cx="4508500" cy="900246"/>
          </a:xfrm>
          <a:prstGeom prst="rect">
            <a:avLst/>
          </a:prstGeom>
          <a:noFill/>
        </p:spPr>
        <p:txBody>
          <a:bodyPr lIns="68580" tIns="34290" rIns="68580" bIns="34290">
            <a:spAutoFit/>
          </a:bodyPr>
          <a:lstStyle/>
          <a:p>
            <a:pPr algn="ctr" eaLnBrk="1" fontAlgn="auto" hangingPunct="1">
              <a:spcBef>
                <a:spcPts val="0"/>
              </a:spcBef>
              <a:spcAft>
                <a:spcPts val="0"/>
              </a:spcAft>
              <a:defRPr/>
            </a:pPr>
            <a:r>
              <a:rPr lang="en-US" sz="54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LUYỆN ĐỌC</a:t>
            </a:r>
          </a:p>
        </p:txBody>
      </p:sp>
    </p:spTree>
    <p:extLst>
      <p:ext uri="{BB962C8B-B14F-4D97-AF65-F5344CB8AC3E}">
        <p14:creationId xmlns:p14="http://schemas.microsoft.com/office/powerpoint/2010/main" val="8090066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图片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7013" y="195264"/>
            <a:ext cx="6142435" cy="666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图片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 y="1401763"/>
            <a:ext cx="3986213" cy="512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图片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95272">
            <a:off x="-86916" y="-385763"/>
            <a:ext cx="1195388" cy="1593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lowchart: Terminator 1"/>
          <p:cNvSpPr/>
          <p:nvPr/>
        </p:nvSpPr>
        <p:spPr>
          <a:xfrm>
            <a:off x="660797" y="327260"/>
            <a:ext cx="2996803" cy="1082442"/>
          </a:xfrm>
          <a:prstGeom prst="flowChartTerminator">
            <a:avLst/>
          </a:prstGeom>
          <a:solidFill>
            <a:srgbClr val="FAEED8"/>
          </a:solidFill>
          <a:ln>
            <a:solidFill>
              <a:srgbClr val="FFF9D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4000" b="1" noProof="1">
                <a:solidFill>
                  <a:srgbClr val="E46C0A"/>
                </a:solidFill>
                <a:latin typeface="Times New Roman" pitchFamily="18" charset="0"/>
                <a:cs typeface="Times New Roman" pitchFamily="18" charset="0"/>
              </a:rPr>
              <a:t>GIỌNG ĐỌC</a:t>
            </a:r>
          </a:p>
        </p:txBody>
      </p:sp>
      <p:sp>
        <p:nvSpPr>
          <p:cNvPr id="20" name="TextBox 19"/>
          <p:cNvSpPr txBox="1">
            <a:spLocks noChangeArrowheads="1"/>
          </p:cNvSpPr>
          <p:nvPr/>
        </p:nvSpPr>
        <p:spPr bwMode="auto">
          <a:xfrm>
            <a:off x="3923110" y="1749425"/>
            <a:ext cx="4077890"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just" eaLnBrk="1" hangingPunct="1"/>
            <a:r>
              <a:rPr lang="en-US" altLang="zh-CN" sz="4000">
                <a:solidFill>
                  <a:srgbClr val="F79646"/>
                </a:solidFill>
                <a:latin typeface="Times New Roman" pitchFamily="18" charset="0"/>
              </a:rPr>
              <a:t>To</a:t>
            </a:r>
            <a:r>
              <a:rPr lang="en-US" altLang="zh-CN" sz="4000">
                <a:solidFill>
                  <a:srgbClr val="F79646"/>
                </a:solidFill>
                <a:latin typeface="Times New Roman" pitchFamily="18" charset="0"/>
                <a:cs typeface="Times New Roman" pitchFamily="18" charset="0"/>
              </a:rPr>
              <a:t>à</a:t>
            </a:r>
            <a:r>
              <a:rPr lang="en-US" altLang="zh-CN" sz="4000">
                <a:solidFill>
                  <a:srgbClr val="F79646"/>
                </a:solidFill>
                <a:latin typeface="Times New Roman" pitchFamily="18" charset="0"/>
              </a:rPr>
              <a:t>n bài đọc với giọng tha thiết thể hiện niềm vui của đám trẻ khi chơi thả diều.</a:t>
            </a:r>
          </a:p>
        </p:txBody>
      </p:sp>
    </p:spTree>
    <p:extLst>
      <p:ext uri="{BB962C8B-B14F-4D97-AF65-F5344CB8AC3E}">
        <p14:creationId xmlns:p14="http://schemas.microsoft.com/office/powerpoint/2010/main" val="161991321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6|3.5|8.5|3.8"/>
</p:tagLst>
</file>

<file path=ppt/tags/tag2.xml><?xml version="1.0" encoding="utf-8"?>
<p:tagLst xmlns:a="http://schemas.openxmlformats.org/drawingml/2006/main" xmlns:r="http://schemas.openxmlformats.org/officeDocument/2006/relationships" xmlns:p="http://schemas.openxmlformats.org/presentationml/2006/main">
  <p:tag name="TIMING" val="|1.6|3.5|8.5|3.8"/>
</p:tagLst>
</file>

<file path=ppt/tags/tag3.xml><?xml version="1.0" encoding="utf-8"?>
<p:tagLst xmlns:a="http://schemas.openxmlformats.org/drawingml/2006/main" xmlns:r="http://schemas.openxmlformats.org/officeDocument/2006/relationships" xmlns:p="http://schemas.openxmlformats.org/presentationml/2006/main">
  <p:tag name="TIMING" val="|1.6|3.5|8.5|3.8"/>
</p:tagLst>
</file>

<file path=ppt/tags/tag4.xml><?xml version="1.0" encoding="utf-8"?>
<p:tagLst xmlns:a="http://schemas.openxmlformats.org/drawingml/2006/main" xmlns:r="http://schemas.openxmlformats.org/officeDocument/2006/relationships" xmlns:p="http://schemas.openxmlformats.org/presentationml/2006/main">
  <p:tag name="TIMING" val="|1.6|3.5|8.5|3.8"/>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0</TotalTime>
  <Words>1286</Words>
  <Application>Microsoft Office PowerPoint</Application>
  <PresentationFormat>On-screen Show (4:3)</PresentationFormat>
  <Paragraphs>136</Paragraphs>
  <Slides>33</Slides>
  <Notes>12</Notes>
  <HiddenSlides>0</HiddenSlides>
  <MMClips>9</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33</vt:i4>
      </vt:variant>
    </vt:vector>
  </HeadingPairs>
  <TitlesOfParts>
    <vt:vector size="47" baseType="lpstr">
      <vt:lpstr>Arial</vt:lpstr>
      <vt:lpstr>Times New Roman</vt:lpstr>
      <vt:lpstr>Century Schoolbook</vt:lpstr>
      <vt:lpstr>HP001 4 hàng</vt:lpstr>
      <vt:lpstr>OpenSans</vt:lpstr>
      <vt:lpstr>UTM Futura Extra</vt:lpstr>
      <vt:lpstr>等线</vt:lpstr>
      <vt:lpstr>VNI-Times</vt:lpstr>
      <vt:lpstr>宋体</vt:lpstr>
      <vt:lpstr>字魂36号-正文宋楷</vt:lpstr>
      <vt:lpstr>Calibri</vt:lpstr>
      <vt:lpstr>Microsoft YaHei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  Thứ ba ngày 13 tháng 12 năm 2022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thuvienhoclieu.com</dc:title>
  <dc:creator/>
  <cp:keywords>thuvienhoclieu.com</cp:keywords>
  <dc:description>thuvienhoclieu.com</dc:description>
  <cp:lastModifiedBy/>
  <cp:revision>1</cp:revision>
  <dcterms:created xsi:type="dcterms:W3CDTF">2021-08-13T15:31:33Z</dcterms:created>
  <dcterms:modified xsi:type="dcterms:W3CDTF">2022-12-12T14:08:39Z</dcterms:modified>
</cp:coreProperties>
</file>