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65" r:id="rId1"/>
    <p:sldMasterId id="2147483688" r:id="rId2"/>
    <p:sldMasterId id="2147483700" r:id="rId3"/>
    <p:sldMasterId id="2147483712" r:id="rId4"/>
  </p:sldMasterIdLst>
  <p:notesMasterIdLst>
    <p:notesMasterId r:id="rId22"/>
  </p:notesMasterIdLst>
  <p:sldIdLst>
    <p:sldId id="291" r:id="rId5"/>
    <p:sldId id="257" r:id="rId6"/>
    <p:sldId id="258" r:id="rId7"/>
    <p:sldId id="260" r:id="rId8"/>
    <p:sldId id="267" r:id="rId9"/>
    <p:sldId id="288" r:id="rId10"/>
    <p:sldId id="289" r:id="rId11"/>
    <p:sldId id="290" r:id="rId12"/>
    <p:sldId id="265" r:id="rId13"/>
    <p:sldId id="277" r:id="rId14"/>
    <p:sldId id="278" r:id="rId15"/>
    <p:sldId id="279" r:id="rId16"/>
    <p:sldId id="283" r:id="rId17"/>
    <p:sldId id="282" r:id="rId18"/>
    <p:sldId id="284" r:id="rId19"/>
    <p:sldId id="285" r:id="rId20"/>
    <p:sldId id="287" r:id="rId21"/>
  </p:sldIdLst>
  <p:sldSz cx="118872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1BE3"/>
    <a:srgbClr val="000000"/>
    <a:srgbClr val="BCF2ED"/>
    <a:srgbClr val="FFFFFF"/>
    <a:srgbClr val="D52715"/>
    <a:srgbClr val="DA3F2F"/>
    <a:srgbClr val="DE5648"/>
    <a:srgbClr val="8DCEC9"/>
    <a:srgbClr val="ED5B4C"/>
    <a:srgbClr val="B2EC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17B838-6A4B-4825-8E73-A1EA262779EE}" v="2931" dt="2022-02-07T14:30:59.633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6D6421D-45A2-41E0-B245-244E63CCB54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4660"/>
  </p:normalViewPr>
  <p:slideViewPr>
    <p:cSldViewPr snapToGrid="0">
      <p:cViewPr>
        <p:scale>
          <a:sx n="81" d="100"/>
          <a:sy n="81" d="100"/>
        </p:scale>
        <p:origin x="-186" y="-54"/>
      </p:cViewPr>
      <p:guideLst>
        <p:guide orient="horz" pos="2160"/>
        <p:guide pos="3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yễn Thắng" userId="39274336e0ea0b8b" providerId="LiveId" clId="{BA17B838-6A4B-4825-8E73-A1EA262779EE}"/>
    <pc:docChg chg="undo custSel delSld modSld">
      <pc:chgData name="Nguyễn Thắng" userId="39274336e0ea0b8b" providerId="LiveId" clId="{BA17B838-6A4B-4825-8E73-A1EA262779EE}" dt="2022-02-07T14:32:00.384" v="3747" actId="20577"/>
      <pc:docMkLst>
        <pc:docMk/>
      </pc:docMkLst>
      <pc:sldChg chg="modSp mod">
        <pc:chgData name="Nguyễn Thắng" userId="39274336e0ea0b8b" providerId="LiveId" clId="{BA17B838-6A4B-4825-8E73-A1EA262779EE}" dt="2022-02-07T14:32:00.384" v="3747" actId="20577"/>
        <pc:sldMkLst>
          <pc:docMk/>
          <pc:sldMk cId="0" sldId="257"/>
        </pc:sldMkLst>
        <pc:spChg chg="mod">
          <ac:chgData name="Nguyễn Thắng" userId="39274336e0ea0b8b" providerId="LiveId" clId="{BA17B838-6A4B-4825-8E73-A1EA262779EE}" dt="2022-02-07T13:51:54.196" v="93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3:52:50.570" v="143" actId="20577"/>
          <ac:spMkLst>
            <pc:docMk/>
            <pc:sldMk cId="0" sldId="257"/>
            <ac:spMk id="5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3:52:56.004" v="144" actId="1076"/>
          <ac:spMkLst>
            <pc:docMk/>
            <pc:sldMk cId="0" sldId="257"/>
            <ac:spMk id="7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32:00.384" v="3747" actId="20577"/>
          <ac:spMkLst>
            <pc:docMk/>
            <pc:sldMk cId="0" sldId="257"/>
            <ac:spMk id="8" creationId="{00000000-0000-0000-0000-000000000000}"/>
          </ac:spMkLst>
        </pc:spChg>
      </pc:sldChg>
      <pc:sldChg chg="modSp mod">
        <pc:chgData name="Nguyễn Thắng" userId="39274336e0ea0b8b" providerId="LiveId" clId="{BA17B838-6A4B-4825-8E73-A1EA262779EE}" dt="2022-02-07T14:06:46.505" v="1584" actId="1076"/>
        <pc:sldMkLst>
          <pc:docMk/>
          <pc:sldMk cId="0" sldId="258"/>
        </pc:sldMkLst>
        <pc:spChg chg="mod">
          <ac:chgData name="Nguyễn Thắng" userId="39274336e0ea0b8b" providerId="LiveId" clId="{BA17B838-6A4B-4825-8E73-A1EA262779EE}" dt="2022-02-07T14:06:46.505" v="1584" actId="1076"/>
          <ac:spMkLst>
            <pc:docMk/>
            <pc:sldMk cId="0" sldId="258"/>
            <ac:spMk id="24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3:55:16.416" v="461" actId="1076"/>
          <ac:spMkLst>
            <pc:docMk/>
            <pc:sldMk cId="0" sldId="258"/>
            <ac:spMk id="25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3:54:12.220" v="287" actId="20577"/>
          <ac:spMkLst>
            <pc:docMk/>
            <pc:sldMk cId="0" sldId="258"/>
            <ac:spMk id="62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3:55:11.506" v="460" actId="20577"/>
          <ac:spMkLst>
            <pc:docMk/>
            <pc:sldMk cId="0" sldId="258"/>
            <ac:spMk id="69" creationId="{00000000-0000-0000-0000-000000000000}"/>
          </ac:spMkLst>
        </pc:spChg>
      </pc:sldChg>
      <pc:sldChg chg="delSp modSp mod delAnim">
        <pc:chgData name="Nguyễn Thắng" userId="39274336e0ea0b8b" providerId="LiveId" clId="{BA17B838-6A4B-4825-8E73-A1EA262779EE}" dt="2022-02-07T13:57:12.551" v="948" actId="1076"/>
        <pc:sldMkLst>
          <pc:docMk/>
          <pc:sldMk cId="0" sldId="260"/>
        </pc:sldMkLst>
        <pc:spChg chg="del topLvl">
          <ac:chgData name="Nguyễn Thắng" userId="39274336e0ea0b8b" providerId="LiveId" clId="{BA17B838-6A4B-4825-8E73-A1EA262779EE}" dt="2022-02-07T13:56:29.740" v="939" actId="478"/>
          <ac:spMkLst>
            <pc:docMk/>
            <pc:sldMk cId="0" sldId="260"/>
            <ac:spMk id="6" creationId="{00000000-0000-0000-0000-000000000000}"/>
          </ac:spMkLst>
        </pc:spChg>
        <pc:spChg chg="mod topLvl">
          <ac:chgData name="Nguyễn Thắng" userId="39274336e0ea0b8b" providerId="LiveId" clId="{BA17B838-6A4B-4825-8E73-A1EA262779EE}" dt="2022-02-07T13:57:12.551" v="948" actId="1076"/>
          <ac:spMkLst>
            <pc:docMk/>
            <pc:sldMk cId="0" sldId="260"/>
            <ac:spMk id="7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3:56:26.315" v="938" actId="20577"/>
          <ac:spMkLst>
            <pc:docMk/>
            <pc:sldMk cId="0" sldId="260"/>
            <ac:spMk id="21" creationId="{00000000-0000-0000-0000-000000000000}"/>
          </ac:spMkLst>
        </pc:spChg>
        <pc:grpChg chg="del">
          <ac:chgData name="Nguyễn Thắng" userId="39274336e0ea0b8b" providerId="LiveId" clId="{BA17B838-6A4B-4825-8E73-A1EA262779EE}" dt="2022-02-07T13:56:29.740" v="939" actId="478"/>
          <ac:grpSpMkLst>
            <pc:docMk/>
            <pc:sldMk cId="0" sldId="260"/>
            <ac:grpSpMk id="8" creationId="{00000000-0000-0000-0000-000000000000}"/>
          </ac:grpSpMkLst>
        </pc:grpChg>
      </pc:sldChg>
      <pc:sldChg chg="addSp delSp modSp mod delAnim modAnim">
        <pc:chgData name="Nguyễn Thắng" userId="39274336e0ea0b8b" providerId="LiveId" clId="{BA17B838-6A4B-4825-8E73-A1EA262779EE}" dt="2022-02-07T14:13:54.176" v="2445" actId="1076"/>
        <pc:sldMkLst>
          <pc:docMk/>
          <pc:sldMk cId="0" sldId="277"/>
        </pc:sldMkLst>
        <pc:spChg chg="mod">
          <ac:chgData name="Nguyễn Thắng" userId="39274336e0ea0b8b" providerId="LiveId" clId="{BA17B838-6A4B-4825-8E73-A1EA262779EE}" dt="2022-02-07T14:09:25.173" v="1607" actId="1076"/>
          <ac:spMkLst>
            <pc:docMk/>
            <pc:sldMk cId="0" sldId="277"/>
            <ac:spMk id="5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11:55.675" v="1960" actId="20577"/>
          <ac:spMkLst>
            <pc:docMk/>
            <pc:sldMk cId="0" sldId="277"/>
            <ac:spMk id="144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11:04.408" v="1867" actId="1076"/>
          <ac:spMkLst>
            <pc:docMk/>
            <pc:sldMk cId="0" sldId="277"/>
            <ac:spMk id="145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12:20.958" v="2241" actId="20577"/>
          <ac:spMkLst>
            <pc:docMk/>
            <pc:sldMk cId="0" sldId="277"/>
            <ac:spMk id="148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10:45.517" v="1860" actId="1076"/>
          <ac:spMkLst>
            <pc:docMk/>
            <pc:sldMk cId="0" sldId="277"/>
            <ac:spMk id="149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13:54.176" v="2445" actId="1076"/>
          <ac:spMkLst>
            <pc:docMk/>
            <pc:sldMk cId="0" sldId="277"/>
            <ac:spMk id="150" creationId="{00000000-0000-0000-0000-000000000000}"/>
          </ac:spMkLst>
        </pc:spChg>
        <pc:graphicFrameChg chg="del mod">
          <ac:chgData name="Nguyễn Thắng" userId="39274336e0ea0b8b" providerId="LiveId" clId="{BA17B838-6A4B-4825-8E73-A1EA262779EE}" dt="2022-02-07T14:08:40.773" v="1600" actId="478"/>
          <ac:graphicFrameMkLst>
            <pc:docMk/>
            <pc:sldMk cId="0" sldId="277"/>
            <ac:graphicFrameMk id="4" creationId="{00000000-0000-0000-0000-000000000000}"/>
          </ac:graphicFrameMkLst>
        </pc:graphicFrameChg>
        <pc:cxnChg chg="add mod">
          <ac:chgData name="Nguyễn Thắng" userId="39274336e0ea0b8b" providerId="LiveId" clId="{BA17B838-6A4B-4825-8E73-A1EA262779EE}" dt="2022-02-07T14:08:57.158" v="1602" actId="1076"/>
          <ac:cxnSpMkLst>
            <pc:docMk/>
            <pc:sldMk cId="0" sldId="277"/>
            <ac:cxnSpMk id="10" creationId="{B5ACA62F-A850-4A1B-BC9E-B77086621887}"/>
          </ac:cxnSpMkLst>
        </pc:cxnChg>
      </pc:sldChg>
      <pc:sldChg chg="addSp modSp mod modAnim">
        <pc:chgData name="Nguyễn Thắng" userId="39274336e0ea0b8b" providerId="LiveId" clId="{BA17B838-6A4B-4825-8E73-A1EA262779EE}" dt="2022-02-07T14:22:04.604" v="2884" actId="1076"/>
        <pc:sldMkLst>
          <pc:docMk/>
          <pc:sldMk cId="4083883326" sldId="278"/>
        </pc:sldMkLst>
        <pc:spChg chg="mod">
          <ac:chgData name="Nguyễn Thắng" userId="39274336e0ea0b8b" providerId="LiveId" clId="{BA17B838-6A4B-4825-8E73-A1EA262779EE}" dt="2022-02-07T14:15:03.004" v="2451" actId="20577"/>
          <ac:spMkLst>
            <pc:docMk/>
            <pc:sldMk cId="4083883326" sldId="278"/>
            <ac:spMk id="5" creationId="{00000000-0000-0000-0000-000000000000}"/>
          </ac:spMkLst>
        </pc:spChg>
        <pc:spChg chg="add mod">
          <ac:chgData name="Nguyễn Thắng" userId="39274336e0ea0b8b" providerId="LiveId" clId="{BA17B838-6A4B-4825-8E73-A1EA262779EE}" dt="2022-02-07T14:22:04.604" v="2884" actId="1076"/>
          <ac:spMkLst>
            <pc:docMk/>
            <pc:sldMk cId="4083883326" sldId="278"/>
            <ac:spMk id="7" creationId="{9DA1FFB7-C4CF-4D7B-9B1C-ECE66BF19BB0}"/>
          </ac:spMkLst>
        </pc:spChg>
        <pc:spChg chg="mod">
          <ac:chgData name="Nguyễn Thắng" userId="39274336e0ea0b8b" providerId="LiveId" clId="{BA17B838-6A4B-4825-8E73-A1EA262779EE}" dt="2022-02-07T14:15:24.344" v="2454" actId="1076"/>
          <ac:spMkLst>
            <pc:docMk/>
            <pc:sldMk cId="4083883326" sldId="278"/>
            <ac:spMk id="11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15:26.397" v="2455" actId="1076"/>
          <ac:spMkLst>
            <pc:docMk/>
            <pc:sldMk cId="4083883326" sldId="278"/>
            <ac:spMk id="12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21:26.068" v="2879" actId="1076"/>
          <ac:spMkLst>
            <pc:docMk/>
            <pc:sldMk cId="4083883326" sldId="278"/>
            <ac:spMk id="13" creationId="{00000000-0000-0000-0000-000000000000}"/>
          </ac:spMkLst>
        </pc:spChg>
        <pc:cxnChg chg="add mod">
          <ac:chgData name="Nguyễn Thắng" userId="39274336e0ea0b8b" providerId="LiveId" clId="{BA17B838-6A4B-4825-8E73-A1EA262779EE}" dt="2022-02-07T14:20:23.846" v="2849" actId="1076"/>
          <ac:cxnSpMkLst>
            <pc:docMk/>
            <pc:sldMk cId="4083883326" sldId="278"/>
            <ac:cxnSpMk id="8" creationId="{57C7B67B-104B-44F2-AA32-5E08831E2DA3}"/>
          </ac:cxnSpMkLst>
        </pc:cxnChg>
      </pc:sldChg>
      <pc:sldChg chg="addSp delSp modSp mod modAnim">
        <pc:chgData name="Nguyễn Thắng" userId="39274336e0ea0b8b" providerId="LiveId" clId="{BA17B838-6A4B-4825-8E73-A1EA262779EE}" dt="2022-02-07T14:30:59.632" v="3734" actId="14100"/>
        <pc:sldMkLst>
          <pc:docMk/>
          <pc:sldMk cId="3063466279" sldId="285"/>
        </pc:sldMkLst>
        <pc:spChg chg="add mod">
          <ac:chgData name="Nguyễn Thắng" userId="39274336e0ea0b8b" providerId="LiveId" clId="{BA17B838-6A4B-4825-8E73-A1EA262779EE}" dt="2022-02-07T14:27:50.570" v="3668" actId="20577"/>
          <ac:spMkLst>
            <pc:docMk/>
            <pc:sldMk cId="3063466279" sldId="285"/>
            <ac:spMk id="7" creationId="{E6E3B04F-0992-4EFF-AB80-EE7260CBC149}"/>
          </ac:spMkLst>
        </pc:spChg>
        <pc:spChg chg="mod">
          <ac:chgData name="Nguyễn Thắng" userId="39274336e0ea0b8b" providerId="LiveId" clId="{BA17B838-6A4B-4825-8E73-A1EA262779EE}" dt="2022-02-07T14:26:43.781" v="3633" actId="20577"/>
          <ac:spMkLst>
            <pc:docMk/>
            <pc:sldMk cId="3063466279" sldId="285"/>
            <ac:spMk id="9" creationId="{00000000-0000-0000-0000-000000000000}"/>
          </ac:spMkLst>
        </pc:spChg>
        <pc:spChg chg="del mod">
          <ac:chgData name="Nguyễn Thắng" userId="39274336e0ea0b8b" providerId="LiveId" clId="{BA17B838-6A4B-4825-8E73-A1EA262779EE}" dt="2022-02-07T14:24:28.920" v="2901" actId="21"/>
          <ac:spMkLst>
            <pc:docMk/>
            <pc:sldMk cId="3063466279" sldId="285"/>
            <ac:spMk id="10" creationId="{00000000-0000-0000-0000-000000000000}"/>
          </ac:spMkLst>
        </pc:spChg>
        <pc:spChg chg="add mod">
          <ac:chgData name="Nguyễn Thắng" userId="39274336e0ea0b8b" providerId="LiveId" clId="{BA17B838-6A4B-4825-8E73-A1EA262779EE}" dt="2022-02-07T14:28:47.982" v="3675" actId="1076"/>
          <ac:spMkLst>
            <pc:docMk/>
            <pc:sldMk cId="3063466279" sldId="285"/>
            <ac:spMk id="11" creationId="{48A667FA-0035-4B5A-A277-A9D9F971C139}"/>
          </ac:spMkLst>
        </pc:spChg>
        <pc:spChg chg="add mod">
          <ac:chgData name="Nguyễn Thắng" userId="39274336e0ea0b8b" providerId="LiveId" clId="{BA17B838-6A4B-4825-8E73-A1EA262779EE}" dt="2022-02-07T14:30:59.632" v="3734" actId="14100"/>
          <ac:spMkLst>
            <pc:docMk/>
            <pc:sldMk cId="3063466279" sldId="285"/>
            <ac:spMk id="12" creationId="{ED4CDDD8-7F64-4438-AF24-DFC7FE89CA11}"/>
          </ac:spMkLst>
        </pc:spChg>
        <pc:spChg chg="add mod">
          <ac:chgData name="Nguyễn Thắng" userId="39274336e0ea0b8b" providerId="LiveId" clId="{BA17B838-6A4B-4825-8E73-A1EA262779EE}" dt="2022-02-07T14:30:30.349" v="3688" actId="1076"/>
          <ac:spMkLst>
            <pc:docMk/>
            <pc:sldMk cId="3063466279" sldId="285"/>
            <ac:spMk id="13" creationId="{33A5C32C-B18F-4E33-9331-70942C6701FB}"/>
          </ac:spMkLst>
        </pc:spChg>
        <pc:cxnChg chg="add mod">
          <ac:chgData name="Nguyễn Thắng" userId="39274336e0ea0b8b" providerId="LiveId" clId="{BA17B838-6A4B-4825-8E73-A1EA262779EE}" dt="2022-02-07T14:24:53.967" v="2905" actId="14100"/>
          <ac:cxnSpMkLst>
            <pc:docMk/>
            <pc:sldMk cId="3063466279" sldId="285"/>
            <ac:cxnSpMk id="5" creationId="{1AF2BD1D-B0FB-4DAA-AAF5-AC4FB7358567}"/>
          </ac:cxnSpMkLst>
        </pc:cxnChg>
      </pc:sldChg>
      <pc:sldChg chg="addSp delSp modSp del modAnim">
        <pc:chgData name="Nguyễn Thắng" userId="39274336e0ea0b8b" providerId="LiveId" clId="{BA17B838-6A4B-4825-8E73-A1EA262779EE}" dt="2022-02-07T14:31:29.183" v="3735" actId="2696"/>
        <pc:sldMkLst>
          <pc:docMk/>
          <pc:sldMk cId="2919481018" sldId="286"/>
        </pc:sldMkLst>
        <pc:spChg chg="mod">
          <ac:chgData name="Nguyễn Thắng" userId="39274336e0ea0b8b" providerId="LiveId" clId="{BA17B838-6A4B-4825-8E73-A1EA262779EE}" dt="2022-02-07T14:29:12.831" v="3676" actId="20577"/>
          <ac:spMkLst>
            <pc:docMk/>
            <pc:sldMk cId="2919481018" sldId="286"/>
            <ac:spMk id="8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30:16.976" v="3684" actId="14100"/>
          <ac:spMkLst>
            <pc:docMk/>
            <pc:sldMk cId="2919481018" sldId="286"/>
            <ac:spMk id="11" creationId="{00000000-0000-0000-0000-000000000000}"/>
          </ac:spMkLst>
        </pc:spChg>
        <pc:spChg chg="add del mod">
          <ac:chgData name="Nguyễn Thắng" userId="39274336e0ea0b8b" providerId="LiveId" clId="{BA17B838-6A4B-4825-8E73-A1EA262779EE}" dt="2022-02-07T14:27:01.350" v="3634" actId="21"/>
          <ac:spMkLst>
            <pc:docMk/>
            <pc:sldMk cId="2919481018" sldId="286"/>
            <ac:spMk id="14" creationId="{4C3659F4-D0C9-43D1-8456-C270AED2BC65}"/>
          </ac:spMkLst>
        </pc:spChg>
      </pc:sldChg>
      <pc:sldChg chg="addSp modSp mod modAnim">
        <pc:chgData name="Nguyễn Thắng" userId="39274336e0ea0b8b" providerId="LiveId" clId="{BA17B838-6A4B-4825-8E73-A1EA262779EE}" dt="2022-02-07T14:08:12.014" v="1597"/>
        <pc:sldMkLst>
          <pc:docMk/>
          <pc:sldMk cId="4277518024" sldId="290"/>
        </pc:sldMkLst>
        <pc:spChg chg="mod">
          <ac:chgData name="Nguyễn Thắng" userId="39274336e0ea0b8b" providerId="LiveId" clId="{BA17B838-6A4B-4825-8E73-A1EA262779EE}" dt="2022-02-07T14:02:17.169" v="1050" actId="14100"/>
          <ac:spMkLst>
            <pc:docMk/>
            <pc:sldMk cId="4277518024" sldId="290"/>
            <ac:spMk id="2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02:21.942" v="1051" actId="1076"/>
          <ac:spMkLst>
            <pc:docMk/>
            <pc:sldMk cId="4277518024" sldId="290"/>
            <ac:spMk id="3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03:35.295" v="1247" actId="1076"/>
          <ac:spMkLst>
            <pc:docMk/>
            <pc:sldMk cId="4277518024" sldId="290"/>
            <ac:spMk id="4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03:49.134" v="1329" actId="1076"/>
          <ac:spMkLst>
            <pc:docMk/>
            <pc:sldMk cId="4277518024" sldId="290"/>
            <ac:spMk id="5" creationId="{00000000-0000-0000-0000-000000000000}"/>
          </ac:spMkLst>
        </pc:spChg>
        <pc:spChg chg="mod">
          <ac:chgData name="Nguyễn Thắng" userId="39274336e0ea0b8b" providerId="LiveId" clId="{BA17B838-6A4B-4825-8E73-A1EA262779EE}" dt="2022-02-07T14:00:26.671" v="984" actId="1076"/>
          <ac:spMkLst>
            <pc:docMk/>
            <pc:sldMk cId="4277518024" sldId="290"/>
            <ac:spMk id="7" creationId="{00000000-0000-0000-0000-000000000000}"/>
          </ac:spMkLst>
        </pc:spChg>
        <pc:spChg chg="add mod">
          <ac:chgData name="Nguyễn Thắng" userId="39274336e0ea0b8b" providerId="LiveId" clId="{BA17B838-6A4B-4825-8E73-A1EA262779EE}" dt="2022-02-07T14:03:53.953" v="1330" actId="1076"/>
          <ac:spMkLst>
            <pc:docMk/>
            <pc:sldMk cId="4277518024" sldId="290"/>
            <ac:spMk id="8" creationId="{A0E85686-EC04-465C-ADB5-A94B2855C86D}"/>
          </ac:spMkLst>
        </pc:spChg>
        <pc:spChg chg="add mod">
          <ac:chgData name="Nguyễn Thắng" userId="39274336e0ea0b8b" providerId="LiveId" clId="{BA17B838-6A4B-4825-8E73-A1EA262779EE}" dt="2022-02-07T14:03:57.094" v="1331" actId="1076"/>
          <ac:spMkLst>
            <pc:docMk/>
            <pc:sldMk cId="4277518024" sldId="290"/>
            <ac:spMk id="9" creationId="{CD07357A-6F56-45FC-A76B-7BF78C353BCA}"/>
          </ac:spMkLst>
        </pc:spChg>
        <pc:spChg chg="add mod">
          <ac:chgData name="Nguyễn Thắng" userId="39274336e0ea0b8b" providerId="LiveId" clId="{BA17B838-6A4B-4825-8E73-A1EA262779EE}" dt="2022-02-07T14:04:02.253" v="1332" actId="1076"/>
          <ac:spMkLst>
            <pc:docMk/>
            <pc:sldMk cId="4277518024" sldId="290"/>
            <ac:spMk id="10" creationId="{32A7E618-3B5B-4A7E-8B18-6305CAF57B66}"/>
          </ac:spMkLst>
        </pc:spChg>
        <pc:spChg chg="add mod">
          <ac:chgData name="Nguyễn Thắng" userId="39274336e0ea0b8b" providerId="LiveId" clId="{BA17B838-6A4B-4825-8E73-A1EA262779EE}" dt="2022-02-07T14:06:16.452" v="1583" actId="255"/>
          <ac:spMkLst>
            <pc:docMk/>
            <pc:sldMk cId="4277518024" sldId="290"/>
            <ac:spMk id="11" creationId="{FE26E234-41F4-4875-9BA5-0373213B541A}"/>
          </ac:spMkLst>
        </pc:spChg>
        <pc:spChg chg="add mod">
          <ac:chgData name="Nguyễn Thắng" userId="39274336e0ea0b8b" providerId="LiveId" clId="{BA17B838-6A4B-4825-8E73-A1EA262779EE}" dt="2022-02-07T14:08:03.912" v="1595" actId="1076"/>
          <ac:spMkLst>
            <pc:docMk/>
            <pc:sldMk cId="4277518024" sldId="290"/>
            <ac:spMk id="12" creationId="{954B524A-A789-4676-9DB5-12384B058574}"/>
          </ac:spMkLst>
        </pc:spChg>
        <pc:spChg chg="add mod">
          <ac:chgData name="Nguyễn Thắng" userId="39274336e0ea0b8b" providerId="LiveId" clId="{BA17B838-6A4B-4825-8E73-A1EA262779EE}" dt="2022-02-07T14:05:48.839" v="1581" actId="20577"/>
          <ac:spMkLst>
            <pc:docMk/>
            <pc:sldMk cId="4277518024" sldId="290"/>
            <ac:spMk id="13" creationId="{06E193FD-9CE2-4129-9D8A-2A79401F9CAE}"/>
          </ac:spMkLst>
        </pc:spChg>
        <pc:spChg chg="mod">
          <ac:chgData name="Nguyễn Thắng" userId="39274336e0ea0b8b" providerId="LiveId" clId="{BA17B838-6A4B-4825-8E73-A1EA262779EE}" dt="2022-02-07T14:03:43.761" v="1328" actId="20577"/>
          <ac:spMkLst>
            <pc:docMk/>
            <pc:sldMk cId="4277518024" sldId="290"/>
            <ac:spMk id="23" creationId="{00000000-0000-0000-0000-000000000000}"/>
          </ac:spMkLst>
        </pc:spChg>
        <pc:cxnChg chg="add mod">
          <ac:chgData name="Nguyễn Thắng" userId="39274336e0ea0b8b" providerId="LiveId" clId="{BA17B838-6A4B-4825-8E73-A1EA262779EE}" dt="2022-02-07T14:07:13.958" v="1589" actId="208"/>
          <ac:cxnSpMkLst>
            <pc:docMk/>
            <pc:sldMk cId="4277518024" sldId="290"/>
            <ac:cxnSpMk id="14" creationId="{FE189ACB-CD7C-4651-A9ED-4960720C90C2}"/>
          </ac:cxnSpMkLst>
        </pc:cxnChg>
      </pc:sldChg>
      <pc:sldChg chg="del">
        <pc:chgData name="Nguyễn Thắng" userId="39274336e0ea0b8b" providerId="LiveId" clId="{BA17B838-6A4B-4825-8E73-A1EA262779EE}" dt="2022-02-07T14:08:22.707" v="1598" actId="2696"/>
        <pc:sldMkLst>
          <pc:docMk/>
          <pc:sldMk cId="21286294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567213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8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3" name="Google Shape;2403;gf799071c1d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4" name="Google Shape;2404;gf799071c1d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9" name="Google Shape;2409;g1003eb4e85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0" name="Google Shape;2410;g1003eb4e85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6" name="Google Shape;2466;gf799071c1d_9_10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7" name="Google Shape;2467;gf799071c1d_9_10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7" name="Google Shape;2907;gf799071c1d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8" name="Google Shape;2908;gf799071c1d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1" name="Google Shape;2431;gf799071c1d_9_2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2" name="Google Shape;2432;gf799071c1d_9_2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4" name="Google Shape;2794;gf799071c1d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5" name="Google Shape;2795;gf799071c1d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4" name="Google Shape;2794;gf799071c1d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5" name="Google Shape;2795;gf799071c1d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7" name="Google Shape;2857;gf799071c1d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8" name="Google Shape;2858;gf799071c1d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6" name="Google Shape;3496;gf799071c1d_9_2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685800"/>
            <a:ext cx="594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97" name="Google Shape;3497;gf799071c1d_9_2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36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112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4504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204100" y="274649"/>
            <a:ext cx="347741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850" y="274649"/>
            <a:ext cx="102341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4751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"/>
          <p:cNvSpPr txBox="1">
            <a:spLocks noGrp="1"/>
          </p:cNvSpPr>
          <p:nvPr>
            <p:ph type="body" idx="1"/>
          </p:nvPr>
        </p:nvSpPr>
        <p:spPr>
          <a:xfrm>
            <a:off x="955337" y="1625400"/>
            <a:ext cx="9976590" cy="4250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marL="599846" lvl="0" indent="-41656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/>
            </a:lvl1pPr>
            <a:lvl2pPr marL="1199693" lvl="1" indent="-41656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799539" lvl="2" indent="-41656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399386" lvl="3" indent="-41656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999232" lvl="4" indent="-41656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599078" lvl="5" indent="-41656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198925" lvl="6" indent="-41656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798771" lvl="7" indent="-41656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398618" lvl="8" indent="-41656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8" name="Google Shape;218;p4"/>
          <p:cNvSpPr txBox="1">
            <a:spLocks noGrp="1"/>
          </p:cNvSpPr>
          <p:nvPr>
            <p:ph type="title"/>
          </p:nvPr>
        </p:nvSpPr>
        <p:spPr>
          <a:xfrm>
            <a:off x="955273" y="1021000"/>
            <a:ext cx="997659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13"/>
          <p:cNvSpPr txBox="1">
            <a:spLocks noGrp="1"/>
          </p:cNvSpPr>
          <p:nvPr>
            <p:ph type="title" hasCustomPrompt="1"/>
          </p:nvPr>
        </p:nvSpPr>
        <p:spPr>
          <a:xfrm flipH="1">
            <a:off x="4638633" y="2821599"/>
            <a:ext cx="994110" cy="5116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18" name="Google Shape;818;p13"/>
          <p:cNvSpPr txBox="1">
            <a:spLocks noGrp="1"/>
          </p:cNvSpPr>
          <p:nvPr>
            <p:ph type="subTitle" idx="1"/>
          </p:nvPr>
        </p:nvSpPr>
        <p:spPr>
          <a:xfrm>
            <a:off x="1189045" y="3012241"/>
            <a:ext cx="324870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19" name="Google Shape;819;p13"/>
          <p:cNvSpPr txBox="1">
            <a:spLocks noGrp="1"/>
          </p:cNvSpPr>
          <p:nvPr>
            <p:ph type="subTitle" idx="2"/>
          </p:nvPr>
        </p:nvSpPr>
        <p:spPr>
          <a:xfrm>
            <a:off x="1190879" y="2556773"/>
            <a:ext cx="3248700" cy="451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 b="1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0" name="Google Shape;820;p13"/>
          <p:cNvSpPr txBox="1">
            <a:spLocks noGrp="1"/>
          </p:cNvSpPr>
          <p:nvPr>
            <p:ph type="title" idx="3"/>
          </p:nvPr>
        </p:nvSpPr>
        <p:spPr>
          <a:xfrm>
            <a:off x="2664902" y="1021000"/>
            <a:ext cx="655746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  <p:sp>
        <p:nvSpPr>
          <p:cNvPr id="821" name="Google Shape;821;p13"/>
          <p:cNvSpPr txBox="1">
            <a:spLocks noGrp="1"/>
          </p:cNvSpPr>
          <p:nvPr>
            <p:ph type="title" idx="4" hasCustomPrompt="1"/>
          </p:nvPr>
        </p:nvSpPr>
        <p:spPr>
          <a:xfrm flipH="1">
            <a:off x="4638633" y="4073367"/>
            <a:ext cx="994110" cy="511600"/>
          </a:xfrm>
          <a:prstGeom prst="rect">
            <a:avLst/>
          </a:prstGeom>
          <a:noFill/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2" name="Google Shape;822;p13"/>
          <p:cNvSpPr txBox="1">
            <a:spLocks noGrp="1"/>
          </p:cNvSpPr>
          <p:nvPr>
            <p:ph type="subTitle" idx="5"/>
          </p:nvPr>
        </p:nvSpPr>
        <p:spPr>
          <a:xfrm>
            <a:off x="1188135" y="4254599"/>
            <a:ext cx="324870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3" name="Google Shape;823;p13"/>
          <p:cNvSpPr txBox="1">
            <a:spLocks noGrp="1"/>
          </p:cNvSpPr>
          <p:nvPr>
            <p:ph type="subTitle" idx="6"/>
          </p:nvPr>
        </p:nvSpPr>
        <p:spPr>
          <a:xfrm>
            <a:off x="1190877" y="3799133"/>
            <a:ext cx="3248700" cy="451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 b="1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4" name="Google Shape;824;p13"/>
          <p:cNvSpPr txBox="1">
            <a:spLocks noGrp="1"/>
          </p:cNvSpPr>
          <p:nvPr>
            <p:ph type="title" idx="7" hasCustomPrompt="1"/>
          </p:nvPr>
        </p:nvSpPr>
        <p:spPr>
          <a:xfrm>
            <a:off x="6257978" y="2821599"/>
            <a:ext cx="994110" cy="511600"/>
          </a:xfrm>
          <a:prstGeom prst="rect">
            <a:avLst/>
          </a:prstGeom>
          <a:noFill/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5" name="Google Shape;825;p13"/>
          <p:cNvSpPr txBox="1">
            <a:spLocks noGrp="1"/>
          </p:cNvSpPr>
          <p:nvPr>
            <p:ph type="subTitle" idx="8"/>
          </p:nvPr>
        </p:nvSpPr>
        <p:spPr>
          <a:xfrm flipH="1">
            <a:off x="7452900" y="3012241"/>
            <a:ext cx="324519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6" name="Google Shape;826;p13"/>
          <p:cNvSpPr txBox="1">
            <a:spLocks noGrp="1"/>
          </p:cNvSpPr>
          <p:nvPr>
            <p:ph type="subTitle" idx="9"/>
          </p:nvPr>
        </p:nvSpPr>
        <p:spPr>
          <a:xfrm flipH="1">
            <a:off x="7451080" y="2556777"/>
            <a:ext cx="3245190" cy="451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 b="1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7" name="Google Shape;827;p13"/>
          <p:cNvSpPr txBox="1">
            <a:spLocks noGrp="1"/>
          </p:cNvSpPr>
          <p:nvPr>
            <p:ph type="title" idx="13" hasCustomPrompt="1"/>
          </p:nvPr>
        </p:nvSpPr>
        <p:spPr>
          <a:xfrm>
            <a:off x="6257978" y="4073367"/>
            <a:ext cx="994110" cy="511600"/>
          </a:xfrm>
          <a:prstGeom prst="rect">
            <a:avLst/>
          </a:prstGeom>
          <a:noFill/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8" name="Google Shape;828;p13"/>
          <p:cNvSpPr txBox="1">
            <a:spLocks noGrp="1"/>
          </p:cNvSpPr>
          <p:nvPr>
            <p:ph type="subTitle" idx="14"/>
          </p:nvPr>
        </p:nvSpPr>
        <p:spPr>
          <a:xfrm flipH="1">
            <a:off x="7453875" y="4254599"/>
            <a:ext cx="324519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9" name="Google Shape;829;p13"/>
          <p:cNvSpPr txBox="1">
            <a:spLocks noGrp="1"/>
          </p:cNvSpPr>
          <p:nvPr>
            <p:ph type="subTitle" idx="15"/>
          </p:nvPr>
        </p:nvSpPr>
        <p:spPr>
          <a:xfrm flipH="1">
            <a:off x="7451139" y="3799133"/>
            <a:ext cx="3245190" cy="451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 b="1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4"/>
          <p:cNvSpPr txBox="1">
            <a:spLocks noGrp="1"/>
          </p:cNvSpPr>
          <p:nvPr>
            <p:ph type="title"/>
          </p:nvPr>
        </p:nvSpPr>
        <p:spPr>
          <a:xfrm>
            <a:off x="4121618" y="4093936"/>
            <a:ext cx="3644160" cy="498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26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  <p:sp>
        <p:nvSpPr>
          <p:cNvPr id="969" name="Google Shape;969;p14"/>
          <p:cNvSpPr txBox="1">
            <a:spLocks noGrp="1"/>
          </p:cNvSpPr>
          <p:nvPr>
            <p:ph type="subTitle" idx="1"/>
          </p:nvPr>
        </p:nvSpPr>
        <p:spPr>
          <a:xfrm>
            <a:off x="2671793" y="2104467"/>
            <a:ext cx="6543810" cy="1616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p15"/>
          <p:cNvSpPr txBox="1">
            <a:spLocks noGrp="1"/>
          </p:cNvSpPr>
          <p:nvPr>
            <p:ph type="title" hasCustomPrompt="1"/>
          </p:nvPr>
        </p:nvSpPr>
        <p:spPr>
          <a:xfrm flipH="1">
            <a:off x="7148838" y="1802368"/>
            <a:ext cx="1403220" cy="1039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6600"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13" name="Google Shape;1113;p15"/>
          <p:cNvSpPr txBox="1">
            <a:spLocks noGrp="1"/>
          </p:cNvSpPr>
          <p:nvPr>
            <p:ph type="title" idx="2"/>
          </p:nvPr>
        </p:nvSpPr>
        <p:spPr>
          <a:xfrm>
            <a:off x="5962848" y="2947567"/>
            <a:ext cx="3775200" cy="1039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9pPr>
          </a:lstStyle>
          <a:p>
            <a:endParaRPr/>
          </a:p>
        </p:txBody>
      </p:sp>
      <p:sp>
        <p:nvSpPr>
          <p:cNvPr id="1114" name="Google Shape;1114;p15"/>
          <p:cNvSpPr txBox="1">
            <a:spLocks noGrp="1"/>
          </p:cNvSpPr>
          <p:nvPr>
            <p:ph type="subTitle" idx="1"/>
          </p:nvPr>
        </p:nvSpPr>
        <p:spPr>
          <a:xfrm>
            <a:off x="5962848" y="4120868"/>
            <a:ext cx="3775200" cy="1039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1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" name="Google Shape;1591;p22"/>
          <p:cNvSpPr txBox="1">
            <a:spLocks noGrp="1"/>
          </p:cNvSpPr>
          <p:nvPr>
            <p:ph type="title"/>
          </p:nvPr>
        </p:nvSpPr>
        <p:spPr>
          <a:xfrm>
            <a:off x="2664902" y="1021000"/>
            <a:ext cx="655746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  <p:sp>
        <p:nvSpPr>
          <p:cNvPr id="1592" name="Google Shape;1592;p22"/>
          <p:cNvSpPr txBox="1">
            <a:spLocks noGrp="1"/>
          </p:cNvSpPr>
          <p:nvPr>
            <p:ph type="subTitle" idx="1"/>
          </p:nvPr>
        </p:nvSpPr>
        <p:spPr>
          <a:xfrm>
            <a:off x="3709645" y="2036013"/>
            <a:ext cx="446784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Font typeface="Manrope"/>
              <a:buNone/>
              <a:defRPr sz="2100" b="1">
                <a:solidFill>
                  <a:schemeClr val="accent3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593" name="Google Shape;1593;p22"/>
          <p:cNvSpPr txBox="1">
            <a:spLocks noGrp="1"/>
          </p:cNvSpPr>
          <p:nvPr>
            <p:ph type="subTitle" idx="2"/>
          </p:nvPr>
        </p:nvSpPr>
        <p:spPr>
          <a:xfrm>
            <a:off x="4428677" y="3284867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4" name="Google Shape;1594;p22"/>
          <p:cNvSpPr txBox="1">
            <a:spLocks noGrp="1"/>
          </p:cNvSpPr>
          <p:nvPr>
            <p:ph type="subTitle" idx="3"/>
          </p:nvPr>
        </p:nvSpPr>
        <p:spPr>
          <a:xfrm>
            <a:off x="4428677" y="4013933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5" name="Google Shape;1595;p22"/>
          <p:cNvSpPr txBox="1">
            <a:spLocks noGrp="1"/>
          </p:cNvSpPr>
          <p:nvPr>
            <p:ph type="subTitle" idx="4"/>
          </p:nvPr>
        </p:nvSpPr>
        <p:spPr>
          <a:xfrm>
            <a:off x="4428677" y="4743617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6" name="Google Shape;1596;p22"/>
          <p:cNvSpPr txBox="1">
            <a:spLocks noGrp="1"/>
          </p:cNvSpPr>
          <p:nvPr>
            <p:ph type="subTitle" idx="5"/>
          </p:nvPr>
        </p:nvSpPr>
        <p:spPr>
          <a:xfrm>
            <a:off x="4076507" y="5388867"/>
            <a:ext cx="3734250" cy="536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>
                <a:solidFill>
                  <a:schemeClr val="lt2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8"/>
          <p:cNvSpPr txBox="1">
            <a:spLocks noGrp="1"/>
          </p:cNvSpPr>
          <p:nvPr>
            <p:ph type="title"/>
          </p:nvPr>
        </p:nvSpPr>
        <p:spPr>
          <a:xfrm>
            <a:off x="3344250" y="1574200"/>
            <a:ext cx="5198700" cy="37096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79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32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842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5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06640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7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08439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6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6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9373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4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3200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5859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01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5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7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5" y="1435103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8863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960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8008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45"/>
            <a:ext cx="267462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45"/>
            <a:ext cx="782574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5264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6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53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11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79737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3664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1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664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600201"/>
            <a:ext cx="52501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7580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3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7473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2347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2665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1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1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1435101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8930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057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1977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39"/>
            <a:ext cx="267462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39"/>
            <a:ext cx="782574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53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844" y="1600206"/>
            <a:ext cx="68557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25740" y="1600206"/>
            <a:ext cx="68557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05512"/>
      </p:ext>
    </p:extLst>
  </p:cSld>
  <p:clrMapOvr>
    <a:masterClrMapping/>
  </p:clrMapOvr>
  <p:hf sldNum="0"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130428"/>
            <a:ext cx="1010412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514947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693577"/>
      </p:ext>
    </p:extLst>
  </p:cSld>
  <p:clrMapOvr>
    <a:masterClrMapping/>
  </p:clrMapOvr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406903"/>
            <a:ext cx="1010412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779210"/>
      </p:ext>
    </p:extLst>
  </p:cSld>
  <p:clrMapOvr>
    <a:masterClrMapping/>
  </p:clrMapOvr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844" y="1600203"/>
            <a:ext cx="68557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25740" y="1600203"/>
            <a:ext cx="68557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35088"/>
      </p:ext>
    </p:extLst>
  </p:cSld>
  <p:clrMapOvr>
    <a:masterClrMapping/>
  </p:clrMapOvr>
  <p:hf sldNum="0"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4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717560"/>
      </p:ext>
    </p:extLst>
  </p:cSld>
  <p:clrMapOvr>
    <a:masterClrMapping/>
  </p:clrMapOvr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464389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875787"/>
      </p:ext>
    </p:extLst>
  </p:cSld>
  <p:clrMapOvr>
    <a:masterClrMapping/>
  </p:clrMapOvr>
  <p:transition spd="slow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2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53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2" y="1435103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440310"/>
      </p:ext>
    </p:extLst>
  </p:cSld>
  <p:clrMapOvr>
    <a:masterClrMapping/>
  </p:clrMapOvr>
  <p:hf sldNum="0"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63614"/>
      </p:ext>
    </p:extLst>
  </p:cSld>
  <p:clrMapOvr>
    <a:masterClrMapping/>
  </p:clrMapOvr>
  <p:hf sldNum="0"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438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535113"/>
            <a:ext cx="525224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174875"/>
            <a:ext cx="525224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4" y="1535113"/>
            <a:ext cx="52543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174875"/>
            <a:ext cx="52543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21678"/>
      </p:ext>
    </p:extLst>
  </p:cSld>
  <p:clrMapOvr>
    <a:masterClrMapping/>
  </p:clrMapOvr>
  <p:hf sldNum="0"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204100" y="274641"/>
            <a:ext cx="347741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844" y="274641"/>
            <a:ext cx="102341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434937"/>
      </p:ext>
    </p:extLst>
  </p:cSld>
  <p:clrMapOvr>
    <a:masterClrMapping/>
  </p:clrMapOvr>
  <p:hf sldNum="0"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"/>
          <p:cNvSpPr txBox="1">
            <a:spLocks noGrp="1"/>
          </p:cNvSpPr>
          <p:nvPr>
            <p:ph type="body" idx="1"/>
          </p:nvPr>
        </p:nvSpPr>
        <p:spPr>
          <a:xfrm>
            <a:off x="955337" y="1625400"/>
            <a:ext cx="9976590" cy="4250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marL="599846" lvl="0" indent="-41656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/>
            </a:lvl1pPr>
            <a:lvl2pPr marL="1199693" lvl="1" indent="-41656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799539" lvl="2" indent="-41656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399386" lvl="3" indent="-41656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999232" lvl="4" indent="-41656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599078" lvl="5" indent="-41656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198925" lvl="6" indent="-41656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798771" lvl="7" indent="-41656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398618" lvl="8" indent="-41656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8" name="Google Shape;218;p4"/>
          <p:cNvSpPr txBox="1">
            <a:spLocks noGrp="1"/>
          </p:cNvSpPr>
          <p:nvPr>
            <p:ph type="title"/>
          </p:nvPr>
        </p:nvSpPr>
        <p:spPr>
          <a:xfrm>
            <a:off x="955273" y="1021000"/>
            <a:ext cx="997659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8470426"/>
      </p:ext>
    </p:extLst>
  </p:cSld>
  <p:clrMapOvr>
    <a:masterClrMapping/>
  </p:clrMapOvr>
  <p:transition spd="slow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p13"/>
          <p:cNvSpPr txBox="1">
            <a:spLocks noGrp="1"/>
          </p:cNvSpPr>
          <p:nvPr>
            <p:ph type="title" hasCustomPrompt="1"/>
          </p:nvPr>
        </p:nvSpPr>
        <p:spPr>
          <a:xfrm flipH="1">
            <a:off x="4638633" y="2821599"/>
            <a:ext cx="994110" cy="5116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18" name="Google Shape;818;p13"/>
          <p:cNvSpPr txBox="1">
            <a:spLocks noGrp="1"/>
          </p:cNvSpPr>
          <p:nvPr>
            <p:ph type="subTitle" idx="1"/>
          </p:nvPr>
        </p:nvSpPr>
        <p:spPr>
          <a:xfrm>
            <a:off x="1189045" y="3012241"/>
            <a:ext cx="324870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19" name="Google Shape;819;p13"/>
          <p:cNvSpPr txBox="1">
            <a:spLocks noGrp="1"/>
          </p:cNvSpPr>
          <p:nvPr>
            <p:ph type="subTitle" idx="2"/>
          </p:nvPr>
        </p:nvSpPr>
        <p:spPr>
          <a:xfrm>
            <a:off x="1190879" y="2556773"/>
            <a:ext cx="3248700" cy="451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 b="1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0" name="Google Shape;820;p13"/>
          <p:cNvSpPr txBox="1">
            <a:spLocks noGrp="1"/>
          </p:cNvSpPr>
          <p:nvPr>
            <p:ph type="title" idx="3"/>
          </p:nvPr>
        </p:nvSpPr>
        <p:spPr>
          <a:xfrm>
            <a:off x="2664902" y="1021000"/>
            <a:ext cx="655746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  <p:sp>
        <p:nvSpPr>
          <p:cNvPr id="821" name="Google Shape;821;p13"/>
          <p:cNvSpPr txBox="1">
            <a:spLocks noGrp="1"/>
          </p:cNvSpPr>
          <p:nvPr>
            <p:ph type="title" idx="4" hasCustomPrompt="1"/>
          </p:nvPr>
        </p:nvSpPr>
        <p:spPr>
          <a:xfrm flipH="1">
            <a:off x="4638633" y="4073367"/>
            <a:ext cx="994110" cy="511600"/>
          </a:xfrm>
          <a:prstGeom prst="rect">
            <a:avLst/>
          </a:prstGeom>
          <a:noFill/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2" name="Google Shape;822;p13"/>
          <p:cNvSpPr txBox="1">
            <a:spLocks noGrp="1"/>
          </p:cNvSpPr>
          <p:nvPr>
            <p:ph type="subTitle" idx="5"/>
          </p:nvPr>
        </p:nvSpPr>
        <p:spPr>
          <a:xfrm>
            <a:off x="1188135" y="4254599"/>
            <a:ext cx="324870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3" name="Google Shape;823;p13"/>
          <p:cNvSpPr txBox="1">
            <a:spLocks noGrp="1"/>
          </p:cNvSpPr>
          <p:nvPr>
            <p:ph type="subTitle" idx="6"/>
          </p:nvPr>
        </p:nvSpPr>
        <p:spPr>
          <a:xfrm>
            <a:off x="1190877" y="3799133"/>
            <a:ext cx="3248700" cy="451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 b="1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4" name="Google Shape;824;p13"/>
          <p:cNvSpPr txBox="1">
            <a:spLocks noGrp="1"/>
          </p:cNvSpPr>
          <p:nvPr>
            <p:ph type="title" idx="7" hasCustomPrompt="1"/>
          </p:nvPr>
        </p:nvSpPr>
        <p:spPr>
          <a:xfrm>
            <a:off x="6257978" y="2821599"/>
            <a:ext cx="994110" cy="511600"/>
          </a:xfrm>
          <a:prstGeom prst="rect">
            <a:avLst/>
          </a:prstGeom>
          <a:noFill/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5" name="Google Shape;825;p13"/>
          <p:cNvSpPr txBox="1">
            <a:spLocks noGrp="1"/>
          </p:cNvSpPr>
          <p:nvPr>
            <p:ph type="subTitle" idx="8"/>
          </p:nvPr>
        </p:nvSpPr>
        <p:spPr>
          <a:xfrm flipH="1">
            <a:off x="7452900" y="3012241"/>
            <a:ext cx="324519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6" name="Google Shape;826;p13"/>
          <p:cNvSpPr txBox="1">
            <a:spLocks noGrp="1"/>
          </p:cNvSpPr>
          <p:nvPr>
            <p:ph type="subTitle" idx="9"/>
          </p:nvPr>
        </p:nvSpPr>
        <p:spPr>
          <a:xfrm flipH="1">
            <a:off x="7451080" y="2556777"/>
            <a:ext cx="3245190" cy="451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 b="1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7" name="Google Shape;827;p13"/>
          <p:cNvSpPr txBox="1">
            <a:spLocks noGrp="1"/>
          </p:cNvSpPr>
          <p:nvPr>
            <p:ph type="title" idx="13" hasCustomPrompt="1"/>
          </p:nvPr>
        </p:nvSpPr>
        <p:spPr>
          <a:xfrm>
            <a:off x="6257978" y="4073367"/>
            <a:ext cx="994110" cy="511600"/>
          </a:xfrm>
          <a:prstGeom prst="rect">
            <a:avLst/>
          </a:prstGeom>
          <a:noFill/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8" name="Google Shape;828;p13"/>
          <p:cNvSpPr txBox="1">
            <a:spLocks noGrp="1"/>
          </p:cNvSpPr>
          <p:nvPr>
            <p:ph type="subTitle" idx="14"/>
          </p:nvPr>
        </p:nvSpPr>
        <p:spPr>
          <a:xfrm flipH="1">
            <a:off x="7453875" y="4254599"/>
            <a:ext cx="324519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29" name="Google Shape;829;p13"/>
          <p:cNvSpPr txBox="1">
            <a:spLocks noGrp="1"/>
          </p:cNvSpPr>
          <p:nvPr>
            <p:ph type="subTitle" idx="15"/>
          </p:nvPr>
        </p:nvSpPr>
        <p:spPr>
          <a:xfrm flipH="1">
            <a:off x="7451139" y="3799133"/>
            <a:ext cx="3245190" cy="451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 b="1">
                <a:solidFill>
                  <a:schemeClr val="l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71134707"/>
      </p:ext>
    </p:extLst>
  </p:cSld>
  <p:clrMapOvr>
    <a:masterClrMapping/>
  </p:clrMapOvr>
  <p:transition spd="slow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9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4"/>
          <p:cNvSpPr txBox="1">
            <a:spLocks noGrp="1"/>
          </p:cNvSpPr>
          <p:nvPr>
            <p:ph type="title"/>
          </p:nvPr>
        </p:nvSpPr>
        <p:spPr>
          <a:xfrm>
            <a:off x="4121618" y="4093936"/>
            <a:ext cx="3644160" cy="498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26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  <p:sp>
        <p:nvSpPr>
          <p:cNvPr id="969" name="Google Shape;969;p14"/>
          <p:cNvSpPr txBox="1">
            <a:spLocks noGrp="1"/>
          </p:cNvSpPr>
          <p:nvPr>
            <p:ph type="subTitle" idx="1"/>
          </p:nvPr>
        </p:nvSpPr>
        <p:spPr>
          <a:xfrm>
            <a:off x="2671793" y="2104467"/>
            <a:ext cx="6543810" cy="1616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9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9030176"/>
      </p:ext>
    </p:extLst>
  </p:cSld>
  <p:clrMapOvr>
    <a:masterClrMapping/>
  </p:clrMapOvr>
  <p:transition spd="slow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0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p15"/>
          <p:cNvSpPr txBox="1">
            <a:spLocks noGrp="1"/>
          </p:cNvSpPr>
          <p:nvPr>
            <p:ph type="title" hasCustomPrompt="1"/>
          </p:nvPr>
        </p:nvSpPr>
        <p:spPr>
          <a:xfrm flipH="1">
            <a:off x="7148838" y="1802368"/>
            <a:ext cx="1403220" cy="1039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6600"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113" name="Google Shape;1113;p15"/>
          <p:cNvSpPr txBox="1">
            <a:spLocks noGrp="1"/>
          </p:cNvSpPr>
          <p:nvPr>
            <p:ph type="title" idx="2"/>
          </p:nvPr>
        </p:nvSpPr>
        <p:spPr>
          <a:xfrm>
            <a:off x="5962848" y="2947567"/>
            <a:ext cx="3775200" cy="1039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9pPr>
          </a:lstStyle>
          <a:p>
            <a:endParaRPr/>
          </a:p>
        </p:txBody>
      </p:sp>
      <p:sp>
        <p:nvSpPr>
          <p:cNvPr id="1114" name="Google Shape;1114;p15"/>
          <p:cNvSpPr txBox="1">
            <a:spLocks noGrp="1"/>
          </p:cNvSpPr>
          <p:nvPr>
            <p:ph type="subTitle" idx="1"/>
          </p:nvPr>
        </p:nvSpPr>
        <p:spPr>
          <a:xfrm>
            <a:off x="5962848" y="4120868"/>
            <a:ext cx="3775200" cy="1039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4816358"/>
      </p:ext>
    </p:extLst>
  </p:cSld>
  <p:clrMapOvr>
    <a:masterClrMapping/>
  </p:clrMapOvr>
  <p:transition spd="slow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1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" name="Google Shape;1458;p20"/>
          <p:cNvSpPr txBox="1">
            <a:spLocks noGrp="1"/>
          </p:cNvSpPr>
          <p:nvPr>
            <p:ph type="title"/>
          </p:nvPr>
        </p:nvSpPr>
        <p:spPr>
          <a:xfrm>
            <a:off x="2664902" y="1021000"/>
            <a:ext cx="655746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7560033"/>
      </p:ext>
    </p:extLst>
  </p:cSld>
  <p:clrMapOvr>
    <a:masterClrMapping/>
  </p:clrMapOvr>
  <p:transition spd="slow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" name="Google Shape;1743;p24"/>
          <p:cNvSpPr txBox="1">
            <a:spLocks noGrp="1"/>
          </p:cNvSpPr>
          <p:nvPr>
            <p:ph type="title"/>
          </p:nvPr>
        </p:nvSpPr>
        <p:spPr>
          <a:xfrm>
            <a:off x="2664902" y="1021000"/>
            <a:ext cx="655746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  <p:sp>
        <p:nvSpPr>
          <p:cNvPr id="1744" name="Google Shape;1744;p24"/>
          <p:cNvSpPr txBox="1">
            <a:spLocks noGrp="1"/>
          </p:cNvSpPr>
          <p:nvPr>
            <p:ph type="subTitle" idx="1"/>
          </p:nvPr>
        </p:nvSpPr>
        <p:spPr>
          <a:xfrm>
            <a:off x="3595800" y="2027467"/>
            <a:ext cx="469560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Font typeface="Manrope"/>
              <a:buNone/>
              <a:defRPr sz="2100" b="1">
                <a:solidFill>
                  <a:schemeClr val="accent3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745" name="Google Shape;1745;p24"/>
          <p:cNvSpPr txBox="1">
            <a:spLocks noGrp="1"/>
          </p:cNvSpPr>
          <p:nvPr>
            <p:ph type="subTitle" idx="2"/>
          </p:nvPr>
        </p:nvSpPr>
        <p:spPr>
          <a:xfrm>
            <a:off x="2522553" y="3154600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746" name="Google Shape;1746;p24"/>
          <p:cNvSpPr txBox="1">
            <a:spLocks noGrp="1"/>
          </p:cNvSpPr>
          <p:nvPr>
            <p:ph type="subTitle" idx="3"/>
          </p:nvPr>
        </p:nvSpPr>
        <p:spPr>
          <a:xfrm>
            <a:off x="2522553" y="3883684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747" name="Google Shape;1747;p24"/>
          <p:cNvSpPr txBox="1">
            <a:spLocks noGrp="1"/>
          </p:cNvSpPr>
          <p:nvPr>
            <p:ph type="subTitle" idx="4"/>
          </p:nvPr>
        </p:nvSpPr>
        <p:spPr>
          <a:xfrm>
            <a:off x="2522553" y="4612767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748" name="Google Shape;1748;p24"/>
          <p:cNvSpPr txBox="1">
            <a:spLocks noGrp="1"/>
          </p:cNvSpPr>
          <p:nvPr>
            <p:ph type="subTitle" idx="5"/>
          </p:nvPr>
        </p:nvSpPr>
        <p:spPr>
          <a:xfrm>
            <a:off x="6334678" y="3154600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749" name="Google Shape;1749;p24"/>
          <p:cNvSpPr txBox="1">
            <a:spLocks noGrp="1"/>
          </p:cNvSpPr>
          <p:nvPr>
            <p:ph type="subTitle" idx="6"/>
          </p:nvPr>
        </p:nvSpPr>
        <p:spPr>
          <a:xfrm>
            <a:off x="6334678" y="3883684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750" name="Google Shape;1750;p24"/>
          <p:cNvSpPr txBox="1">
            <a:spLocks noGrp="1"/>
          </p:cNvSpPr>
          <p:nvPr>
            <p:ph type="subTitle" idx="7"/>
          </p:nvPr>
        </p:nvSpPr>
        <p:spPr>
          <a:xfrm>
            <a:off x="6334678" y="4612767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801" name="Google Shape;1801;p24"/>
          <p:cNvSpPr txBox="1">
            <a:spLocks noGrp="1"/>
          </p:cNvSpPr>
          <p:nvPr>
            <p:ph type="subTitle" idx="8"/>
          </p:nvPr>
        </p:nvSpPr>
        <p:spPr>
          <a:xfrm>
            <a:off x="4076507" y="5388867"/>
            <a:ext cx="3734250" cy="536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>
                <a:solidFill>
                  <a:schemeClr val="lt2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05297060"/>
      </p:ext>
    </p:extLst>
  </p:cSld>
  <p:clrMapOvr>
    <a:masterClrMapping/>
  </p:clrMapOvr>
  <p:transition spd="slow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spTree>
      <p:nvGrpSpPr>
        <p:cNvPr id="1" name="Shape 1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" name="Google Shape;1591;p22"/>
          <p:cNvSpPr txBox="1">
            <a:spLocks noGrp="1"/>
          </p:cNvSpPr>
          <p:nvPr>
            <p:ph type="title"/>
          </p:nvPr>
        </p:nvSpPr>
        <p:spPr>
          <a:xfrm>
            <a:off x="2664902" y="1021000"/>
            <a:ext cx="655746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500"/>
            </a:lvl9pPr>
          </a:lstStyle>
          <a:p>
            <a:endParaRPr/>
          </a:p>
        </p:txBody>
      </p:sp>
      <p:sp>
        <p:nvSpPr>
          <p:cNvPr id="1592" name="Google Shape;1592;p22"/>
          <p:cNvSpPr txBox="1">
            <a:spLocks noGrp="1"/>
          </p:cNvSpPr>
          <p:nvPr>
            <p:ph type="subTitle" idx="1"/>
          </p:nvPr>
        </p:nvSpPr>
        <p:spPr>
          <a:xfrm>
            <a:off x="3709645" y="2036013"/>
            <a:ext cx="4467840" cy="604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Font typeface="Manrope"/>
              <a:buNone/>
              <a:defRPr sz="2100" b="1">
                <a:solidFill>
                  <a:schemeClr val="accent3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  <p:sp>
        <p:nvSpPr>
          <p:cNvPr id="1593" name="Google Shape;1593;p22"/>
          <p:cNvSpPr txBox="1">
            <a:spLocks noGrp="1"/>
          </p:cNvSpPr>
          <p:nvPr>
            <p:ph type="subTitle" idx="2"/>
          </p:nvPr>
        </p:nvSpPr>
        <p:spPr>
          <a:xfrm>
            <a:off x="4428677" y="3284867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4" name="Google Shape;1594;p22"/>
          <p:cNvSpPr txBox="1">
            <a:spLocks noGrp="1"/>
          </p:cNvSpPr>
          <p:nvPr>
            <p:ph type="subTitle" idx="3"/>
          </p:nvPr>
        </p:nvSpPr>
        <p:spPr>
          <a:xfrm>
            <a:off x="4428677" y="4013933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5" name="Google Shape;1595;p22"/>
          <p:cNvSpPr txBox="1">
            <a:spLocks noGrp="1"/>
          </p:cNvSpPr>
          <p:nvPr>
            <p:ph type="subTitle" idx="4"/>
          </p:nvPr>
        </p:nvSpPr>
        <p:spPr>
          <a:xfrm>
            <a:off x="4428677" y="4743617"/>
            <a:ext cx="3029910" cy="3728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96" name="Google Shape;1596;p22"/>
          <p:cNvSpPr txBox="1">
            <a:spLocks noGrp="1"/>
          </p:cNvSpPr>
          <p:nvPr>
            <p:ph type="subTitle" idx="5"/>
          </p:nvPr>
        </p:nvSpPr>
        <p:spPr>
          <a:xfrm>
            <a:off x="4076507" y="5388867"/>
            <a:ext cx="3734250" cy="5364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>
                <a:solidFill>
                  <a:schemeClr val="lt2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Manrope"/>
              <a:buNone/>
              <a:defRPr sz="3300" b="1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0403519"/>
      </p:ext>
    </p:extLst>
  </p:cSld>
  <p:clrMapOvr>
    <a:masterClrMapping/>
  </p:clrMapOvr>
  <p:transition spd="slow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8"/>
          <p:cNvSpPr txBox="1">
            <a:spLocks noGrp="1"/>
          </p:cNvSpPr>
          <p:nvPr>
            <p:ph type="title"/>
          </p:nvPr>
        </p:nvSpPr>
        <p:spPr>
          <a:xfrm>
            <a:off x="3344250" y="1574200"/>
            <a:ext cx="5198700" cy="37096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79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3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64268966"/>
      </p:ext>
    </p:extLst>
  </p:cSld>
  <p:clrMapOvr>
    <a:masterClrMapping/>
  </p:clrMapOvr>
  <p:transition spd="slow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"/>
          <p:cNvSpPr txBox="1">
            <a:spLocks noGrp="1"/>
          </p:cNvSpPr>
          <p:nvPr>
            <p:ph type="title" hasCustomPrompt="1"/>
          </p:nvPr>
        </p:nvSpPr>
        <p:spPr>
          <a:xfrm flipH="1">
            <a:off x="5242022" y="1885201"/>
            <a:ext cx="1403220" cy="1039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6600">
                <a:solidFill>
                  <a:schemeClr val="accent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500"/>
              <a:buNone/>
              <a:defRPr sz="33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0" name="Google Shape;140;p3"/>
          <p:cNvSpPr txBox="1">
            <a:spLocks noGrp="1"/>
          </p:cNvSpPr>
          <p:nvPr>
            <p:ph type="title" idx="2"/>
          </p:nvPr>
        </p:nvSpPr>
        <p:spPr>
          <a:xfrm>
            <a:off x="2828475" y="3030400"/>
            <a:ext cx="6230640" cy="10392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2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00"/>
            </a:lvl9pPr>
          </a:lstStyle>
          <a:p>
            <a:endParaRPr/>
          </a:p>
        </p:txBody>
      </p:sp>
      <p:sp>
        <p:nvSpPr>
          <p:cNvPr id="141" name="Google Shape;141;p3"/>
          <p:cNvSpPr txBox="1">
            <a:spLocks noGrp="1"/>
          </p:cNvSpPr>
          <p:nvPr>
            <p:ph type="subTitle" idx="1"/>
          </p:nvPr>
        </p:nvSpPr>
        <p:spPr>
          <a:xfrm>
            <a:off x="3591283" y="4136567"/>
            <a:ext cx="4704180" cy="83960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3874267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2679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12133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7" y="273050"/>
            <a:ext cx="391080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73061"/>
            <a:ext cx="66452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7" y="1435103"/>
            <a:ext cx="391080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4551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1463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1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2.xml"/><Relationship Id="rId21" Type="http://schemas.openxmlformats.org/officeDocument/2006/relationships/theme" Target="../theme/theme4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55.xml"/><Relationship Id="rId20" Type="http://schemas.openxmlformats.org/officeDocument/2006/relationships/slideLayout" Target="../slideLayouts/slideLayout59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49.xml"/><Relationship Id="rId19" Type="http://schemas.openxmlformats.org/officeDocument/2006/relationships/slideLayout" Target="../slideLayouts/slideLayout58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6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61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FDF49-B630-491E-905F-C87218C2150F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61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61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63A6B-0606-43CC-9007-FAC9ED874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7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5" r:id="rId16"/>
    <p:sldLayoutId id="2147483687" r:id="rId17"/>
  </p:sldLayoutIdLst>
  <p:transition spd="slow">
    <p:fade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6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7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fld id="{1D8BD707-D9CF-40AE-B4C6-C98DA3205C09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>
                <a:buClrTx/>
                <a:buFontTx/>
                <a:buNone/>
              </a:pPr>
              <a:t>12/14/2022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7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7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fld id="{B6F15528-21DE-4FAA-801E-634DDDAF4B2B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>
                <a:buClrTx/>
                <a:buFontTx/>
                <a:buNone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172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1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1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fld id="{1D8BD707-D9CF-40AE-B4C6-C98DA3205C09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>
                <a:buClrTx/>
                <a:buFontTx/>
                <a:buNone/>
              </a:pPr>
              <a:t>12/14/2022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1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1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buClrTx/>
              <a:buFontTx/>
              <a:buNone/>
            </a:pPr>
            <a:fld id="{B6F15528-21DE-4FAA-801E-634DDDAF4B2B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>
                <a:buClrTx/>
                <a:buFontTx/>
                <a:buNone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023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360" y="274638"/>
            <a:ext cx="10698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00203"/>
            <a:ext cx="1069848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FDF49-B630-491E-905F-C87218C215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1460" y="6356353"/>
            <a:ext cx="37642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6356353"/>
            <a:ext cx="2773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63A6B-0606-43CC-9007-FAC9ED87429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68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</p:sldLayoutIdLst>
  <p:transition spd="slow">
    <p:fade/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546" name="Picture 2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2" y="304802"/>
            <a:ext cx="2858141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800652" y="2971800"/>
            <a:ext cx="10203658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4 - LUYỆN </a:t>
            </a:r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TỪ VÀ CÂU</a:t>
            </a:r>
          </a:p>
        </p:txBody>
      </p:sp>
      <p:pic>
        <p:nvPicPr>
          <p:cNvPr id="3076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094729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7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887122" y="5264150"/>
            <a:ext cx="2000079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8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0" y="5329238"/>
            <a:ext cx="2324374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119570" y="-239596"/>
            <a:ext cx="1538287" cy="2071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11"/>
          <p:cNvSpPr>
            <a:spLocks noChangeArrowheads="1" noChangeShapeType="1" noTextEdit="1"/>
          </p:cNvSpPr>
          <p:nvPr/>
        </p:nvSpPr>
        <p:spPr bwMode="auto">
          <a:xfrm>
            <a:off x="1043613" y="4769370"/>
            <a:ext cx="9806435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24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auto">
          <a:xfrm>
            <a:off x="1325886" y="650875"/>
            <a:ext cx="10203658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ÁI MỘ A</a:t>
            </a:r>
            <a:endParaRPr lang="vi-VN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Google Shape;2325;p35"/>
          <p:cNvSpPr txBox="1"/>
          <p:nvPr/>
        </p:nvSpPr>
        <p:spPr>
          <a:xfrm>
            <a:off x="1742373" y="4250786"/>
            <a:ext cx="8320215" cy="2942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9950" tIns="119950" rIns="119950" bIns="1199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Font typeface="Coiny"/>
              <a:buNone/>
              <a:defRPr sz="5200" b="0" i="0" u="none" strike="noStrike" cap="none">
                <a:solidFill>
                  <a:schemeClr val="accent5"/>
                </a:solidFill>
                <a:latin typeface="Coiny"/>
                <a:ea typeface="Coiny"/>
                <a:cs typeface="Coiny"/>
                <a:sym typeface="Coiny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accent5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accent5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accent5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accent5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accent5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accent5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accent5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200"/>
              <a:buFont typeface="Arial" panose="020B0604020202020204"/>
              <a:buNone/>
              <a:defRPr sz="5200" b="0" i="0" u="none" strike="noStrike" cap="none">
                <a:solidFill>
                  <a:schemeClr val="accent5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r>
              <a:rPr lang="en-US" sz="6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6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6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6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6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6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6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6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3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endParaRPr lang="en-US" sz="47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866573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6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" dur="3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3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3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Shape 3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MỚI\Picture1cx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4979202"/>
            <a:ext cx="11872914" cy="1900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Hộp Văn bản 4"/>
          <p:cNvSpPr txBox="1"/>
          <p:nvPr/>
        </p:nvSpPr>
        <p:spPr>
          <a:xfrm>
            <a:off x="128591" y="322904"/>
            <a:ext cx="5729289" cy="613584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4" name="Hộp Văn bản 143"/>
          <p:cNvSpPr txBox="1"/>
          <p:nvPr/>
        </p:nvSpPr>
        <p:spPr>
          <a:xfrm>
            <a:off x="204367" y="863318"/>
            <a:ext cx="11464183" cy="982916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Câu hỏi này thế nào?..........................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b="1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ạ?</a:t>
            </a:r>
            <a:r>
              <a:rPr lang="vi-VN" sz="28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...............................................................</a:t>
            </a:r>
            <a:endParaRPr lang="en-US" sz="2800" b="1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Hộp Văn bản 144"/>
          <p:cNvSpPr txBox="1"/>
          <p:nvPr/>
        </p:nvSpPr>
        <p:spPr>
          <a:xfrm>
            <a:off x="204367" y="2272420"/>
            <a:ext cx="3895525" cy="613584"/>
          </a:xfrm>
          <a:prstGeom prst="rect">
            <a:avLst/>
          </a:prstGeom>
          <a:noFill/>
        </p:spPr>
        <p:txBody>
          <a:bodyPr wrap="none" lIns="119969" tIns="59985" rIns="119969" bIns="59985" rtlCol="0">
            <a:spAutoFit/>
          </a:bodyPr>
          <a:lstStyle/>
          <a:p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câu hỏi khác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8" name="Hộp Văn bản 147"/>
          <p:cNvSpPr txBox="1"/>
          <p:nvPr/>
        </p:nvSpPr>
        <p:spPr>
          <a:xfrm>
            <a:off x="128590" y="2886004"/>
            <a:ext cx="11464177" cy="2706465"/>
          </a:xfrm>
          <a:prstGeom prst="rect">
            <a:avLst/>
          </a:prstGeom>
          <a:noFill/>
        </p:spPr>
        <p:txBody>
          <a:bodyPr wrap="square" lIns="119969" tIns="59985" rIns="119969" bIns="59985"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Thưa cụ,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Ba câu hỏi này thế nào?....................  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 ? </a:t>
            </a:r>
            <a:r>
              <a:rPr lang="vi-VN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............................................................</a:t>
            </a:r>
            <a:endParaRPr lang="en-US" alt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Thưa cụ,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hắc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..........................................................</a:t>
            </a:r>
          </a:p>
          <a:p>
            <a:pPr eaLnBrk="1" hangingPunct="1"/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 ?</a:t>
            </a:r>
            <a:r>
              <a:rPr lang="vi-VN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..........................................................</a:t>
            </a:r>
            <a:endParaRPr lang="en-US" alt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Thưa cụ, 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phải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không ạ ?</a:t>
            </a:r>
          </a:p>
        </p:txBody>
      </p:sp>
      <p:sp>
        <p:nvSpPr>
          <p:cNvPr id="149" name="Hộp Văn bản 148"/>
          <p:cNvSpPr txBox="1"/>
          <p:nvPr/>
        </p:nvSpPr>
        <p:spPr>
          <a:xfrm>
            <a:off x="9212409" y="741192"/>
            <a:ext cx="2061182" cy="613584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" name="Hộp Văn bản 149"/>
          <p:cNvSpPr txBox="1"/>
          <p:nvPr/>
        </p:nvSpPr>
        <p:spPr>
          <a:xfrm>
            <a:off x="5950816" y="2751278"/>
            <a:ext cx="5560586" cy="1106027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pPr algn="l"/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                    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tò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mò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làm phiền người khác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B5ACA62F-A850-4A1B-BC9E-B77086621887}"/>
              </a:ext>
            </a:extLst>
          </p:cNvPr>
          <p:cNvCxnSpPr>
            <a:cxnSpLocks/>
          </p:cNvCxnSpPr>
          <p:nvPr/>
        </p:nvCxnSpPr>
        <p:spPr>
          <a:xfrm>
            <a:off x="5857884" y="528434"/>
            <a:ext cx="0" cy="5147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  <p:bldP spid="1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22679" y="347293"/>
            <a:ext cx="25668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kern="1200" dirty="0">
                <a:ea typeface="+mn-ea"/>
              </a:rPr>
              <a:t>I. </a:t>
            </a:r>
            <a:r>
              <a:rPr lang="en-US" altLang="en-US" sz="3600" b="1" kern="1200" dirty="0" err="1">
                <a:ea typeface="+mn-ea"/>
              </a:rPr>
              <a:t>Nhận</a:t>
            </a:r>
            <a:r>
              <a:rPr lang="en-US" altLang="en-US" sz="3600" b="1" kern="1200" dirty="0">
                <a:ea typeface="+mn-ea"/>
              </a:rPr>
              <a:t> </a:t>
            </a:r>
            <a:r>
              <a:rPr lang="en-US" altLang="en-US" sz="3600" b="1" kern="1200" dirty="0" err="1">
                <a:ea typeface="+mn-ea"/>
              </a:rPr>
              <a:t>xét</a:t>
            </a:r>
            <a:r>
              <a:rPr lang="en-US" altLang="en-US" sz="3600" b="1" kern="1200" dirty="0">
                <a:ea typeface="+mn-ea"/>
              </a:rPr>
              <a:t>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22679" y="932068"/>
            <a:ext cx="1157402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1.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Câu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in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đậm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trong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đoạn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văn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sau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được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dùng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làm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gì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?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Cuối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câu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ấy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có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dấu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b="1" kern="1200" dirty="0" err="1">
                <a:solidFill>
                  <a:srgbClr val="0000FF"/>
                </a:solidFill>
                <a:ea typeface="+mn-ea"/>
              </a:rPr>
              <a:t>gì</a:t>
            </a:r>
            <a:r>
              <a:rPr lang="en-US" altLang="en-US" sz="3600" b="1" kern="1200" dirty="0">
                <a:solidFill>
                  <a:srgbClr val="0000FF"/>
                </a:solidFill>
                <a:ea typeface="+mn-ea"/>
              </a:rPr>
              <a:t>?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5288935" y="1886170"/>
            <a:ext cx="5236565" cy="1754326"/>
          </a:xfrm>
          <a:prstGeom prst="rect">
            <a:avLst/>
          </a:prstGeom>
          <a:noFill/>
          <a:ln w="38100" cmpd="dbl">
            <a:noFill/>
            <a:miter lim="800000"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vi-VN" altLang="en-US" sz="3600" kern="1200" dirty="0">
                <a:solidFill>
                  <a:srgbClr val="0000FF"/>
                </a:solidFill>
                <a:ea typeface="+mn-ea"/>
              </a:rPr>
              <a:t>Dùng để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hỏi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về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một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điều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chưa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biết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.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Cuối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câu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có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dấu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chấm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600" kern="1200" dirty="0" err="1">
                <a:solidFill>
                  <a:srgbClr val="0000FF"/>
                </a:solidFill>
                <a:ea typeface="+mn-ea"/>
              </a:rPr>
              <a:t>hỏi</a:t>
            </a:r>
            <a:r>
              <a:rPr lang="en-US" altLang="en-US" sz="3600" kern="1200" dirty="0">
                <a:solidFill>
                  <a:srgbClr val="0000FF"/>
                </a:solidFill>
                <a:ea typeface="+mn-ea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57488" y="85684"/>
            <a:ext cx="767605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80000"/>
              </a:lnSpc>
              <a:buClrTx/>
              <a:buFontTx/>
              <a:buNone/>
            </a:pPr>
            <a:r>
              <a:rPr lang="en-US" altLang="vi-VN" sz="4000" b="1" kern="1200" dirty="0" err="1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Bài</a:t>
            </a:r>
            <a:r>
              <a:rPr lang="en-US" altLang="vi-VN" sz="4000" b="1" kern="1200" dirty="0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: </a:t>
            </a:r>
            <a:r>
              <a:rPr lang="en-US" altLang="vi-VN" sz="4000" b="1" kern="1200" dirty="0" err="1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Câu</a:t>
            </a:r>
            <a:r>
              <a:rPr lang="en-US" altLang="vi-VN" sz="4000" b="1" kern="1200" dirty="0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lang="en-US" altLang="vi-VN" sz="4000" b="1" kern="1200" dirty="0" err="1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kể</a:t>
            </a:r>
            <a:r>
              <a:rPr lang="en-US" altLang="vi-VN" sz="4000" b="1" kern="1200" dirty="0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 (</a:t>
            </a:r>
            <a:r>
              <a:rPr lang="vi-VN" altLang="vi-VN" sz="4000" b="1" kern="1200" dirty="0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VBT</a:t>
            </a:r>
            <a:r>
              <a:rPr lang="en-US" altLang="vi-VN" sz="4000" b="1" kern="1200" dirty="0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/1</a:t>
            </a:r>
            <a:r>
              <a:rPr lang="vi-VN" altLang="vi-VN" sz="4000" b="1" kern="1200" dirty="0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18</a:t>
            </a:r>
            <a:r>
              <a:rPr lang="en-US" altLang="vi-VN" sz="4000" b="1" kern="1200" dirty="0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DA1FFB7-C4CF-4D7B-9B1C-ECE66BF19BB0}"/>
              </a:ext>
            </a:extLst>
          </p:cNvPr>
          <p:cNvSpPr txBox="1"/>
          <p:nvPr/>
        </p:nvSpPr>
        <p:spPr>
          <a:xfrm>
            <a:off x="122679" y="2083709"/>
            <a:ext cx="1143966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Bu-ra-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ti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-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nô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là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chú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bé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            ..............................................</a:t>
            </a:r>
          </a:p>
          <a:p>
            <a:pPr marL="0" marR="0" lvl="0" indent="0" algn="just" defTabSz="914400" rtl="0" eaLnBrk="1" fontAlgn="auto" latinLnBrk="0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bằng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gỗ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.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Chú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có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cái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mũi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            ..........................................</a:t>
            </a:r>
          </a:p>
          <a:p>
            <a:pPr marL="0" marR="0" lvl="0" indent="0" algn="just" defTabSz="914400" rtl="0" eaLnBrk="1" fontAlgn="auto" latinLnBrk="0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rất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dài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.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Chú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người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gỗ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được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        ........................................</a:t>
            </a:r>
          </a:p>
          <a:p>
            <a:pPr marL="0" marR="0" lvl="0" indent="0" algn="just" defTabSz="914400" rtl="0" eaLnBrk="1" fontAlgn="auto" latinLnBrk="0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bác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rùa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tốt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bụng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Toóc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-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ti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-la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         ........................................</a:t>
            </a:r>
          </a:p>
          <a:p>
            <a:pPr marL="0" marR="0" lvl="0" indent="0" algn="just" defTabSz="914400" rtl="0" eaLnBrk="1" fontAlgn="auto" latinLnBrk="0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tặng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cho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chiếc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chìa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khoá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          ........................................</a:t>
            </a:r>
          </a:p>
          <a:p>
            <a:pPr marL="0" marR="0" lvl="0" indent="0" algn="just" defTabSz="914400" rtl="0" eaLnBrk="1" fontAlgn="auto" latinLnBrk="0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vàng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để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mở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kho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báu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. </a:t>
            </a:r>
            <a:r>
              <a:rPr kumimoji="0" lang="vi-VN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          .........................................</a:t>
            </a:r>
          </a:p>
          <a:p>
            <a:pPr marL="0" marR="0" lvl="0" indent="0" algn="just" defTabSz="914400" rtl="0" eaLnBrk="1" fontAlgn="auto" latinLnBrk="0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Nhưng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kho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báu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ấy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 ở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đâu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?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57C7B67B-104B-44F2-AA32-5E08831E2DA3}"/>
              </a:ext>
            </a:extLst>
          </p:cNvPr>
          <p:cNvCxnSpPr>
            <a:cxnSpLocks/>
          </p:cNvCxnSpPr>
          <p:nvPr/>
        </p:nvCxnSpPr>
        <p:spPr>
          <a:xfrm>
            <a:off x="5168619" y="1710624"/>
            <a:ext cx="0" cy="5147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88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57153" y="14288"/>
            <a:ext cx="1168908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2.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Những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câu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còn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lại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trong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đoạn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văn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trên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được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dùng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làm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gì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? (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đánh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dấu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x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vào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ô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thích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hợp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).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Cuối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mỗi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câu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có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dấu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ea typeface="+mn-ea"/>
              </a:rPr>
              <a:t>gì</a:t>
            </a:r>
            <a:r>
              <a:rPr lang="en-US" altLang="en-US" sz="3200" b="1" kern="1200" dirty="0">
                <a:solidFill>
                  <a:srgbClr val="0000FF"/>
                </a:solidFill>
                <a:ea typeface="+mn-ea"/>
              </a:rPr>
              <a:t> ?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581881"/>
              </p:ext>
            </p:extLst>
          </p:nvPr>
        </p:nvGraphicFramePr>
        <p:xfrm>
          <a:off x="223841" y="1177240"/>
          <a:ext cx="11508117" cy="5309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30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58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58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7161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60211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22994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dấu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2837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Giới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thiệu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kiến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28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Bu-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ti-nô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gỗ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3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mũi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83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gỗ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bác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bụng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Toóc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-la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tặng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chìa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khoá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vàng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báu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19091" r="55883" b="17272"/>
          <a:stretch/>
        </p:blipFill>
        <p:spPr>
          <a:xfrm>
            <a:off x="5100640" y="2993340"/>
            <a:ext cx="485774" cy="4928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19091" r="55883" b="17272"/>
          <a:stretch/>
        </p:blipFill>
        <p:spPr>
          <a:xfrm>
            <a:off x="7758114" y="3829052"/>
            <a:ext cx="521084" cy="5286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19091" r="55883" b="17272"/>
          <a:stretch/>
        </p:blipFill>
        <p:spPr>
          <a:xfrm>
            <a:off x="6357939" y="5057780"/>
            <a:ext cx="521084" cy="5286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158414" y="2905573"/>
            <a:ext cx="1685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58414" y="3862539"/>
            <a:ext cx="1685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201279" y="5091265"/>
            <a:ext cx="1685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35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48059"/>
              </p:ext>
            </p:extLst>
          </p:nvPr>
        </p:nvGraphicFramePr>
        <p:xfrm>
          <a:off x="241768" y="2176478"/>
          <a:ext cx="11483251" cy="46562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232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568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9061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06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0592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369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Giới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thiệu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Tả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800" b="1" baseline="0" dirty="0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800" b="1" baseline="0" dirty="0" err="1">
                          <a:solidFill>
                            <a:srgbClr val="331BE3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kiến</a:t>
                      </a:r>
                      <a:endParaRPr lang="en-US" sz="2800" b="1" dirty="0">
                        <a:solidFill>
                          <a:srgbClr val="331BE3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554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Ba-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rượu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4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Vừa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râu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lão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vừa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044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thằng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gỗ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ta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sẽ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tống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cái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sưởi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này</a:t>
                      </a: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19091" r="55883" b="17272"/>
          <a:stretch/>
        </p:blipFill>
        <p:spPr>
          <a:xfrm>
            <a:off x="7450623" y="3864871"/>
            <a:ext cx="485774" cy="4928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19091" r="55883" b="17272"/>
          <a:stretch/>
        </p:blipFill>
        <p:spPr>
          <a:xfrm>
            <a:off x="7450623" y="4868146"/>
            <a:ext cx="521084" cy="52863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4" t="19091" r="55883" b="17272"/>
          <a:stretch/>
        </p:blipFill>
        <p:spPr>
          <a:xfrm>
            <a:off x="10611285" y="6013744"/>
            <a:ext cx="521084" cy="528637"/>
          </a:xfrm>
          <a:prstGeom prst="rect">
            <a:avLst/>
          </a:prstGeom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8120" y="-14445"/>
            <a:ext cx="1149096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ClrTx/>
              <a:buFontTx/>
              <a:buNone/>
            </a:pP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Ba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đây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cũng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kể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Theo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em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chúng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dùng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gì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?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Đánh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dấu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x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ô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thích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hợp</a:t>
            </a:r>
            <a:r>
              <a:rPr lang="en-US" altLang="en-US" sz="3200" b="1" kern="12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Rectangle 39"/>
          <p:cNvSpPr>
            <a:spLocks noChangeArrowheads="1"/>
          </p:cNvSpPr>
          <p:nvPr/>
        </p:nvSpPr>
        <p:spPr bwMode="auto">
          <a:xfrm>
            <a:off x="241769" y="1018999"/>
            <a:ext cx="1156112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ClrTx/>
              <a:buFontTx/>
              <a:buNone/>
            </a:pP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Ba-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uống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rượu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say.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Vừa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hơ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bộ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râu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lão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vừa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nói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>
              <a:buClrTx/>
              <a:buFontTx/>
              <a:buNone/>
            </a:pP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Bắt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thằng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gỗ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ta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sẽ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tống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nó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vào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cái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lò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sưởi</a:t>
            </a:r>
            <a:r>
              <a:rPr lang="en-US" altLang="en-US" sz="3200" b="1" kern="1200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0033CC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lang="en-US" altLang="en-US" sz="3200" b="1" kern="1200" dirty="0">
                <a:solidFill>
                  <a:srgbClr val="0033CC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839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400050" y="1019180"/>
            <a:ext cx="11258549" cy="432435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FF0000"/>
            </a:solidFill>
            <a:round/>
          </a:ln>
        </p:spPr>
        <p:txBody>
          <a:bodyPr wrap="none" anchor="ctr"/>
          <a:lstStyle/>
          <a:p>
            <a:pPr>
              <a:spcBef>
                <a:spcPct val="50000"/>
              </a:spcBef>
              <a:buClrTx/>
              <a:buFontTx/>
              <a:buNone/>
            </a:pPr>
            <a:r>
              <a:rPr lang="en-US" altLang="en-US" sz="36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II. </a:t>
            </a:r>
            <a:r>
              <a:rPr lang="en-US" altLang="en-US" sz="3600" b="1" kern="1200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Ghi</a:t>
            </a:r>
            <a:r>
              <a:rPr lang="en-US" altLang="en-US" sz="36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600" b="1" kern="1200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nhớ</a:t>
            </a:r>
            <a:r>
              <a:rPr lang="en-US" altLang="en-US" sz="36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514350" indent="-514350">
              <a:spcAft>
                <a:spcPts val="600"/>
              </a:spcAft>
              <a:buClrTx/>
              <a:buFontTx/>
              <a:buAutoNum type="arabicPeriod"/>
            </a:pP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kể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(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còn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gọi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trần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thuật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)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những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dùng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để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>
              <a:spcAft>
                <a:spcPts val="600"/>
              </a:spcAft>
              <a:buClrTx/>
              <a:buFontTx/>
              <a:buNone/>
            </a:pP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-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Kể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tả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hoặc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giới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thiệu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sự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vật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sự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việc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>
              <a:spcAft>
                <a:spcPts val="600"/>
              </a:spcAft>
              <a:buClrTx/>
              <a:buFontTx/>
              <a:buNone/>
            </a:pP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-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lên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ý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kiến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hoặc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tâm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tư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tình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cảm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>
              <a:spcAft>
                <a:spcPts val="600"/>
              </a:spcAft>
              <a:buClrTx/>
              <a:buFontTx/>
              <a:buNone/>
            </a:pP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người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>
              <a:spcAft>
                <a:spcPts val="600"/>
              </a:spcAft>
              <a:buClrTx/>
              <a:buFontTx/>
              <a:buNone/>
            </a:pP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2.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Cuối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kể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en-US" sz="3200" b="1" kern="1200" dirty="0" err="1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chấm</a:t>
            </a:r>
            <a:r>
              <a:rPr lang="en-US" altLang="en-US" sz="3200" b="1" kern="1200" dirty="0">
                <a:solidFill>
                  <a:srgbClr val="3333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272AFEA-9175-4FBC-9E8F-246894259EA0}"/>
              </a:ext>
            </a:extLst>
          </p:cNvPr>
          <p:cNvSpPr txBox="1"/>
          <p:nvPr/>
        </p:nvSpPr>
        <p:spPr>
          <a:xfrm>
            <a:off x="1757488" y="85684"/>
            <a:ext cx="767605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80000"/>
              </a:lnSpc>
              <a:buClrTx/>
              <a:buFontTx/>
              <a:buNone/>
            </a:pPr>
            <a:r>
              <a:rPr lang="en-US" altLang="vi-VN" sz="4000" b="1" kern="1200" dirty="0" err="1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Câu</a:t>
            </a:r>
            <a:r>
              <a:rPr lang="en-US" altLang="vi-VN" sz="4000" b="1" kern="1200" dirty="0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lang="en-US" altLang="vi-VN" sz="4000" b="1" kern="1200" dirty="0" err="1">
                <a:solidFill>
                  <a:srgbClr val="FF0000"/>
                </a:solidFill>
                <a:latin typeface="Times New Roman" panose="02020603050405020304"/>
                <a:ea typeface="+mn-ea"/>
                <a:cs typeface="Times New Roman" panose="02020603050405020304"/>
              </a:rPr>
              <a:t>kể</a:t>
            </a:r>
            <a:endParaRPr lang="en-US" altLang="vi-VN" sz="4000" b="1" kern="1200" dirty="0">
              <a:solidFill>
                <a:srgbClr val="FF0000"/>
              </a:solidFill>
              <a:latin typeface="Times New Roman" panose="02020603050405020304"/>
              <a:ea typeface="+mn-ea"/>
              <a:cs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428827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989986"/>
              </p:ext>
            </p:extLst>
          </p:nvPr>
        </p:nvGraphicFramePr>
        <p:xfrm>
          <a:off x="374071" y="1756410"/>
          <a:ext cx="11215948" cy="50404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01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158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4646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itchFamily="18" charset="0"/>
                          <a:cs typeface="Times New Roman" pitchFamily="18" charset="0"/>
                        </a:rPr>
                        <a:t>Dùng</a:t>
                      </a:r>
                      <a:r>
                        <a:rPr lang="en-US" sz="28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63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  <a:sym typeface="Wingdings 2"/>
                        </a:rPr>
                        <a:t> </a:t>
                      </a:r>
                      <a:r>
                        <a:rPr kumimoji="0" lang="nl-NL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 chiều, trên bãi thả, đám trẻ mục đồng chúng tôi hò hét nhau thả diều thi.</a:t>
                      </a: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63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latin typeface="Times New Roman" pitchFamily="18" charset="0"/>
                          <a:cs typeface="Times New Roman" pitchFamily="18" charset="0"/>
                          <a:sym typeface="Wingdings 2"/>
                        </a:rPr>
                        <a:t></a:t>
                      </a:r>
                      <a:r>
                        <a:rPr kumimoji="0" lang="nl-NL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Cánh diều mềm mại như cánh bướm.</a:t>
                      </a: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063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</a:t>
                      </a:r>
                      <a:r>
                        <a:rPr kumimoji="0" lang="nl-NL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Chúng tôi vui sướng đến phát dại nhìn lên trời.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063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</a:t>
                      </a:r>
                      <a:r>
                        <a:rPr kumimoji="0" lang="nl-NL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 sáo diều vi vu trầm bổng.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063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</a:t>
                      </a:r>
                      <a:r>
                        <a:rPr kumimoji="0" lang="nl-NL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Sáo đơn, rồi sáo kép, sáo bè,…như gọi thấp xuống những vì sao sớm.</a:t>
                      </a: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2322" name="Rectangle 7"/>
          <p:cNvSpPr>
            <a:spLocks noChangeArrowheads="1"/>
          </p:cNvSpPr>
          <p:nvPr/>
        </p:nvSpPr>
        <p:spPr bwMode="auto">
          <a:xfrm>
            <a:off x="198120" y="27709"/>
            <a:ext cx="11391900" cy="1631216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ClrTx/>
              <a:buFontTx/>
              <a:buNone/>
            </a:pPr>
            <a:r>
              <a:rPr lang="en-US" altLang="vi-VN" sz="36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 III. </a:t>
            </a:r>
            <a:r>
              <a:rPr lang="en-US" altLang="vi-VN" sz="3600" b="1" kern="1200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Luyện</a:t>
            </a:r>
            <a:r>
              <a:rPr lang="en-US" altLang="vi-VN" sz="36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altLang="vi-VN" sz="3600" b="1" kern="1200" dirty="0" err="1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tập</a:t>
            </a:r>
            <a:r>
              <a:rPr lang="en-US" altLang="vi-VN" sz="36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>
              <a:buClrTx/>
              <a:buFontTx/>
              <a:buNone/>
            </a:pP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1)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Trong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các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câu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văn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sau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,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câu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nào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là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câu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kể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?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Đánh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dấu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x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vào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trước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câu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kể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. Cho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biết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mỗi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câu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dùng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để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làm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</a:t>
            </a:r>
            <a:r>
              <a:rPr lang="en-US" altLang="vi-VN" sz="3200" b="1" i="1" kern="1200" dirty="0" err="1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gì</a:t>
            </a:r>
            <a:r>
              <a:rPr lang="en-US" altLang="vi-VN" sz="3200" b="1" i="1" kern="1200" dirty="0">
                <a:solidFill>
                  <a:srgbClr val="0066FF"/>
                </a:solidFill>
                <a:latin typeface="Calibri"/>
                <a:ea typeface="+mn-ea"/>
                <a:cs typeface="+mn-cs"/>
              </a:rPr>
              <a:t> ?</a:t>
            </a:r>
            <a:endParaRPr lang="vi-VN" altLang="vi-VN" sz="3200" kern="1200" dirty="0">
              <a:solidFill>
                <a:srgbClr val="0066FF"/>
              </a:solidFill>
              <a:ea typeface="+mn-ea"/>
              <a:cs typeface="+mn-cs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29822" y="2227302"/>
            <a:ext cx="5943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2800" b="1" kern="1200" dirty="0">
                <a:solidFill>
                  <a:srgbClr val="FF0000"/>
                </a:solidFill>
                <a:ea typeface="+mn-ea"/>
              </a:rPr>
              <a:t>x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9822" y="3182524"/>
            <a:ext cx="5943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2800" b="1" kern="1200" dirty="0">
                <a:solidFill>
                  <a:srgbClr val="FF0000"/>
                </a:solidFill>
                <a:ea typeface="+mn-ea"/>
              </a:rPr>
              <a:t>x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32679" y="3979797"/>
            <a:ext cx="5943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2800" b="1" kern="1200" dirty="0">
                <a:solidFill>
                  <a:srgbClr val="FF0000"/>
                </a:solidFill>
                <a:ea typeface="+mn-ea"/>
              </a:rPr>
              <a:t>x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35536" y="4781805"/>
            <a:ext cx="5943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2800" b="1" kern="1200" dirty="0">
                <a:solidFill>
                  <a:srgbClr val="FF0000"/>
                </a:solidFill>
                <a:ea typeface="+mn-ea"/>
              </a:rPr>
              <a:t>x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29822" y="5593036"/>
            <a:ext cx="5943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en-US" sz="2800" b="1" kern="1200" dirty="0">
                <a:solidFill>
                  <a:srgbClr val="FF0000"/>
                </a:solidFill>
                <a:ea typeface="+mn-ea"/>
              </a:rPr>
              <a:t>x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704483" y="2397700"/>
            <a:ext cx="15354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2800" b="1" kern="1200" dirty="0" err="1">
                <a:solidFill>
                  <a:srgbClr val="FF0000"/>
                </a:solidFill>
                <a:ea typeface="+mn-ea"/>
              </a:rPr>
              <a:t>kể</a:t>
            </a:r>
            <a:endParaRPr lang="en-US" sz="2800" b="1" kern="1200" dirty="0">
              <a:solidFill>
                <a:srgbClr val="FF0000"/>
              </a:solidFill>
              <a:ea typeface="+mn-ea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715355" y="3315876"/>
            <a:ext cx="12144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2800" b="1" kern="1200" dirty="0" err="1">
                <a:solidFill>
                  <a:srgbClr val="FF0000"/>
                </a:solidFill>
                <a:ea typeface="+mn-ea"/>
              </a:rPr>
              <a:t>tả</a:t>
            </a:r>
            <a:endParaRPr lang="en-US" sz="2800" b="1" kern="1200" dirty="0">
              <a:solidFill>
                <a:srgbClr val="FF0000"/>
              </a:solidFill>
              <a:ea typeface="+mn-ea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715354" y="4176237"/>
            <a:ext cx="29131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2800" b="1" kern="1200" dirty="0" err="1">
                <a:solidFill>
                  <a:srgbClr val="FF0000"/>
                </a:solidFill>
                <a:ea typeface="+mn-ea"/>
              </a:rPr>
              <a:t>kể</a:t>
            </a:r>
            <a:r>
              <a:rPr lang="vi-VN" sz="2800" b="1" kern="1200" dirty="0">
                <a:solidFill>
                  <a:srgbClr val="FF0000"/>
                </a:solidFill>
                <a:ea typeface="+mn-ea"/>
              </a:rPr>
              <a:t>, nêu tình cảm</a:t>
            </a:r>
            <a:endParaRPr lang="en-US" sz="2800" b="1" kern="1200" dirty="0">
              <a:solidFill>
                <a:srgbClr val="FF0000"/>
              </a:solidFill>
              <a:ea typeface="+mn-ea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8715355" y="4953445"/>
            <a:ext cx="12144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2800" b="1" kern="1200" dirty="0" err="1">
                <a:solidFill>
                  <a:srgbClr val="FF0000"/>
                </a:solidFill>
                <a:ea typeface="+mn-ea"/>
              </a:rPr>
              <a:t>tả</a:t>
            </a:r>
            <a:endParaRPr lang="en-US" sz="2800" b="1" kern="1200" dirty="0">
              <a:solidFill>
                <a:srgbClr val="FF0000"/>
              </a:solidFill>
              <a:ea typeface="+mn-ea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704482" y="5854646"/>
            <a:ext cx="23140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en-US" sz="2800" b="1" kern="1200" dirty="0" err="1">
                <a:solidFill>
                  <a:srgbClr val="FF0000"/>
                </a:solidFill>
                <a:ea typeface="+mn-ea"/>
              </a:rPr>
              <a:t>nêu</a:t>
            </a:r>
            <a:r>
              <a:rPr lang="en-US" sz="2800" b="1" kern="1200" dirty="0">
                <a:solidFill>
                  <a:srgbClr val="FF0000"/>
                </a:solidFill>
                <a:ea typeface="+mn-ea"/>
              </a:rPr>
              <a:t> ý </a:t>
            </a:r>
            <a:r>
              <a:rPr lang="en-US" sz="2800" b="1" kern="1200" dirty="0" err="1">
                <a:solidFill>
                  <a:srgbClr val="FF0000"/>
                </a:solidFill>
                <a:ea typeface="+mn-ea"/>
              </a:rPr>
              <a:t>kiến</a:t>
            </a:r>
            <a:endParaRPr lang="en-US" sz="2800" b="1" kern="1200" dirty="0">
              <a:solidFill>
                <a:srgbClr val="FF000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8080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7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29080" y="76203"/>
            <a:ext cx="8188135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200" b="1" kern="1200" dirty="0">
                <a:solidFill>
                  <a:srgbClr val="1D41D5"/>
                </a:solidFill>
                <a:ea typeface="+mn-ea"/>
              </a:rPr>
              <a:t>2. </a:t>
            </a:r>
            <a:r>
              <a:rPr lang="en-US" altLang="en-US" sz="3200" b="1" kern="1200" dirty="0" err="1">
                <a:solidFill>
                  <a:srgbClr val="1D41D5"/>
                </a:solidFill>
                <a:ea typeface="+mn-ea"/>
              </a:rPr>
              <a:t>Đặt</a:t>
            </a:r>
            <a:r>
              <a:rPr lang="en-US" altLang="en-US" sz="3200" b="1" kern="1200" dirty="0">
                <a:solidFill>
                  <a:srgbClr val="1D41D5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1D41D5"/>
                </a:solidFill>
                <a:ea typeface="+mn-ea"/>
              </a:rPr>
              <a:t>một</a:t>
            </a:r>
            <a:r>
              <a:rPr lang="en-US" altLang="en-US" sz="3200" b="1" kern="1200" dirty="0">
                <a:solidFill>
                  <a:srgbClr val="1D41D5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1D41D5"/>
                </a:solidFill>
                <a:ea typeface="+mn-ea"/>
              </a:rPr>
              <a:t>vài</a:t>
            </a:r>
            <a:r>
              <a:rPr lang="en-US" altLang="en-US" sz="3200" b="1" kern="1200" dirty="0">
                <a:solidFill>
                  <a:srgbClr val="1D41D5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1D41D5"/>
                </a:solidFill>
                <a:ea typeface="+mn-ea"/>
              </a:rPr>
              <a:t>câu</a:t>
            </a:r>
            <a:r>
              <a:rPr lang="en-US" altLang="en-US" sz="3200" b="1" kern="1200" dirty="0">
                <a:solidFill>
                  <a:srgbClr val="1D41D5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1D41D5"/>
                </a:solidFill>
                <a:ea typeface="+mn-ea"/>
              </a:rPr>
              <a:t>kể</a:t>
            </a:r>
            <a:r>
              <a:rPr lang="en-US" altLang="en-US" sz="3200" b="1" kern="1200" dirty="0">
                <a:solidFill>
                  <a:srgbClr val="1D41D5"/>
                </a:solidFill>
                <a:ea typeface="+mn-ea"/>
              </a:rPr>
              <a:t> </a:t>
            </a:r>
            <a:r>
              <a:rPr lang="en-US" altLang="en-US" sz="3200" b="1" kern="1200" dirty="0" err="1">
                <a:solidFill>
                  <a:srgbClr val="1D41D5"/>
                </a:solidFill>
                <a:ea typeface="+mn-ea"/>
              </a:rPr>
              <a:t>để</a:t>
            </a:r>
            <a:r>
              <a:rPr lang="en-US" altLang="en-US" sz="3200" b="1" kern="1200" dirty="0">
                <a:solidFill>
                  <a:srgbClr val="1D41D5"/>
                </a:solidFill>
                <a:ea typeface="+mn-ea"/>
              </a:rPr>
              <a:t>: </a:t>
            </a:r>
            <a:endParaRPr lang="en-US" altLang="en-US" sz="3200" b="1" kern="1200" dirty="0">
              <a:solidFill>
                <a:srgbClr val="FF0000"/>
              </a:solidFill>
              <a:ea typeface="+mn-ea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29080" y="659768"/>
            <a:ext cx="1165812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514350" indent="-514350" eaLnBrk="1" hangingPunct="1">
              <a:buClrTx/>
              <a:buFontTx/>
              <a:buAutoNum type="alphaLcParenR"/>
            </a:pP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Kể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các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việc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em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làm</a:t>
            </a:r>
            <a:r>
              <a:rPr lang="vi-VN" altLang="en-US" sz="3200" kern="1200" dirty="0">
                <a:solidFill>
                  <a:srgbClr val="000000"/>
                </a:solidFill>
                <a:ea typeface="+mn-ea"/>
              </a:rPr>
              <a:t>   .......................................................................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endParaRPr lang="vi-VN" altLang="en-US" sz="3200" kern="1200" dirty="0">
              <a:solidFill>
                <a:srgbClr val="000000"/>
              </a:solidFill>
              <a:ea typeface="+mn-ea"/>
            </a:endParaRPr>
          </a:p>
          <a:p>
            <a:pPr eaLnBrk="1" hangingPunct="1">
              <a:buClrTx/>
            </a:pP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hằng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ngày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sau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khi</a:t>
            </a:r>
            <a:r>
              <a:rPr lang="vi-VN" altLang="en-US" sz="3200" kern="1200" dirty="0">
                <a:solidFill>
                  <a:srgbClr val="000000"/>
                </a:solidFill>
                <a:ea typeface="+mn-ea"/>
              </a:rPr>
              <a:t>           ......................................................................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endParaRPr lang="vi-VN" altLang="en-US" sz="3200" kern="1200" dirty="0">
              <a:solidFill>
                <a:srgbClr val="000000"/>
              </a:solidFill>
              <a:ea typeface="+mn-ea"/>
            </a:endParaRPr>
          </a:p>
          <a:p>
            <a:pPr eaLnBrk="1" hangingPunct="1">
              <a:buClrTx/>
            </a:pP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đi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học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về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.</a:t>
            </a:r>
            <a:r>
              <a:rPr lang="vi-VN" altLang="en-US" sz="3200" kern="1200" dirty="0">
                <a:solidFill>
                  <a:srgbClr val="000000"/>
                </a:solidFill>
                <a:ea typeface="+mn-ea"/>
              </a:rPr>
              <a:t>                        ......................................................................</a:t>
            </a:r>
            <a:endParaRPr lang="en-US" altLang="en-US" sz="3200" kern="1200" dirty="0">
              <a:solidFill>
                <a:srgbClr val="000000"/>
              </a:solidFill>
              <a:ea typeface="+mn-ea"/>
            </a:endParaRPr>
          </a:p>
          <a:p>
            <a:pPr eaLnBrk="1" hangingPunct="1">
              <a:buClrTx/>
              <a:buFontTx/>
              <a:buNone/>
            </a:pP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b)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Tả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chiếc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bút</a:t>
            </a:r>
            <a:r>
              <a:rPr lang="vi-VN" altLang="en-US" sz="3200" kern="1200" dirty="0">
                <a:solidFill>
                  <a:srgbClr val="000000"/>
                </a:solidFill>
                <a:ea typeface="+mn-ea"/>
              </a:rPr>
              <a:t>                .....................................................................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endParaRPr lang="vi-VN" altLang="en-US" sz="3200" kern="1200" dirty="0">
              <a:solidFill>
                <a:srgbClr val="000000"/>
              </a:solidFill>
              <a:ea typeface="+mn-ea"/>
            </a:endParaRPr>
          </a:p>
          <a:p>
            <a:pPr eaLnBrk="1" hangingPunct="1">
              <a:buClrTx/>
              <a:buFontTx/>
              <a:buNone/>
            </a:pP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em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đang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dùng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.</a:t>
            </a:r>
            <a:r>
              <a:rPr lang="vi-VN" altLang="en-US" sz="3200" kern="1200" dirty="0">
                <a:solidFill>
                  <a:srgbClr val="000000"/>
                </a:solidFill>
                <a:ea typeface="+mn-ea"/>
              </a:rPr>
              <a:t>                .....................................................................</a:t>
            </a:r>
            <a:endParaRPr lang="en-US" altLang="en-US" sz="3200" kern="1200" dirty="0">
              <a:solidFill>
                <a:srgbClr val="000000"/>
              </a:solidFill>
              <a:ea typeface="+mn-ea"/>
            </a:endParaRPr>
          </a:p>
          <a:p>
            <a:pPr eaLnBrk="1" hangingPunct="1">
              <a:buClrTx/>
              <a:buFontTx/>
              <a:buNone/>
            </a:pP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c)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Trình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bày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ý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kiến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vi-VN" altLang="en-US" sz="3200" kern="1200" dirty="0">
                <a:solidFill>
                  <a:srgbClr val="000000"/>
                </a:solidFill>
                <a:ea typeface="+mn-ea"/>
              </a:rPr>
              <a:t>        ......................................................................</a:t>
            </a:r>
          </a:p>
          <a:p>
            <a:pPr eaLnBrk="1" hangingPunct="1">
              <a:buClrTx/>
              <a:buFontTx/>
              <a:buNone/>
            </a:pP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của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em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về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tình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bạn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.</a:t>
            </a:r>
            <a:r>
              <a:rPr lang="vi-VN" altLang="en-US" sz="3200" kern="1200" dirty="0">
                <a:solidFill>
                  <a:srgbClr val="000000"/>
                </a:solidFill>
                <a:ea typeface="+mn-ea"/>
              </a:rPr>
              <a:t>         .....................................................................</a:t>
            </a:r>
            <a:endParaRPr lang="en-US" altLang="en-US" sz="3200" kern="1200" dirty="0">
              <a:solidFill>
                <a:srgbClr val="000000"/>
              </a:solidFill>
              <a:ea typeface="+mn-ea"/>
            </a:endParaRPr>
          </a:p>
          <a:p>
            <a:pPr eaLnBrk="1" hangingPunct="1">
              <a:buClrTx/>
              <a:buFontTx/>
              <a:buNone/>
            </a:pP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d)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Nói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lên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niềm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vui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của</a:t>
            </a:r>
            <a:r>
              <a:rPr lang="vi-VN" altLang="en-US" sz="3200" kern="1200" dirty="0">
                <a:solidFill>
                  <a:srgbClr val="000000"/>
                </a:solidFill>
                <a:ea typeface="+mn-ea"/>
              </a:rPr>
              <a:t>  ........................................................................</a:t>
            </a:r>
          </a:p>
          <a:p>
            <a:pPr eaLnBrk="1" hangingPunct="1">
              <a:buClrTx/>
              <a:buFontTx/>
              <a:buNone/>
            </a:pP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em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khi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nhận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điểm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0000"/>
                </a:solidFill>
                <a:ea typeface="+mn-ea"/>
              </a:rPr>
              <a:t>tốt</a:t>
            </a:r>
            <a:r>
              <a:rPr lang="en-US" altLang="en-US" sz="3200" kern="1200" dirty="0">
                <a:solidFill>
                  <a:srgbClr val="000000"/>
                </a:solidFill>
                <a:ea typeface="+mn-ea"/>
              </a:rPr>
              <a:t>.</a:t>
            </a:r>
            <a:r>
              <a:rPr lang="vi-VN" altLang="en-US" sz="3200" kern="1200" dirty="0">
                <a:solidFill>
                  <a:srgbClr val="000000"/>
                </a:solidFill>
                <a:ea typeface="+mn-ea"/>
              </a:rPr>
              <a:t>   ........................................................................</a:t>
            </a:r>
            <a:endParaRPr lang="en-US" altLang="en-US" sz="3200" kern="1200" dirty="0">
              <a:solidFill>
                <a:srgbClr val="000000"/>
              </a:solidFill>
              <a:ea typeface="+mn-ea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1AF2BD1D-B0FB-4DAA-AAF5-AC4FB7358567}"/>
              </a:ext>
            </a:extLst>
          </p:cNvPr>
          <p:cNvCxnSpPr>
            <a:cxnSpLocks/>
          </p:cNvCxnSpPr>
          <p:nvPr/>
        </p:nvCxnSpPr>
        <p:spPr>
          <a:xfrm>
            <a:off x="4278282" y="659768"/>
            <a:ext cx="0" cy="61982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>
            <a:extLst>
              <a:ext uri="{FF2B5EF4-FFF2-40B4-BE49-F238E27FC236}">
                <a16:creationId xmlns:a16="http://schemas.microsoft.com/office/drawing/2014/main" xmlns="" id="{E6E3B04F-0992-4EFF-AB80-EE7260CBC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3147" y="642865"/>
            <a:ext cx="756405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Hằng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ngày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, </a:t>
            </a: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sau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khi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đi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học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về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, </a:t>
            </a: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em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giúp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0033CC"/>
                </a:solidFill>
                <a:ea typeface="+mn-ea"/>
              </a:rPr>
              <a:t>mẹ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 </a:t>
            </a:r>
            <a:r>
              <a:rPr lang="vi-VN" altLang="en-US" sz="3200" kern="1200" dirty="0">
                <a:solidFill>
                  <a:srgbClr val="0033CC"/>
                </a:solidFill>
                <a:ea typeface="+mn-ea"/>
              </a:rPr>
              <a:t>quét nhà, lau nhà</a:t>
            </a:r>
            <a:r>
              <a:rPr lang="en-US" altLang="en-US" sz="3200" kern="1200" dirty="0">
                <a:solidFill>
                  <a:srgbClr val="0033CC"/>
                </a:solidFill>
                <a:ea typeface="+mn-ea"/>
              </a:rPr>
              <a:t>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8A667FA-0035-4B5A-A277-A9D9F971C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5127" y="2044763"/>
            <a:ext cx="61296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buClrTx/>
              <a:buFontTx/>
              <a:buNone/>
            </a:pPr>
            <a:r>
              <a:rPr lang="en-US" altLang="en-US" sz="2400" kern="1200" dirty="0">
                <a:solidFill>
                  <a:srgbClr val="331BE3"/>
                </a:solidFill>
                <a:ea typeface="+mn-ea"/>
              </a:rPr>
              <a:t>   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Em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có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một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chiếc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bút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máy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rất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đẹp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. </a:t>
            </a:r>
            <a:endParaRPr lang="en-US" sz="3200" kern="1200" dirty="0">
              <a:solidFill>
                <a:srgbClr val="331BE3"/>
              </a:solidFill>
              <a:ea typeface="+mn-ea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xmlns="" id="{ED4CDDD8-7F64-4438-AF24-DFC7FE89C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5230" y="3099700"/>
            <a:ext cx="73728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</a:pPr>
            <a:r>
              <a:rPr lang="vi-VN" altLang="en-US" sz="3200" kern="1200" dirty="0">
                <a:solidFill>
                  <a:srgbClr val="331BE3"/>
                </a:solidFill>
                <a:ea typeface="+mn-ea"/>
              </a:rPr>
              <a:t>Tình bạn rất đẹp.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Bạn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cùng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em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vui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chơi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,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học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hành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. 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xmlns="" id="{33A5C32C-B18F-4E33-9331-70942C670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3418" y="4108471"/>
            <a:ext cx="757299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 kern="1200" dirty="0">
                <a:solidFill>
                  <a:srgbClr val="331BE3"/>
                </a:solidFill>
                <a:ea typeface="+mn-ea"/>
              </a:rPr>
              <a:t>  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Hôm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nay em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rất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vui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vì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kết quả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kiểm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tra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đạt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điểm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 </a:t>
            </a:r>
            <a:r>
              <a:rPr lang="en-US" altLang="en-US" sz="3200" kern="1200" dirty="0" err="1">
                <a:solidFill>
                  <a:srgbClr val="331BE3"/>
                </a:solidFill>
                <a:ea typeface="+mn-ea"/>
              </a:rPr>
              <a:t>tốt</a:t>
            </a:r>
            <a:r>
              <a:rPr lang="en-US" altLang="en-US" sz="3200" kern="1200" dirty="0">
                <a:solidFill>
                  <a:srgbClr val="331BE3"/>
                </a:solidFill>
                <a:ea typeface="+mn-ea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6346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5018" y="1117799"/>
            <a:ext cx="108619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800"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?”,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“Ai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1081689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Shape 2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02005" y="53344"/>
            <a:ext cx="11335817" cy="1598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9969" tIns="59985" rIns="119969" bIns="59985">
            <a:spAutoFit/>
          </a:bodyPr>
          <a:lstStyle>
            <a:lvl1pPr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9pPr>
          </a:lstStyle>
          <a:p>
            <a:pPr marL="571500" indent="-571500" eaLnBrk="1" hangingPunct="1">
              <a:buAutoNum type="romanUcPeriod"/>
            </a:pP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vi-VN" altLang="vi-V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(VBT/110)</a:t>
            </a:r>
            <a:endParaRPr lang="en-US" alt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  <a:r>
              <a:rPr lang="vi-VN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059055" y="1693914"/>
            <a:ext cx="5586182" cy="3337710"/>
            <a:chOff x="1" y="1407564"/>
            <a:chExt cx="5530512" cy="3699311"/>
          </a:xfrm>
        </p:grpSpPr>
        <p:pic>
          <p:nvPicPr>
            <p:cNvPr id="1026" name="Picture 2" descr="F:\MỚI\hh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407564"/>
              <a:ext cx="5530512" cy="36993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346183" y="2394000"/>
              <a:ext cx="4838150" cy="2317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19969" tIns="59985" rIns="119969" bIns="59985">
              <a:spAutoFit/>
            </a:bodyPr>
            <a:lstStyle>
              <a:lvl1pPr>
                <a:defRPr sz="2800" b="1">
                  <a:solidFill>
                    <a:srgbClr val="0000CC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800" b="1">
                  <a:solidFill>
                    <a:srgbClr val="0000CC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800" b="1">
                  <a:solidFill>
                    <a:srgbClr val="0000CC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800" b="1">
                  <a:solidFill>
                    <a:srgbClr val="0000CC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800" b="1">
                  <a:solidFill>
                    <a:srgbClr val="0000CC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rgbClr val="0000CC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rgbClr val="0000CC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rgbClr val="0000CC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rgbClr val="0000CC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FontTx/>
                <a:buChar char="-"/>
              </a:pPr>
              <a:r>
                <a:rPr lang="en-US" altLang="vi-VN" sz="3200" b="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Mẹ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ơi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con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gì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?</a:t>
              </a:r>
            </a:p>
            <a:p>
              <a:pPr eaLnBrk="1" hangingPunct="1">
                <a:buFontTx/>
                <a:buChar char="-"/>
              </a:pP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Ngựa</a:t>
              </a:r>
              <a:endParaRPr lang="en-US" altLang="vi-VN" sz="32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/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Ngựa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không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yên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chỗ</a:t>
              </a:r>
              <a:endParaRPr lang="en-US" altLang="vi-VN" sz="32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/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tuổi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0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</a:t>
              </a:r>
              <a:r>
                <a:rPr lang="en-US" altLang="vi-VN" sz="3200" b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</a:p>
          </p:txBody>
        </p:sp>
      </p:grpSp>
      <p:grpSp>
        <p:nvGrpSpPr>
          <p:cNvPr id="33" name="Google Shape;5077;p71"/>
          <p:cNvGrpSpPr/>
          <p:nvPr/>
        </p:nvGrpSpPr>
        <p:grpSpPr>
          <a:xfrm>
            <a:off x="10522130" y="1969323"/>
            <a:ext cx="445273" cy="515565"/>
            <a:chOff x="1763750" y="3338125"/>
            <a:chExt cx="379900" cy="428875"/>
          </a:xfrm>
        </p:grpSpPr>
        <p:sp>
          <p:nvSpPr>
            <p:cNvPr id="34" name="Google Shape;5078;p71"/>
            <p:cNvSpPr/>
            <p:nvPr/>
          </p:nvSpPr>
          <p:spPr>
            <a:xfrm>
              <a:off x="1900850" y="3402225"/>
              <a:ext cx="112450" cy="56300"/>
            </a:xfrm>
            <a:custGeom>
              <a:avLst/>
              <a:gdLst/>
              <a:ahLst/>
              <a:cxnLst/>
              <a:rect l="l" t="t" r="r" b="b"/>
              <a:pathLst>
                <a:path w="4498" h="2252" extrusionOk="0">
                  <a:moveTo>
                    <a:pt x="588" y="1"/>
                  </a:moveTo>
                  <a:cubicBezTo>
                    <a:pt x="428" y="1"/>
                    <a:pt x="271" y="75"/>
                    <a:pt x="171" y="214"/>
                  </a:cubicBezTo>
                  <a:cubicBezTo>
                    <a:pt x="0" y="442"/>
                    <a:pt x="52" y="768"/>
                    <a:pt x="283" y="936"/>
                  </a:cubicBezTo>
                  <a:lnTo>
                    <a:pt x="1944" y="2152"/>
                  </a:lnTo>
                  <a:cubicBezTo>
                    <a:pt x="2031" y="2217"/>
                    <a:pt x="2138" y="2252"/>
                    <a:pt x="2250" y="2252"/>
                  </a:cubicBezTo>
                  <a:cubicBezTo>
                    <a:pt x="2359" y="2252"/>
                    <a:pt x="2466" y="2217"/>
                    <a:pt x="2554" y="2152"/>
                  </a:cubicBezTo>
                  <a:lnTo>
                    <a:pt x="4217" y="936"/>
                  </a:lnTo>
                  <a:cubicBezTo>
                    <a:pt x="4446" y="768"/>
                    <a:pt x="4497" y="442"/>
                    <a:pt x="4327" y="214"/>
                  </a:cubicBezTo>
                  <a:cubicBezTo>
                    <a:pt x="4226" y="75"/>
                    <a:pt x="4069" y="1"/>
                    <a:pt x="3910" y="1"/>
                  </a:cubicBezTo>
                  <a:cubicBezTo>
                    <a:pt x="3804" y="1"/>
                    <a:pt x="3697" y="34"/>
                    <a:pt x="3605" y="102"/>
                  </a:cubicBezTo>
                  <a:lnTo>
                    <a:pt x="2250" y="1094"/>
                  </a:lnTo>
                  <a:lnTo>
                    <a:pt x="893" y="102"/>
                  </a:lnTo>
                  <a:cubicBezTo>
                    <a:pt x="801" y="34"/>
                    <a:pt x="694" y="1"/>
                    <a:pt x="5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5" name="Google Shape;5079;p71"/>
            <p:cNvSpPr/>
            <p:nvPr/>
          </p:nvSpPr>
          <p:spPr>
            <a:xfrm>
              <a:off x="1900850" y="3646600"/>
              <a:ext cx="112450" cy="56275"/>
            </a:xfrm>
            <a:custGeom>
              <a:avLst/>
              <a:gdLst/>
              <a:ahLst/>
              <a:cxnLst/>
              <a:rect l="l" t="t" r="r" b="b"/>
              <a:pathLst>
                <a:path w="4498" h="2251" extrusionOk="0">
                  <a:moveTo>
                    <a:pt x="2249" y="0"/>
                  </a:moveTo>
                  <a:cubicBezTo>
                    <a:pt x="2142" y="0"/>
                    <a:pt x="2035" y="34"/>
                    <a:pt x="1944" y="101"/>
                  </a:cubicBezTo>
                  <a:lnTo>
                    <a:pt x="283" y="1317"/>
                  </a:lnTo>
                  <a:cubicBezTo>
                    <a:pt x="49" y="1484"/>
                    <a:pt x="0" y="1808"/>
                    <a:pt x="168" y="2039"/>
                  </a:cubicBezTo>
                  <a:lnTo>
                    <a:pt x="171" y="2039"/>
                  </a:lnTo>
                  <a:cubicBezTo>
                    <a:pt x="273" y="2175"/>
                    <a:pt x="430" y="2247"/>
                    <a:pt x="590" y="2247"/>
                  </a:cubicBezTo>
                  <a:cubicBezTo>
                    <a:pt x="695" y="2247"/>
                    <a:pt x="801" y="2216"/>
                    <a:pt x="893" y="2151"/>
                  </a:cubicBezTo>
                  <a:lnTo>
                    <a:pt x="2250" y="1159"/>
                  </a:lnTo>
                  <a:lnTo>
                    <a:pt x="3605" y="2151"/>
                  </a:lnTo>
                  <a:cubicBezTo>
                    <a:pt x="3697" y="2218"/>
                    <a:pt x="3804" y="2250"/>
                    <a:pt x="3911" y="2250"/>
                  </a:cubicBezTo>
                  <a:cubicBezTo>
                    <a:pt x="4070" y="2250"/>
                    <a:pt x="4226" y="2178"/>
                    <a:pt x="4327" y="2039"/>
                  </a:cubicBezTo>
                  <a:cubicBezTo>
                    <a:pt x="4497" y="1808"/>
                    <a:pt x="4446" y="1484"/>
                    <a:pt x="4217" y="1317"/>
                  </a:cubicBezTo>
                  <a:lnTo>
                    <a:pt x="2554" y="101"/>
                  </a:lnTo>
                  <a:cubicBezTo>
                    <a:pt x="2463" y="34"/>
                    <a:pt x="2356" y="0"/>
                    <a:pt x="224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6" name="Google Shape;5080;p71"/>
            <p:cNvSpPr/>
            <p:nvPr/>
          </p:nvSpPr>
          <p:spPr>
            <a:xfrm>
              <a:off x="1801750" y="3435400"/>
              <a:ext cx="75050" cy="97850"/>
            </a:xfrm>
            <a:custGeom>
              <a:avLst/>
              <a:gdLst/>
              <a:ahLst/>
              <a:cxnLst/>
              <a:rect l="l" t="t" r="r" b="b"/>
              <a:pathLst>
                <a:path w="3002" h="3914" extrusionOk="0">
                  <a:moveTo>
                    <a:pt x="2250" y="0"/>
                  </a:moveTo>
                  <a:cubicBezTo>
                    <a:pt x="2232" y="0"/>
                    <a:pt x="2214" y="1"/>
                    <a:pt x="2196" y="3"/>
                  </a:cubicBezTo>
                  <a:cubicBezTo>
                    <a:pt x="1912" y="34"/>
                    <a:pt x="1705" y="290"/>
                    <a:pt x="1737" y="574"/>
                  </a:cubicBezTo>
                  <a:lnTo>
                    <a:pt x="1919" y="2245"/>
                  </a:lnTo>
                  <a:lnTo>
                    <a:pt x="382" y="2924"/>
                  </a:lnTo>
                  <a:cubicBezTo>
                    <a:pt x="120" y="3038"/>
                    <a:pt x="0" y="3344"/>
                    <a:pt x="117" y="3605"/>
                  </a:cubicBezTo>
                  <a:cubicBezTo>
                    <a:pt x="202" y="3799"/>
                    <a:pt x="392" y="3913"/>
                    <a:pt x="590" y="3913"/>
                  </a:cubicBezTo>
                  <a:cubicBezTo>
                    <a:pt x="660" y="3913"/>
                    <a:pt x="730" y="3899"/>
                    <a:pt x="798" y="3870"/>
                  </a:cubicBezTo>
                  <a:lnTo>
                    <a:pt x="2683" y="3040"/>
                  </a:lnTo>
                  <a:cubicBezTo>
                    <a:pt x="2785" y="2994"/>
                    <a:pt x="2868" y="2919"/>
                    <a:pt x="2924" y="2824"/>
                  </a:cubicBezTo>
                  <a:lnTo>
                    <a:pt x="2921" y="2824"/>
                  </a:lnTo>
                  <a:cubicBezTo>
                    <a:pt x="2977" y="2729"/>
                    <a:pt x="3001" y="2620"/>
                    <a:pt x="2989" y="2510"/>
                  </a:cubicBezTo>
                  <a:lnTo>
                    <a:pt x="2766" y="462"/>
                  </a:lnTo>
                  <a:cubicBezTo>
                    <a:pt x="2738" y="196"/>
                    <a:pt x="2511" y="0"/>
                    <a:pt x="22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7" name="Google Shape;5081;p71"/>
            <p:cNvSpPr/>
            <p:nvPr/>
          </p:nvSpPr>
          <p:spPr>
            <a:xfrm>
              <a:off x="2035950" y="3571800"/>
              <a:ext cx="75350" cy="97900"/>
            </a:xfrm>
            <a:custGeom>
              <a:avLst/>
              <a:gdLst/>
              <a:ahLst/>
              <a:cxnLst/>
              <a:rect l="l" t="t" r="r" b="b"/>
              <a:pathLst>
                <a:path w="3014" h="3916" extrusionOk="0">
                  <a:moveTo>
                    <a:pt x="2425" y="1"/>
                  </a:moveTo>
                  <a:cubicBezTo>
                    <a:pt x="2355" y="1"/>
                    <a:pt x="2284" y="15"/>
                    <a:pt x="2216" y="45"/>
                  </a:cubicBezTo>
                  <a:lnTo>
                    <a:pt x="331" y="875"/>
                  </a:lnTo>
                  <a:cubicBezTo>
                    <a:pt x="122" y="967"/>
                    <a:pt x="0" y="1181"/>
                    <a:pt x="25" y="1405"/>
                  </a:cubicBezTo>
                  <a:lnTo>
                    <a:pt x="246" y="3453"/>
                  </a:lnTo>
                  <a:cubicBezTo>
                    <a:pt x="276" y="3719"/>
                    <a:pt x="501" y="3915"/>
                    <a:pt x="763" y="3915"/>
                  </a:cubicBezTo>
                  <a:cubicBezTo>
                    <a:pt x="781" y="3915"/>
                    <a:pt x="799" y="3914"/>
                    <a:pt x="817" y="3912"/>
                  </a:cubicBezTo>
                  <a:lnTo>
                    <a:pt x="820" y="3912"/>
                  </a:lnTo>
                  <a:cubicBezTo>
                    <a:pt x="1100" y="3876"/>
                    <a:pt x="1304" y="3623"/>
                    <a:pt x="1277" y="3341"/>
                  </a:cubicBezTo>
                  <a:lnTo>
                    <a:pt x="1095" y="1670"/>
                  </a:lnTo>
                  <a:lnTo>
                    <a:pt x="2632" y="991"/>
                  </a:lnTo>
                  <a:cubicBezTo>
                    <a:pt x="2894" y="877"/>
                    <a:pt x="3013" y="571"/>
                    <a:pt x="2897" y="311"/>
                  </a:cubicBezTo>
                  <a:cubicBezTo>
                    <a:pt x="2812" y="116"/>
                    <a:pt x="2623" y="1"/>
                    <a:pt x="24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8" name="Google Shape;5082;p71"/>
            <p:cNvSpPr/>
            <p:nvPr/>
          </p:nvSpPr>
          <p:spPr>
            <a:xfrm>
              <a:off x="1802350" y="3572750"/>
              <a:ext cx="75000" cy="97850"/>
            </a:xfrm>
            <a:custGeom>
              <a:avLst/>
              <a:gdLst/>
              <a:ahLst/>
              <a:cxnLst/>
              <a:rect l="l" t="t" r="r" b="b"/>
              <a:pathLst>
                <a:path w="3000" h="3914" extrusionOk="0">
                  <a:moveTo>
                    <a:pt x="592" y="1"/>
                  </a:moveTo>
                  <a:cubicBezTo>
                    <a:pt x="393" y="1"/>
                    <a:pt x="202" y="116"/>
                    <a:pt x="115" y="309"/>
                  </a:cubicBezTo>
                  <a:cubicBezTo>
                    <a:pt x="1" y="572"/>
                    <a:pt x="120" y="878"/>
                    <a:pt x="380" y="992"/>
                  </a:cubicBezTo>
                  <a:lnTo>
                    <a:pt x="1917" y="1671"/>
                  </a:lnTo>
                  <a:lnTo>
                    <a:pt x="1735" y="3339"/>
                  </a:lnTo>
                  <a:cubicBezTo>
                    <a:pt x="1706" y="3624"/>
                    <a:pt x="1910" y="3879"/>
                    <a:pt x="2194" y="3911"/>
                  </a:cubicBezTo>
                  <a:cubicBezTo>
                    <a:pt x="2214" y="3913"/>
                    <a:pt x="2233" y="3914"/>
                    <a:pt x="2252" y="3914"/>
                  </a:cubicBezTo>
                  <a:cubicBezTo>
                    <a:pt x="2513" y="3914"/>
                    <a:pt x="2736" y="3716"/>
                    <a:pt x="2766" y="3454"/>
                  </a:cubicBezTo>
                  <a:lnTo>
                    <a:pt x="2987" y="1406"/>
                  </a:lnTo>
                  <a:cubicBezTo>
                    <a:pt x="2999" y="1296"/>
                    <a:pt x="2977" y="1187"/>
                    <a:pt x="2921" y="1090"/>
                  </a:cubicBezTo>
                  <a:lnTo>
                    <a:pt x="2924" y="1090"/>
                  </a:lnTo>
                  <a:cubicBezTo>
                    <a:pt x="2868" y="995"/>
                    <a:pt x="2785" y="919"/>
                    <a:pt x="2683" y="876"/>
                  </a:cubicBezTo>
                  <a:lnTo>
                    <a:pt x="798" y="44"/>
                  </a:lnTo>
                  <a:cubicBezTo>
                    <a:pt x="731" y="14"/>
                    <a:pt x="661" y="1"/>
                    <a:pt x="59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39" name="Google Shape;5083;p71"/>
            <p:cNvSpPr/>
            <p:nvPr/>
          </p:nvSpPr>
          <p:spPr>
            <a:xfrm>
              <a:off x="2035325" y="3434475"/>
              <a:ext cx="75250" cy="97850"/>
            </a:xfrm>
            <a:custGeom>
              <a:avLst/>
              <a:gdLst/>
              <a:ahLst/>
              <a:cxnLst/>
              <a:rect l="l" t="t" r="r" b="b"/>
              <a:pathLst>
                <a:path w="3010" h="3914" extrusionOk="0">
                  <a:moveTo>
                    <a:pt x="762" y="0"/>
                  </a:moveTo>
                  <a:cubicBezTo>
                    <a:pt x="502" y="0"/>
                    <a:pt x="278" y="196"/>
                    <a:pt x="249" y="461"/>
                  </a:cubicBezTo>
                  <a:lnTo>
                    <a:pt x="28" y="2508"/>
                  </a:lnTo>
                  <a:cubicBezTo>
                    <a:pt x="1" y="2732"/>
                    <a:pt x="125" y="2948"/>
                    <a:pt x="332" y="3038"/>
                  </a:cubicBezTo>
                  <a:lnTo>
                    <a:pt x="2216" y="3870"/>
                  </a:lnTo>
                  <a:cubicBezTo>
                    <a:pt x="2284" y="3900"/>
                    <a:pt x="2355" y="3914"/>
                    <a:pt x="2424" y="3914"/>
                  </a:cubicBezTo>
                  <a:cubicBezTo>
                    <a:pt x="2624" y="3914"/>
                    <a:pt x="2815" y="3798"/>
                    <a:pt x="2900" y="3605"/>
                  </a:cubicBezTo>
                  <a:lnTo>
                    <a:pt x="2897" y="3605"/>
                  </a:lnTo>
                  <a:cubicBezTo>
                    <a:pt x="3009" y="3342"/>
                    <a:pt x="2893" y="3041"/>
                    <a:pt x="2635" y="2922"/>
                  </a:cubicBezTo>
                  <a:lnTo>
                    <a:pt x="1095" y="2243"/>
                  </a:lnTo>
                  <a:lnTo>
                    <a:pt x="1278" y="572"/>
                  </a:lnTo>
                  <a:cubicBezTo>
                    <a:pt x="1309" y="288"/>
                    <a:pt x="1105" y="33"/>
                    <a:pt x="821" y="3"/>
                  </a:cubicBezTo>
                  <a:cubicBezTo>
                    <a:pt x="801" y="1"/>
                    <a:pt x="782" y="0"/>
                    <a:pt x="76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0" name="Google Shape;5084;p71"/>
            <p:cNvSpPr/>
            <p:nvPr/>
          </p:nvSpPr>
          <p:spPr>
            <a:xfrm>
              <a:off x="1923650" y="3403650"/>
              <a:ext cx="69025" cy="54875"/>
            </a:xfrm>
            <a:custGeom>
              <a:avLst/>
              <a:gdLst/>
              <a:ahLst/>
              <a:cxnLst/>
              <a:rect l="l" t="t" r="r" b="b"/>
              <a:pathLst>
                <a:path w="2761" h="2195" extrusionOk="0">
                  <a:moveTo>
                    <a:pt x="2761" y="1"/>
                  </a:moveTo>
                  <a:cubicBezTo>
                    <a:pt x="2736" y="13"/>
                    <a:pt x="2715" y="28"/>
                    <a:pt x="2693" y="42"/>
                  </a:cubicBezTo>
                  <a:lnTo>
                    <a:pt x="1338" y="1037"/>
                  </a:lnTo>
                  <a:lnTo>
                    <a:pt x="0" y="57"/>
                  </a:lnTo>
                  <a:lnTo>
                    <a:pt x="0" y="1341"/>
                  </a:lnTo>
                  <a:lnTo>
                    <a:pt x="1032" y="2095"/>
                  </a:lnTo>
                  <a:cubicBezTo>
                    <a:pt x="1119" y="2160"/>
                    <a:pt x="1226" y="2195"/>
                    <a:pt x="1336" y="2195"/>
                  </a:cubicBezTo>
                  <a:lnTo>
                    <a:pt x="1338" y="2195"/>
                  </a:lnTo>
                  <a:cubicBezTo>
                    <a:pt x="1447" y="2195"/>
                    <a:pt x="1554" y="2160"/>
                    <a:pt x="1642" y="2095"/>
                  </a:cubicBezTo>
                  <a:lnTo>
                    <a:pt x="2761" y="1275"/>
                  </a:lnTo>
                  <a:lnTo>
                    <a:pt x="2761" y="1"/>
                  </a:ln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1" name="Google Shape;5085;p71"/>
            <p:cNvSpPr/>
            <p:nvPr/>
          </p:nvSpPr>
          <p:spPr>
            <a:xfrm>
              <a:off x="1922550" y="3646525"/>
              <a:ext cx="69025" cy="54225"/>
            </a:xfrm>
            <a:custGeom>
              <a:avLst/>
              <a:gdLst/>
              <a:ahLst/>
              <a:cxnLst/>
              <a:rect l="l" t="t" r="r" b="b"/>
              <a:pathLst>
                <a:path w="2761" h="2169" extrusionOk="0">
                  <a:moveTo>
                    <a:pt x="1381" y="1"/>
                  </a:moveTo>
                  <a:cubicBezTo>
                    <a:pt x="1274" y="1"/>
                    <a:pt x="1167" y="34"/>
                    <a:pt x="1076" y="101"/>
                  </a:cubicBezTo>
                  <a:lnTo>
                    <a:pt x="1" y="887"/>
                  </a:lnTo>
                  <a:lnTo>
                    <a:pt x="1" y="2168"/>
                  </a:lnTo>
                  <a:cubicBezTo>
                    <a:pt x="8" y="2164"/>
                    <a:pt x="18" y="2159"/>
                    <a:pt x="25" y="2151"/>
                  </a:cubicBezTo>
                  <a:lnTo>
                    <a:pt x="1380" y="1159"/>
                  </a:lnTo>
                  <a:lnTo>
                    <a:pt x="2737" y="2151"/>
                  </a:lnTo>
                  <a:cubicBezTo>
                    <a:pt x="2744" y="2159"/>
                    <a:pt x="2754" y="2164"/>
                    <a:pt x="2761" y="2168"/>
                  </a:cubicBezTo>
                  <a:lnTo>
                    <a:pt x="2761" y="887"/>
                  </a:lnTo>
                  <a:lnTo>
                    <a:pt x="1686" y="101"/>
                  </a:lnTo>
                  <a:cubicBezTo>
                    <a:pt x="1595" y="34"/>
                    <a:pt x="1488" y="1"/>
                    <a:pt x="1381" y="1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2" name="Google Shape;5086;p71"/>
            <p:cNvSpPr/>
            <p:nvPr/>
          </p:nvSpPr>
          <p:spPr>
            <a:xfrm>
              <a:off x="1810325" y="3449325"/>
              <a:ext cx="66475" cy="75650"/>
            </a:xfrm>
            <a:custGeom>
              <a:avLst/>
              <a:gdLst/>
              <a:ahLst/>
              <a:cxnLst/>
              <a:rect l="l" t="t" r="r" b="b"/>
              <a:pathLst>
                <a:path w="2659" h="3026" extrusionOk="0">
                  <a:moveTo>
                    <a:pt x="1394" y="0"/>
                  </a:moveTo>
                  <a:lnTo>
                    <a:pt x="1394" y="17"/>
                  </a:lnTo>
                  <a:lnTo>
                    <a:pt x="1576" y="1688"/>
                  </a:lnTo>
                  <a:lnTo>
                    <a:pt x="39" y="2367"/>
                  </a:lnTo>
                  <a:cubicBezTo>
                    <a:pt x="25" y="2371"/>
                    <a:pt x="12" y="2379"/>
                    <a:pt x="0" y="2384"/>
                  </a:cubicBezTo>
                  <a:lnTo>
                    <a:pt x="1109" y="3026"/>
                  </a:lnTo>
                  <a:lnTo>
                    <a:pt x="2340" y="2483"/>
                  </a:lnTo>
                  <a:cubicBezTo>
                    <a:pt x="2442" y="2437"/>
                    <a:pt x="2525" y="2362"/>
                    <a:pt x="2581" y="2267"/>
                  </a:cubicBezTo>
                  <a:cubicBezTo>
                    <a:pt x="2637" y="2172"/>
                    <a:pt x="2658" y="2063"/>
                    <a:pt x="2646" y="1953"/>
                  </a:cubicBezTo>
                  <a:lnTo>
                    <a:pt x="2505" y="640"/>
                  </a:lnTo>
                  <a:lnTo>
                    <a:pt x="1394" y="0"/>
                  </a:ln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3" name="Google Shape;5087;p71"/>
            <p:cNvSpPr/>
            <p:nvPr/>
          </p:nvSpPr>
          <p:spPr>
            <a:xfrm>
              <a:off x="2035875" y="3580950"/>
              <a:ext cx="65025" cy="76625"/>
            </a:xfrm>
            <a:custGeom>
              <a:avLst/>
              <a:gdLst/>
              <a:ahLst/>
              <a:cxnLst/>
              <a:rect l="l" t="t" r="r" b="b"/>
              <a:pathLst>
                <a:path w="2601" h="3065" extrusionOk="0">
                  <a:moveTo>
                    <a:pt x="1489" y="0"/>
                  </a:moveTo>
                  <a:lnTo>
                    <a:pt x="332" y="509"/>
                  </a:lnTo>
                  <a:cubicBezTo>
                    <a:pt x="125" y="601"/>
                    <a:pt x="1" y="815"/>
                    <a:pt x="28" y="1039"/>
                  </a:cubicBezTo>
                  <a:lnTo>
                    <a:pt x="178" y="2430"/>
                  </a:lnTo>
                  <a:lnTo>
                    <a:pt x="1278" y="3065"/>
                  </a:lnTo>
                  <a:cubicBezTo>
                    <a:pt x="1280" y="3036"/>
                    <a:pt x="1280" y="3004"/>
                    <a:pt x="1278" y="2975"/>
                  </a:cubicBezTo>
                  <a:lnTo>
                    <a:pt x="1280" y="2975"/>
                  </a:lnTo>
                  <a:lnTo>
                    <a:pt x="1098" y="1304"/>
                  </a:lnTo>
                  <a:lnTo>
                    <a:pt x="2601" y="643"/>
                  </a:lnTo>
                  <a:lnTo>
                    <a:pt x="1489" y="0"/>
                  </a:ln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" name="Google Shape;5088;p71"/>
            <p:cNvSpPr/>
            <p:nvPr/>
          </p:nvSpPr>
          <p:spPr>
            <a:xfrm>
              <a:off x="1812075" y="3581625"/>
              <a:ext cx="65275" cy="76325"/>
            </a:xfrm>
            <a:custGeom>
              <a:avLst/>
              <a:gdLst/>
              <a:ahLst/>
              <a:cxnLst/>
              <a:rect l="l" t="t" r="r" b="b"/>
              <a:pathLst>
                <a:path w="2611" h="3053" extrusionOk="0">
                  <a:moveTo>
                    <a:pt x="1110" y="0"/>
                  </a:moveTo>
                  <a:lnTo>
                    <a:pt x="1" y="642"/>
                  </a:lnTo>
                  <a:lnTo>
                    <a:pt x="1531" y="1316"/>
                  </a:lnTo>
                  <a:lnTo>
                    <a:pt x="1348" y="2984"/>
                  </a:lnTo>
                  <a:cubicBezTo>
                    <a:pt x="1346" y="3009"/>
                    <a:pt x="1343" y="3030"/>
                    <a:pt x="1346" y="3052"/>
                  </a:cubicBezTo>
                  <a:lnTo>
                    <a:pt x="2452" y="2415"/>
                  </a:lnTo>
                  <a:lnTo>
                    <a:pt x="2601" y="1051"/>
                  </a:lnTo>
                  <a:cubicBezTo>
                    <a:pt x="2610" y="941"/>
                    <a:pt x="2588" y="832"/>
                    <a:pt x="2532" y="735"/>
                  </a:cubicBezTo>
                  <a:cubicBezTo>
                    <a:pt x="2477" y="640"/>
                    <a:pt x="2394" y="564"/>
                    <a:pt x="2292" y="521"/>
                  </a:cubicBezTo>
                  <a:lnTo>
                    <a:pt x="1110" y="0"/>
                  </a:ln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" name="Google Shape;5089;p71"/>
            <p:cNvSpPr/>
            <p:nvPr/>
          </p:nvSpPr>
          <p:spPr>
            <a:xfrm>
              <a:off x="2035400" y="3450350"/>
              <a:ext cx="68300" cy="74500"/>
            </a:xfrm>
            <a:custGeom>
              <a:avLst/>
              <a:gdLst/>
              <a:ahLst/>
              <a:cxnLst/>
              <a:rect l="l" t="t" r="r" b="b"/>
              <a:pathLst>
                <a:path w="2732" h="2980" extrusionOk="0">
                  <a:moveTo>
                    <a:pt x="1270" y="1"/>
                  </a:moveTo>
                  <a:lnTo>
                    <a:pt x="158" y="643"/>
                  </a:lnTo>
                  <a:lnTo>
                    <a:pt x="25" y="1873"/>
                  </a:lnTo>
                  <a:cubicBezTo>
                    <a:pt x="0" y="2097"/>
                    <a:pt x="124" y="2311"/>
                    <a:pt x="329" y="2403"/>
                  </a:cubicBezTo>
                  <a:lnTo>
                    <a:pt x="331" y="2403"/>
                  </a:lnTo>
                  <a:lnTo>
                    <a:pt x="1637" y="2980"/>
                  </a:lnTo>
                  <a:lnTo>
                    <a:pt x="2731" y="2347"/>
                  </a:lnTo>
                  <a:cubicBezTo>
                    <a:pt x="2700" y="2323"/>
                    <a:pt x="2668" y="2304"/>
                    <a:pt x="2634" y="2287"/>
                  </a:cubicBezTo>
                  <a:lnTo>
                    <a:pt x="1095" y="1608"/>
                  </a:lnTo>
                  <a:lnTo>
                    <a:pt x="1270" y="1"/>
                  </a:ln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6" name="Google Shape;5090;p71"/>
            <p:cNvSpPr/>
            <p:nvPr/>
          </p:nvSpPr>
          <p:spPr>
            <a:xfrm>
              <a:off x="1787025" y="3361600"/>
              <a:ext cx="337950" cy="381825"/>
            </a:xfrm>
            <a:custGeom>
              <a:avLst/>
              <a:gdLst/>
              <a:ahLst/>
              <a:cxnLst/>
              <a:rect l="l" t="t" r="r" b="b"/>
              <a:pathLst>
                <a:path w="13518" h="15273" extrusionOk="0">
                  <a:moveTo>
                    <a:pt x="6803" y="0"/>
                  </a:moveTo>
                  <a:cubicBezTo>
                    <a:pt x="6516" y="0"/>
                    <a:pt x="6285" y="231"/>
                    <a:pt x="6285" y="518"/>
                  </a:cubicBezTo>
                  <a:lnTo>
                    <a:pt x="6285" y="6790"/>
                  </a:lnTo>
                  <a:lnTo>
                    <a:pt x="852" y="3655"/>
                  </a:lnTo>
                  <a:cubicBezTo>
                    <a:pt x="770" y="3608"/>
                    <a:pt x="681" y="3586"/>
                    <a:pt x="593" y="3586"/>
                  </a:cubicBezTo>
                  <a:cubicBezTo>
                    <a:pt x="414" y="3586"/>
                    <a:pt x="241" y="3679"/>
                    <a:pt x="144" y="3845"/>
                  </a:cubicBezTo>
                  <a:cubicBezTo>
                    <a:pt x="1" y="4091"/>
                    <a:pt x="86" y="4409"/>
                    <a:pt x="334" y="4550"/>
                  </a:cubicBezTo>
                  <a:lnTo>
                    <a:pt x="5767" y="7687"/>
                  </a:lnTo>
                  <a:lnTo>
                    <a:pt x="334" y="10825"/>
                  </a:lnTo>
                  <a:cubicBezTo>
                    <a:pt x="86" y="10968"/>
                    <a:pt x="1" y="11284"/>
                    <a:pt x="144" y="11532"/>
                  </a:cubicBezTo>
                  <a:cubicBezTo>
                    <a:pt x="215" y="11653"/>
                    <a:pt x="377" y="11782"/>
                    <a:pt x="593" y="11782"/>
                  </a:cubicBezTo>
                  <a:cubicBezTo>
                    <a:pt x="672" y="11782"/>
                    <a:pt x="759" y="11764"/>
                    <a:pt x="852" y="11722"/>
                  </a:cubicBezTo>
                  <a:lnTo>
                    <a:pt x="6285" y="8585"/>
                  </a:lnTo>
                  <a:lnTo>
                    <a:pt x="6285" y="14757"/>
                  </a:lnTo>
                  <a:cubicBezTo>
                    <a:pt x="6285" y="15042"/>
                    <a:pt x="6516" y="15273"/>
                    <a:pt x="6803" y="15273"/>
                  </a:cubicBezTo>
                  <a:cubicBezTo>
                    <a:pt x="7088" y="15273"/>
                    <a:pt x="7321" y="15042"/>
                    <a:pt x="7321" y="14757"/>
                  </a:cubicBezTo>
                  <a:lnTo>
                    <a:pt x="7321" y="8585"/>
                  </a:lnTo>
                  <a:lnTo>
                    <a:pt x="12666" y="11671"/>
                  </a:lnTo>
                  <a:cubicBezTo>
                    <a:pt x="12764" y="11725"/>
                    <a:pt x="12854" y="11747"/>
                    <a:pt x="12936" y="11747"/>
                  </a:cubicBezTo>
                  <a:cubicBezTo>
                    <a:pt x="13148" y="11747"/>
                    <a:pt x="13303" y="11600"/>
                    <a:pt x="13372" y="11481"/>
                  </a:cubicBezTo>
                  <a:cubicBezTo>
                    <a:pt x="13518" y="11233"/>
                    <a:pt x="13433" y="10917"/>
                    <a:pt x="13184" y="10774"/>
                  </a:cubicBezTo>
                  <a:lnTo>
                    <a:pt x="13182" y="10774"/>
                  </a:lnTo>
                  <a:lnTo>
                    <a:pt x="7837" y="7687"/>
                  </a:lnTo>
                  <a:lnTo>
                    <a:pt x="13182" y="4601"/>
                  </a:lnTo>
                  <a:cubicBezTo>
                    <a:pt x="13430" y="4458"/>
                    <a:pt x="13515" y="4142"/>
                    <a:pt x="13372" y="3896"/>
                  </a:cubicBezTo>
                  <a:cubicBezTo>
                    <a:pt x="13277" y="3729"/>
                    <a:pt x="13102" y="3636"/>
                    <a:pt x="12923" y="3636"/>
                  </a:cubicBezTo>
                  <a:cubicBezTo>
                    <a:pt x="12836" y="3636"/>
                    <a:pt x="12748" y="3658"/>
                    <a:pt x="12666" y="3704"/>
                  </a:cubicBezTo>
                  <a:lnTo>
                    <a:pt x="7321" y="6790"/>
                  </a:lnTo>
                  <a:lnTo>
                    <a:pt x="7321" y="518"/>
                  </a:lnTo>
                  <a:cubicBezTo>
                    <a:pt x="7321" y="231"/>
                    <a:pt x="7090" y="0"/>
                    <a:pt x="68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7" name="Google Shape;5091;p71"/>
            <p:cNvSpPr/>
            <p:nvPr/>
          </p:nvSpPr>
          <p:spPr>
            <a:xfrm>
              <a:off x="1868150" y="3458750"/>
              <a:ext cx="177900" cy="187575"/>
            </a:xfrm>
            <a:custGeom>
              <a:avLst/>
              <a:gdLst/>
              <a:ahLst/>
              <a:cxnLst/>
              <a:rect l="l" t="t" r="r" b="b"/>
              <a:pathLst>
                <a:path w="7116" h="7503" extrusionOk="0">
                  <a:moveTo>
                    <a:pt x="3042" y="0"/>
                  </a:moveTo>
                  <a:lnTo>
                    <a:pt x="3042" y="2906"/>
                  </a:lnTo>
                  <a:lnTo>
                    <a:pt x="576" y="1481"/>
                  </a:lnTo>
                  <a:lnTo>
                    <a:pt x="640" y="2065"/>
                  </a:lnTo>
                  <a:lnTo>
                    <a:pt x="0" y="2345"/>
                  </a:lnTo>
                  <a:lnTo>
                    <a:pt x="2524" y="3801"/>
                  </a:lnTo>
                  <a:lnTo>
                    <a:pt x="100" y="5200"/>
                  </a:lnTo>
                  <a:lnTo>
                    <a:pt x="640" y="5438"/>
                  </a:lnTo>
                  <a:lnTo>
                    <a:pt x="564" y="6129"/>
                  </a:lnTo>
                  <a:lnTo>
                    <a:pt x="564" y="6129"/>
                  </a:lnTo>
                  <a:lnTo>
                    <a:pt x="3042" y="4699"/>
                  </a:lnTo>
                  <a:lnTo>
                    <a:pt x="3042" y="7503"/>
                  </a:lnTo>
                  <a:lnTo>
                    <a:pt x="3558" y="7123"/>
                  </a:lnTo>
                  <a:lnTo>
                    <a:pt x="4076" y="7503"/>
                  </a:lnTo>
                  <a:lnTo>
                    <a:pt x="4076" y="4699"/>
                  </a:lnTo>
                  <a:lnTo>
                    <a:pt x="6554" y="6129"/>
                  </a:lnTo>
                  <a:lnTo>
                    <a:pt x="6554" y="6129"/>
                  </a:lnTo>
                  <a:lnTo>
                    <a:pt x="6479" y="5438"/>
                  </a:lnTo>
                  <a:lnTo>
                    <a:pt x="7016" y="5200"/>
                  </a:lnTo>
                  <a:lnTo>
                    <a:pt x="4592" y="3801"/>
                  </a:lnTo>
                  <a:lnTo>
                    <a:pt x="7116" y="2345"/>
                  </a:lnTo>
                  <a:lnTo>
                    <a:pt x="6479" y="2065"/>
                  </a:lnTo>
                  <a:lnTo>
                    <a:pt x="6542" y="1481"/>
                  </a:lnTo>
                  <a:lnTo>
                    <a:pt x="4076" y="2906"/>
                  </a:lnTo>
                  <a:lnTo>
                    <a:pt x="4076" y="0"/>
                  </a:lnTo>
                  <a:lnTo>
                    <a:pt x="3558" y="380"/>
                  </a:lnTo>
                  <a:lnTo>
                    <a:pt x="3042" y="0"/>
                  </a:ln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" name="Google Shape;5092;p71"/>
            <p:cNvSpPr/>
            <p:nvPr/>
          </p:nvSpPr>
          <p:spPr>
            <a:xfrm>
              <a:off x="1930825" y="3338125"/>
              <a:ext cx="50550" cy="48625"/>
            </a:xfrm>
            <a:custGeom>
              <a:avLst/>
              <a:gdLst/>
              <a:ahLst/>
              <a:cxnLst/>
              <a:rect l="l" t="t" r="r" b="b"/>
              <a:pathLst>
                <a:path w="2022" h="1945" extrusionOk="0">
                  <a:moveTo>
                    <a:pt x="1049" y="0"/>
                  </a:moveTo>
                  <a:cubicBezTo>
                    <a:pt x="655" y="0"/>
                    <a:pt x="302" y="236"/>
                    <a:pt x="151" y="599"/>
                  </a:cubicBezTo>
                  <a:cubicBezTo>
                    <a:pt x="0" y="963"/>
                    <a:pt x="83" y="1382"/>
                    <a:pt x="360" y="1659"/>
                  </a:cubicBezTo>
                  <a:cubicBezTo>
                    <a:pt x="547" y="1846"/>
                    <a:pt x="796" y="1945"/>
                    <a:pt x="1049" y="1945"/>
                  </a:cubicBezTo>
                  <a:cubicBezTo>
                    <a:pt x="1174" y="1945"/>
                    <a:pt x="1301" y="1920"/>
                    <a:pt x="1421" y="1870"/>
                  </a:cubicBezTo>
                  <a:cubicBezTo>
                    <a:pt x="1785" y="1720"/>
                    <a:pt x="2021" y="1365"/>
                    <a:pt x="2021" y="973"/>
                  </a:cubicBezTo>
                  <a:cubicBezTo>
                    <a:pt x="2021" y="436"/>
                    <a:pt x="1586" y="0"/>
                    <a:pt x="10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" name="Google Shape;5093;p71"/>
            <p:cNvSpPr/>
            <p:nvPr/>
          </p:nvSpPr>
          <p:spPr>
            <a:xfrm>
              <a:off x="1930825" y="3718350"/>
              <a:ext cx="50550" cy="48650"/>
            </a:xfrm>
            <a:custGeom>
              <a:avLst/>
              <a:gdLst/>
              <a:ahLst/>
              <a:cxnLst/>
              <a:rect l="l" t="t" r="r" b="b"/>
              <a:pathLst>
                <a:path w="2022" h="1946" extrusionOk="0">
                  <a:moveTo>
                    <a:pt x="1049" y="1"/>
                  </a:moveTo>
                  <a:cubicBezTo>
                    <a:pt x="655" y="1"/>
                    <a:pt x="302" y="237"/>
                    <a:pt x="151" y="601"/>
                  </a:cubicBezTo>
                  <a:cubicBezTo>
                    <a:pt x="0" y="964"/>
                    <a:pt x="83" y="1382"/>
                    <a:pt x="360" y="1662"/>
                  </a:cubicBezTo>
                  <a:cubicBezTo>
                    <a:pt x="548" y="1848"/>
                    <a:pt x="798" y="1946"/>
                    <a:pt x="1051" y="1946"/>
                  </a:cubicBezTo>
                  <a:cubicBezTo>
                    <a:pt x="1176" y="1946"/>
                    <a:pt x="1301" y="1922"/>
                    <a:pt x="1421" y="1873"/>
                  </a:cubicBezTo>
                  <a:cubicBezTo>
                    <a:pt x="1785" y="1723"/>
                    <a:pt x="2021" y="1367"/>
                    <a:pt x="2021" y="973"/>
                  </a:cubicBezTo>
                  <a:cubicBezTo>
                    <a:pt x="2021" y="436"/>
                    <a:pt x="1586" y="1"/>
                    <a:pt x="10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" name="Google Shape;5094;p71"/>
            <p:cNvSpPr/>
            <p:nvPr/>
          </p:nvSpPr>
          <p:spPr>
            <a:xfrm>
              <a:off x="1763750" y="3433750"/>
              <a:ext cx="50550" cy="48675"/>
            </a:xfrm>
            <a:custGeom>
              <a:avLst/>
              <a:gdLst/>
              <a:ahLst/>
              <a:cxnLst/>
              <a:rect l="l" t="t" r="r" b="b"/>
              <a:pathLst>
                <a:path w="2022" h="1947" extrusionOk="0">
                  <a:moveTo>
                    <a:pt x="1049" y="1"/>
                  </a:moveTo>
                  <a:cubicBezTo>
                    <a:pt x="655" y="1"/>
                    <a:pt x="302" y="237"/>
                    <a:pt x="151" y="601"/>
                  </a:cubicBezTo>
                  <a:cubicBezTo>
                    <a:pt x="0" y="964"/>
                    <a:pt x="83" y="1382"/>
                    <a:pt x="360" y="1662"/>
                  </a:cubicBezTo>
                  <a:cubicBezTo>
                    <a:pt x="548" y="1848"/>
                    <a:pt x="798" y="1946"/>
                    <a:pt x="1051" y="1946"/>
                  </a:cubicBezTo>
                  <a:cubicBezTo>
                    <a:pt x="1176" y="1946"/>
                    <a:pt x="1301" y="1922"/>
                    <a:pt x="1421" y="1873"/>
                  </a:cubicBezTo>
                  <a:cubicBezTo>
                    <a:pt x="1785" y="1723"/>
                    <a:pt x="2021" y="1367"/>
                    <a:pt x="2021" y="974"/>
                  </a:cubicBezTo>
                  <a:cubicBezTo>
                    <a:pt x="2021" y="436"/>
                    <a:pt x="1586" y="1"/>
                    <a:pt x="10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1" name="Google Shape;5095;p71"/>
            <p:cNvSpPr/>
            <p:nvPr/>
          </p:nvSpPr>
          <p:spPr>
            <a:xfrm>
              <a:off x="2093100" y="3623925"/>
              <a:ext cx="50550" cy="48650"/>
            </a:xfrm>
            <a:custGeom>
              <a:avLst/>
              <a:gdLst/>
              <a:ahLst/>
              <a:cxnLst/>
              <a:rect l="l" t="t" r="r" b="b"/>
              <a:pathLst>
                <a:path w="2022" h="1946" extrusionOk="0">
                  <a:moveTo>
                    <a:pt x="1048" y="1"/>
                  </a:moveTo>
                  <a:cubicBezTo>
                    <a:pt x="657" y="1"/>
                    <a:pt x="302" y="237"/>
                    <a:pt x="151" y="602"/>
                  </a:cubicBezTo>
                  <a:cubicBezTo>
                    <a:pt x="0" y="964"/>
                    <a:pt x="83" y="1382"/>
                    <a:pt x="363" y="1659"/>
                  </a:cubicBezTo>
                  <a:cubicBezTo>
                    <a:pt x="548" y="1846"/>
                    <a:pt x="796" y="1945"/>
                    <a:pt x="1049" y="1945"/>
                  </a:cubicBezTo>
                  <a:cubicBezTo>
                    <a:pt x="1174" y="1945"/>
                    <a:pt x="1300" y="1921"/>
                    <a:pt x="1421" y="1871"/>
                  </a:cubicBezTo>
                  <a:cubicBezTo>
                    <a:pt x="1785" y="1720"/>
                    <a:pt x="2021" y="1365"/>
                    <a:pt x="2021" y="974"/>
                  </a:cubicBezTo>
                  <a:cubicBezTo>
                    <a:pt x="2021" y="436"/>
                    <a:pt x="1586" y="1"/>
                    <a:pt x="10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2" name="Google Shape;5096;p71"/>
            <p:cNvSpPr/>
            <p:nvPr/>
          </p:nvSpPr>
          <p:spPr>
            <a:xfrm>
              <a:off x="1763750" y="3625150"/>
              <a:ext cx="50550" cy="48700"/>
            </a:xfrm>
            <a:custGeom>
              <a:avLst/>
              <a:gdLst/>
              <a:ahLst/>
              <a:cxnLst/>
              <a:rect l="l" t="t" r="r" b="b"/>
              <a:pathLst>
                <a:path w="2022" h="1948" extrusionOk="0">
                  <a:moveTo>
                    <a:pt x="1049" y="1"/>
                  </a:moveTo>
                  <a:cubicBezTo>
                    <a:pt x="655" y="1"/>
                    <a:pt x="302" y="239"/>
                    <a:pt x="151" y="601"/>
                  </a:cubicBezTo>
                  <a:cubicBezTo>
                    <a:pt x="0" y="966"/>
                    <a:pt x="83" y="1384"/>
                    <a:pt x="360" y="1662"/>
                  </a:cubicBezTo>
                  <a:cubicBezTo>
                    <a:pt x="547" y="1848"/>
                    <a:pt x="796" y="1947"/>
                    <a:pt x="1049" y="1947"/>
                  </a:cubicBezTo>
                  <a:cubicBezTo>
                    <a:pt x="1174" y="1947"/>
                    <a:pt x="1301" y="1923"/>
                    <a:pt x="1421" y="1873"/>
                  </a:cubicBezTo>
                  <a:cubicBezTo>
                    <a:pt x="1785" y="1722"/>
                    <a:pt x="2021" y="1367"/>
                    <a:pt x="2021" y="973"/>
                  </a:cubicBezTo>
                  <a:cubicBezTo>
                    <a:pt x="2021" y="436"/>
                    <a:pt x="1586" y="1"/>
                    <a:pt x="10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" name="Google Shape;5097;p71"/>
            <p:cNvSpPr/>
            <p:nvPr/>
          </p:nvSpPr>
          <p:spPr>
            <a:xfrm>
              <a:off x="2093100" y="3435025"/>
              <a:ext cx="50550" cy="48650"/>
            </a:xfrm>
            <a:custGeom>
              <a:avLst/>
              <a:gdLst/>
              <a:ahLst/>
              <a:cxnLst/>
              <a:rect l="l" t="t" r="r" b="b"/>
              <a:pathLst>
                <a:path w="2022" h="1946" extrusionOk="0">
                  <a:moveTo>
                    <a:pt x="1048" y="1"/>
                  </a:moveTo>
                  <a:cubicBezTo>
                    <a:pt x="657" y="1"/>
                    <a:pt x="302" y="237"/>
                    <a:pt x="151" y="602"/>
                  </a:cubicBezTo>
                  <a:cubicBezTo>
                    <a:pt x="0" y="964"/>
                    <a:pt x="83" y="1382"/>
                    <a:pt x="363" y="1662"/>
                  </a:cubicBezTo>
                  <a:cubicBezTo>
                    <a:pt x="548" y="1847"/>
                    <a:pt x="796" y="1945"/>
                    <a:pt x="1048" y="1945"/>
                  </a:cubicBezTo>
                  <a:cubicBezTo>
                    <a:pt x="1174" y="1945"/>
                    <a:pt x="1300" y="1921"/>
                    <a:pt x="1421" y="1871"/>
                  </a:cubicBezTo>
                  <a:cubicBezTo>
                    <a:pt x="1785" y="1720"/>
                    <a:pt x="2021" y="1368"/>
                    <a:pt x="2021" y="974"/>
                  </a:cubicBezTo>
                  <a:cubicBezTo>
                    <a:pt x="2021" y="436"/>
                    <a:pt x="1586" y="1"/>
                    <a:pt x="10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" name="Google Shape;5098;p71"/>
            <p:cNvSpPr/>
            <p:nvPr/>
          </p:nvSpPr>
          <p:spPr>
            <a:xfrm>
              <a:off x="1856350" y="3467125"/>
              <a:ext cx="198900" cy="171025"/>
            </a:xfrm>
            <a:custGeom>
              <a:avLst/>
              <a:gdLst/>
              <a:ahLst/>
              <a:cxnLst/>
              <a:rect l="l" t="t" r="r" b="b"/>
              <a:pathLst>
                <a:path w="7956" h="6841" extrusionOk="0">
                  <a:moveTo>
                    <a:pt x="2427" y="519"/>
                  </a:moveTo>
                  <a:cubicBezTo>
                    <a:pt x="2471" y="519"/>
                    <a:pt x="2512" y="533"/>
                    <a:pt x="2549" y="560"/>
                  </a:cubicBezTo>
                  <a:lnTo>
                    <a:pt x="3826" y="1494"/>
                  </a:lnTo>
                  <a:cubicBezTo>
                    <a:pt x="3871" y="1528"/>
                    <a:pt x="3924" y="1545"/>
                    <a:pt x="3978" y="1545"/>
                  </a:cubicBezTo>
                  <a:cubicBezTo>
                    <a:pt x="4031" y="1545"/>
                    <a:pt x="4085" y="1528"/>
                    <a:pt x="4130" y="1494"/>
                  </a:cubicBezTo>
                  <a:lnTo>
                    <a:pt x="5407" y="560"/>
                  </a:lnTo>
                  <a:cubicBezTo>
                    <a:pt x="5446" y="532"/>
                    <a:pt x="5489" y="519"/>
                    <a:pt x="5530" y="519"/>
                  </a:cubicBezTo>
                  <a:cubicBezTo>
                    <a:pt x="5647" y="519"/>
                    <a:pt x="5754" y="618"/>
                    <a:pt x="5740" y="752"/>
                  </a:cubicBezTo>
                  <a:lnTo>
                    <a:pt x="5567" y="2326"/>
                  </a:lnTo>
                  <a:cubicBezTo>
                    <a:pt x="5555" y="2438"/>
                    <a:pt x="5616" y="2545"/>
                    <a:pt x="5720" y="2588"/>
                  </a:cubicBezTo>
                  <a:lnTo>
                    <a:pt x="7167" y="3228"/>
                  </a:lnTo>
                  <a:cubicBezTo>
                    <a:pt x="7333" y="3301"/>
                    <a:pt x="7333" y="3537"/>
                    <a:pt x="7167" y="3610"/>
                  </a:cubicBezTo>
                  <a:lnTo>
                    <a:pt x="5720" y="4249"/>
                  </a:lnTo>
                  <a:cubicBezTo>
                    <a:pt x="5616" y="4293"/>
                    <a:pt x="5555" y="4400"/>
                    <a:pt x="5567" y="4515"/>
                  </a:cubicBezTo>
                  <a:lnTo>
                    <a:pt x="5740" y="6088"/>
                  </a:lnTo>
                  <a:cubicBezTo>
                    <a:pt x="5754" y="6220"/>
                    <a:pt x="5646" y="6320"/>
                    <a:pt x="5530" y="6320"/>
                  </a:cubicBezTo>
                  <a:cubicBezTo>
                    <a:pt x="5488" y="6320"/>
                    <a:pt x="5445" y="6307"/>
                    <a:pt x="5407" y="6278"/>
                  </a:cubicBezTo>
                  <a:lnTo>
                    <a:pt x="4130" y="5344"/>
                  </a:lnTo>
                  <a:cubicBezTo>
                    <a:pt x="4084" y="5310"/>
                    <a:pt x="4029" y="5293"/>
                    <a:pt x="3976" y="5293"/>
                  </a:cubicBezTo>
                  <a:cubicBezTo>
                    <a:pt x="3922" y="5293"/>
                    <a:pt x="3868" y="5310"/>
                    <a:pt x="3823" y="5344"/>
                  </a:cubicBezTo>
                  <a:lnTo>
                    <a:pt x="2547" y="6278"/>
                  </a:lnTo>
                  <a:cubicBezTo>
                    <a:pt x="2507" y="6306"/>
                    <a:pt x="2464" y="6319"/>
                    <a:pt x="2422" y="6319"/>
                  </a:cubicBezTo>
                  <a:cubicBezTo>
                    <a:pt x="2306" y="6319"/>
                    <a:pt x="2200" y="6220"/>
                    <a:pt x="2216" y="6088"/>
                  </a:cubicBezTo>
                  <a:lnTo>
                    <a:pt x="2386" y="4515"/>
                  </a:lnTo>
                  <a:cubicBezTo>
                    <a:pt x="2398" y="4400"/>
                    <a:pt x="2337" y="4293"/>
                    <a:pt x="2235" y="4249"/>
                  </a:cubicBezTo>
                  <a:lnTo>
                    <a:pt x="786" y="3610"/>
                  </a:lnTo>
                  <a:cubicBezTo>
                    <a:pt x="620" y="3537"/>
                    <a:pt x="620" y="3301"/>
                    <a:pt x="786" y="3228"/>
                  </a:cubicBezTo>
                  <a:lnTo>
                    <a:pt x="2235" y="2588"/>
                  </a:lnTo>
                  <a:cubicBezTo>
                    <a:pt x="2337" y="2545"/>
                    <a:pt x="2398" y="2438"/>
                    <a:pt x="2386" y="2326"/>
                  </a:cubicBezTo>
                  <a:lnTo>
                    <a:pt x="2216" y="752"/>
                  </a:lnTo>
                  <a:cubicBezTo>
                    <a:pt x="2206" y="670"/>
                    <a:pt x="2245" y="589"/>
                    <a:pt x="2318" y="548"/>
                  </a:cubicBezTo>
                  <a:cubicBezTo>
                    <a:pt x="2350" y="529"/>
                    <a:pt x="2388" y="519"/>
                    <a:pt x="2425" y="519"/>
                  </a:cubicBezTo>
                  <a:close/>
                  <a:moveTo>
                    <a:pt x="2426" y="0"/>
                  </a:moveTo>
                  <a:cubicBezTo>
                    <a:pt x="2022" y="0"/>
                    <a:pt x="1650" y="344"/>
                    <a:pt x="1700" y="808"/>
                  </a:cubicBezTo>
                  <a:lnTo>
                    <a:pt x="1853" y="2192"/>
                  </a:lnTo>
                  <a:lnTo>
                    <a:pt x="579" y="2754"/>
                  </a:lnTo>
                  <a:cubicBezTo>
                    <a:pt x="0" y="3009"/>
                    <a:pt x="0" y="3829"/>
                    <a:pt x="579" y="4084"/>
                  </a:cubicBezTo>
                  <a:lnTo>
                    <a:pt x="1853" y="4646"/>
                  </a:lnTo>
                  <a:lnTo>
                    <a:pt x="1700" y="6032"/>
                  </a:lnTo>
                  <a:cubicBezTo>
                    <a:pt x="1666" y="6319"/>
                    <a:pt x="1810" y="6596"/>
                    <a:pt x="2060" y="6740"/>
                  </a:cubicBezTo>
                  <a:cubicBezTo>
                    <a:pt x="2172" y="6803"/>
                    <a:pt x="2296" y="6837"/>
                    <a:pt x="2425" y="6837"/>
                  </a:cubicBezTo>
                  <a:lnTo>
                    <a:pt x="2423" y="6840"/>
                  </a:lnTo>
                  <a:cubicBezTo>
                    <a:pt x="2576" y="6840"/>
                    <a:pt x="2727" y="6788"/>
                    <a:pt x="2851" y="6696"/>
                  </a:cubicBezTo>
                  <a:lnTo>
                    <a:pt x="3977" y="5874"/>
                  </a:lnTo>
                  <a:lnTo>
                    <a:pt x="5100" y="6696"/>
                  </a:lnTo>
                  <a:cubicBezTo>
                    <a:pt x="5235" y="6796"/>
                    <a:pt x="5384" y="6840"/>
                    <a:pt x="5530" y="6840"/>
                  </a:cubicBezTo>
                  <a:cubicBezTo>
                    <a:pt x="5934" y="6840"/>
                    <a:pt x="6307" y="6495"/>
                    <a:pt x="6255" y="6032"/>
                  </a:cubicBezTo>
                  <a:lnTo>
                    <a:pt x="6104" y="4646"/>
                  </a:lnTo>
                  <a:lnTo>
                    <a:pt x="7376" y="4084"/>
                  </a:lnTo>
                  <a:cubicBezTo>
                    <a:pt x="7955" y="3829"/>
                    <a:pt x="7955" y="3009"/>
                    <a:pt x="7376" y="2754"/>
                  </a:cubicBezTo>
                  <a:lnTo>
                    <a:pt x="6102" y="2192"/>
                  </a:lnTo>
                  <a:lnTo>
                    <a:pt x="6253" y="808"/>
                  </a:lnTo>
                  <a:cubicBezTo>
                    <a:pt x="6303" y="344"/>
                    <a:pt x="5931" y="0"/>
                    <a:pt x="5528" y="0"/>
                  </a:cubicBezTo>
                  <a:cubicBezTo>
                    <a:pt x="5384" y="0"/>
                    <a:pt x="5236" y="44"/>
                    <a:pt x="5103" y="142"/>
                  </a:cubicBezTo>
                  <a:lnTo>
                    <a:pt x="3977" y="966"/>
                  </a:lnTo>
                  <a:lnTo>
                    <a:pt x="2853" y="142"/>
                  </a:lnTo>
                  <a:cubicBezTo>
                    <a:pt x="2719" y="44"/>
                    <a:pt x="2570" y="0"/>
                    <a:pt x="24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" name="Text Box 2"/>
          <p:cNvSpPr txBox="1"/>
          <p:nvPr/>
        </p:nvSpPr>
        <p:spPr>
          <a:xfrm>
            <a:off x="0" y="5138342"/>
            <a:ext cx="11442032" cy="613584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.......................................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7052756" y="5055973"/>
            <a:ext cx="4152265" cy="675139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Mẹ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ơi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con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tuổi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gì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?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0" y="5787047"/>
            <a:ext cx="11637821" cy="613584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........................................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7097904" y="5704529"/>
            <a:ext cx="3819392" cy="695960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Mẹ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ơi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con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7057166" y="5194588"/>
            <a:ext cx="13855" cy="15745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  <p:bldP spid="5" grpId="0"/>
      <p:bldP spid="7" grpId="0"/>
      <p:bldP spid="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383189" y="263013"/>
            <a:ext cx="11323902" cy="122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9969" tIns="59985" rIns="119969" bIns="59985">
            <a:spAutoFit/>
          </a:bodyPr>
          <a:lstStyle>
            <a:lvl1pPr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2" name="Hộp Văn bản 61"/>
          <p:cNvSpPr txBox="1"/>
          <p:nvPr/>
        </p:nvSpPr>
        <p:spPr>
          <a:xfrm>
            <a:off x="296363" y="1329263"/>
            <a:ext cx="11410725" cy="16547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vi-VN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.......................................................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.....................................................</a:t>
            </a:r>
            <a:endParaRPr lang="en-US" altLang="vi-VN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Hộp Văn bản 68"/>
          <p:cNvSpPr txBox="1"/>
          <p:nvPr/>
        </p:nvSpPr>
        <p:spPr>
          <a:xfrm>
            <a:off x="383189" y="3588596"/>
            <a:ext cx="11041210" cy="16547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...................................................</a:t>
            </a:r>
          </a:p>
          <a:p>
            <a:pPr eaLnBrk="1" hangingPunct="1">
              <a:lnSpc>
                <a:spcPct val="150000"/>
              </a:lnSpc>
            </a:pPr>
            <a:r>
              <a:rPr lang="vi-VN" altLang="vi-VN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..................................................      </a:t>
            </a:r>
            <a:endParaRPr lang="en-US" altLang="vi-VN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5115791" y="1648698"/>
            <a:ext cx="0" cy="3241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Hộp Văn bản 19"/>
          <p:cNvSpPr txBox="1"/>
          <p:nvPr/>
        </p:nvSpPr>
        <p:spPr>
          <a:xfrm>
            <a:off x="5272974" y="1401645"/>
            <a:ext cx="6434115" cy="1509983"/>
          </a:xfrm>
          <a:prstGeom prst="rect">
            <a:avLst/>
          </a:prstGeom>
          <a:noFill/>
        </p:spPr>
        <p:txBody>
          <a:bodyPr wrap="square" lIns="119969" tIns="59985" rIns="119969" bIns="59985">
            <a:spAutoFit/>
          </a:bodyPr>
          <a:lstStyle/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ạ?</a:t>
            </a:r>
          </a:p>
        </p:txBody>
      </p:sp>
      <p:sp>
        <p:nvSpPr>
          <p:cNvPr id="25" name="Hộp Văn bản 19"/>
          <p:cNvSpPr txBox="1"/>
          <p:nvPr/>
        </p:nvSpPr>
        <p:spPr>
          <a:xfrm>
            <a:off x="5217699" y="3539504"/>
            <a:ext cx="6151419" cy="1598469"/>
          </a:xfrm>
          <a:prstGeom prst="rect">
            <a:avLst/>
          </a:prstGeom>
          <a:noFill/>
        </p:spPr>
        <p:txBody>
          <a:bodyPr wrap="square" lIns="119969" tIns="59985" rIns="119969" bIns="59985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2050" name="Picture 2" descr="F:\MỚI\zz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066" y="5292436"/>
            <a:ext cx="4772024" cy="156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6581E-6 3.7037E-7 L -0.39984 0.0037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92" y="18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20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329667" y="309890"/>
            <a:ext cx="11044914" cy="3999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9969" tIns="59985" rIns="119969" bIns="59985">
            <a:spAutoFit/>
          </a:bodyPr>
          <a:lstStyle>
            <a:lvl1pPr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1pPr>
            <a:lvl2pPr marL="742950" indent="-28575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2pPr>
            <a:lvl3pPr marL="1143000" indent="-22860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3pPr>
            <a:lvl4pPr marL="1600200" indent="-22860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4pPr>
            <a:lvl5pPr marL="2057400" indent="-228600"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CC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Theo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alt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vi-VN" altLang="vi-VN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en-US" alt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>
            <a:off x="425920" y="1370817"/>
            <a:ext cx="115575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tò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mò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phiền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phật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/>
          </a:stretch>
        </a:blipFill>
        <a:effectLst/>
      </p:bgPr>
    </p:bg>
    <p:spTree>
      <p:nvGrpSpPr>
        <p:cNvPr id="1" name="Shape 2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1" name="Google Shape;2911;p46"/>
          <p:cNvSpPr txBox="1">
            <a:spLocks noGrp="1"/>
          </p:cNvSpPr>
          <p:nvPr>
            <p:ph type="title" idx="2"/>
          </p:nvPr>
        </p:nvSpPr>
        <p:spPr>
          <a:xfrm>
            <a:off x="4751487" y="245603"/>
            <a:ext cx="3887878" cy="1038860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/>
          <a:p>
            <a:pPr algn="l"/>
            <a:r>
              <a:rPr lang="en-GB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GB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GB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GB" sz="4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89" name="Google Shape;5473;p71"/>
          <p:cNvGrpSpPr/>
          <p:nvPr/>
        </p:nvGrpSpPr>
        <p:grpSpPr>
          <a:xfrm rot="1233568">
            <a:off x="7664665" y="273863"/>
            <a:ext cx="569215" cy="1033525"/>
            <a:chOff x="1844075" y="1946300"/>
            <a:chExt cx="221250" cy="428925"/>
          </a:xfrm>
        </p:grpSpPr>
        <p:sp>
          <p:nvSpPr>
            <p:cNvPr id="90" name="Google Shape;5474;p71"/>
            <p:cNvSpPr/>
            <p:nvPr/>
          </p:nvSpPr>
          <p:spPr>
            <a:xfrm>
              <a:off x="1844075" y="2246350"/>
              <a:ext cx="108900" cy="80175"/>
            </a:xfrm>
            <a:custGeom>
              <a:avLst/>
              <a:gdLst/>
              <a:ahLst/>
              <a:cxnLst/>
              <a:rect l="l" t="t" r="r" b="b"/>
              <a:pathLst>
                <a:path w="4356" h="3207" extrusionOk="0">
                  <a:moveTo>
                    <a:pt x="1217" y="1"/>
                  </a:moveTo>
                  <a:cubicBezTo>
                    <a:pt x="851" y="1"/>
                    <a:pt x="552" y="116"/>
                    <a:pt x="387" y="353"/>
                  </a:cubicBezTo>
                  <a:cubicBezTo>
                    <a:pt x="0" y="905"/>
                    <a:pt x="489" y="1915"/>
                    <a:pt x="1479" y="2605"/>
                  </a:cubicBezTo>
                  <a:cubicBezTo>
                    <a:pt x="2045" y="3000"/>
                    <a:pt x="2651" y="3206"/>
                    <a:pt x="3139" y="3206"/>
                  </a:cubicBezTo>
                  <a:cubicBezTo>
                    <a:pt x="3505" y="3206"/>
                    <a:pt x="3803" y="3091"/>
                    <a:pt x="3969" y="2853"/>
                  </a:cubicBezTo>
                  <a:cubicBezTo>
                    <a:pt x="4356" y="2301"/>
                    <a:pt x="3867" y="1292"/>
                    <a:pt x="2877" y="601"/>
                  </a:cubicBezTo>
                  <a:cubicBezTo>
                    <a:pt x="2312" y="206"/>
                    <a:pt x="1706" y="1"/>
                    <a:pt x="121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1" name="Google Shape;5475;p71"/>
            <p:cNvSpPr/>
            <p:nvPr/>
          </p:nvSpPr>
          <p:spPr>
            <a:xfrm>
              <a:off x="1900425" y="2254450"/>
              <a:ext cx="52550" cy="72100"/>
            </a:xfrm>
            <a:custGeom>
              <a:avLst/>
              <a:gdLst/>
              <a:ahLst/>
              <a:cxnLst/>
              <a:rect l="l" t="t" r="r" b="b"/>
              <a:pathLst>
                <a:path w="2102" h="2884" extrusionOk="0">
                  <a:moveTo>
                    <a:pt x="159" y="0"/>
                  </a:moveTo>
                  <a:cubicBezTo>
                    <a:pt x="159" y="0"/>
                    <a:pt x="674" y="1795"/>
                    <a:pt x="0" y="2700"/>
                  </a:cubicBezTo>
                  <a:cubicBezTo>
                    <a:pt x="314" y="2821"/>
                    <a:pt x="618" y="2884"/>
                    <a:pt x="886" y="2884"/>
                  </a:cubicBezTo>
                  <a:cubicBezTo>
                    <a:pt x="1251" y="2884"/>
                    <a:pt x="1550" y="2769"/>
                    <a:pt x="1715" y="2532"/>
                  </a:cubicBezTo>
                  <a:cubicBezTo>
                    <a:pt x="2102" y="1977"/>
                    <a:pt x="1613" y="968"/>
                    <a:pt x="625" y="277"/>
                  </a:cubicBezTo>
                  <a:cubicBezTo>
                    <a:pt x="475" y="175"/>
                    <a:pt x="321" y="80"/>
                    <a:pt x="159" y="0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2" name="Google Shape;5476;p71"/>
            <p:cNvSpPr/>
            <p:nvPr/>
          </p:nvSpPr>
          <p:spPr>
            <a:xfrm>
              <a:off x="1856650" y="2156975"/>
              <a:ext cx="107025" cy="82600"/>
            </a:xfrm>
            <a:custGeom>
              <a:avLst/>
              <a:gdLst/>
              <a:ahLst/>
              <a:cxnLst/>
              <a:rect l="l" t="t" r="r" b="b"/>
              <a:pathLst>
                <a:path w="4281" h="3304" extrusionOk="0">
                  <a:moveTo>
                    <a:pt x="1177" y="1"/>
                  </a:moveTo>
                  <a:cubicBezTo>
                    <a:pt x="850" y="1"/>
                    <a:pt x="579" y="102"/>
                    <a:pt x="416" y="312"/>
                  </a:cubicBezTo>
                  <a:cubicBezTo>
                    <a:pt x="0" y="845"/>
                    <a:pt x="438" y="1878"/>
                    <a:pt x="1392" y="2618"/>
                  </a:cubicBezTo>
                  <a:cubicBezTo>
                    <a:pt x="1969" y="3065"/>
                    <a:pt x="2602" y="3303"/>
                    <a:pt x="3104" y="3303"/>
                  </a:cubicBezTo>
                  <a:cubicBezTo>
                    <a:pt x="3432" y="3303"/>
                    <a:pt x="3703" y="3202"/>
                    <a:pt x="3867" y="2992"/>
                  </a:cubicBezTo>
                  <a:cubicBezTo>
                    <a:pt x="4281" y="2457"/>
                    <a:pt x="3843" y="1423"/>
                    <a:pt x="2890" y="687"/>
                  </a:cubicBezTo>
                  <a:cubicBezTo>
                    <a:pt x="2312" y="239"/>
                    <a:pt x="1679" y="1"/>
                    <a:pt x="117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" name="Google Shape;5477;p71"/>
            <p:cNvSpPr/>
            <p:nvPr/>
          </p:nvSpPr>
          <p:spPr>
            <a:xfrm>
              <a:off x="1912700" y="2165000"/>
              <a:ext cx="50925" cy="74525"/>
            </a:xfrm>
            <a:custGeom>
              <a:avLst/>
              <a:gdLst/>
              <a:ahLst/>
              <a:cxnLst/>
              <a:rect l="l" t="t" r="r" b="b"/>
              <a:pathLst>
                <a:path w="2037" h="2981" extrusionOk="0">
                  <a:moveTo>
                    <a:pt x="83" y="1"/>
                  </a:moveTo>
                  <a:cubicBezTo>
                    <a:pt x="83" y="1"/>
                    <a:pt x="604" y="1489"/>
                    <a:pt x="1" y="2793"/>
                  </a:cubicBezTo>
                  <a:cubicBezTo>
                    <a:pt x="305" y="2916"/>
                    <a:pt x="601" y="2980"/>
                    <a:pt x="861" y="2980"/>
                  </a:cubicBezTo>
                  <a:cubicBezTo>
                    <a:pt x="1188" y="2980"/>
                    <a:pt x="1460" y="2879"/>
                    <a:pt x="1623" y="2669"/>
                  </a:cubicBezTo>
                  <a:lnTo>
                    <a:pt x="1623" y="2671"/>
                  </a:lnTo>
                  <a:cubicBezTo>
                    <a:pt x="2036" y="2139"/>
                    <a:pt x="1601" y="1105"/>
                    <a:pt x="648" y="366"/>
                  </a:cubicBezTo>
                  <a:cubicBezTo>
                    <a:pt x="470" y="227"/>
                    <a:pt x="283" y="105"/>
                    <a:pt x="83" y="1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" name="Google Shape;5478;p71"/>
            <p:cNvSpPr/>
            <p:nvPr/>
          </p:nvSpPr>
          <p:spPr>
            <a:xfrm>
              <a:off x="1865950" y="2067950"/>
              <a:ext cx="107325" cy="82125"/>
            </a:xfrm>
            <a:custGeom>
              <a:avLst/>
              <a:gdLst/>
              <a:ahLst/>
              <a:cxnLst/>
              <a:rect l="l" t="t" r="r" b="b"/>
              <a:pathLst>
                <a:path w="4293" h="3285" extrusionOk="0">
                  <a:moveTo>
                    <a:pt x="1185" y="0"/>
                  </a:moveTo>
                  <a:cubicBezTo>
                    <a:pt x="850" y="0"/>
                    <a:pt x="573" y="104"/>
                    <a:pt x="409" y="320"/>
                  </a:cubicBezTo>
                  <a:cubicBezTo>
                    <a:pt x="1" y="855"/>
                    <a:pt x="448" y="1884"/>
                    <a:pt x="1406" y="2616"/>
                  </a:cubicBezTo>
                  <a:cubicBezTo>
                    <a:pt x="1980" y="3053"/>
                    <a:pt x="2610" y="3285"/>
                    <a:pt x="3110" y="3285"/>
                  </a:cubicBezTo>
                  <a:cubicBezTo>
                    <a:pt x="3444" y="3285"/>
                    <a:pt x="3721" y="3181"/>
                    <a:pt x="3884" y="2966"/>
                  </a:cubicBezTo>
                  <a:cubicBezTo>
                    <a:pt x="4293" y="2429"/>
                    <a:pt x="3845" y="1400"/>
                    <a:pt x="2887" y="670"/>
                  </a:cubicBezTo>
                  <a:cubicBezTo>
                    <a:pt x="2314" y="232"/>
                    <a:pt x="1685" y="0"/>
                    <a:pt x="11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" name="Google Shape;5479;p71"/>
            <p:cNvSpPr/>
            <p:nvPr/>
          </p:nvSpPr>
          <p:spPr>
            <a:xfrm>
              <a:off x="1914775" y="2071675"/>
              <a:ext cx="58575" cy="78400"/>
            </a:xfrm>
            <a:custGeom>
              <a:avLst/>
              <a:gdLst/>
              <a:ahLst/>
              <a:cxnLst/>
              <a:rect l="l" t="t" r="r" b="b"/>
              <a:pathLst>
                <a:path w="2343" h="3136" extrusionOk="0">
                  <a:moveTo>
                    <a:pt x="0" y="1"/>
                  </a:moveTo>
                  <a:cubicBezTo>
                    <a:pt x="0" y="1"/>
                    <a:pt x="737" y="1431"/>
                    <a:pt x="287" y="2946"/>
                  </a:cubicBezTo>
                  <a:cubicBezTo>
                    <a:pt x="595" y="3071"/>
                    <a:pt x="894" y="3136"/>
                    <a:pt x="1158" y="3136"/>
                  </a:cubicBezTo>
                  <a:cubicBezTo>
                    <a:pt x="1492" y="3136"/>
                    <a:pt x="1769" y="3032"/>
                    <a:pt x="1934" y="2817"/>
                  </a:cubicBezTo>
                  <a:cubicBezTo>
                    <a:pt x="2342" y="2280"/>
                    <a:pt x="1895" y="1251"/>
                    <a:pt x="934" y="521"/>
                  </a:cubicBezTo>
                  <a:cubicBezTo>
                    <a:pt x="650" y="302"/>
                    <a:pt x="336" y="127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" name="Google Shape;5480;p71"/>
            <p:cNvSpPr/>
            <p:nvPr/>
          </p:nvSpPr>
          <p:spPr>
            <a:xfrm>
              <a:off x="1860225" y="1974525"/>
              <a:ext cx="109100" cy="79800"/>
            </a:xfrm>
            <a:custGeom>
              <a:avLst/>
              <a:gdLst/>
              <a:ahLst/>
              <a:cxnLst/>
              <a:rect l="l" t="t" r="r" b="b"/>
              <a:pathLst>
                <a:path w="4364" h="3192" extrusionOk="0">
                  <a:moveTo>
                    <a:pt x="1222" y="1"/>
                  </a:moveTo>
                  <a:cubicBezTo>
                    <a:pt x="851" y="1"/>
                    <a:pt x="548" y="118"/>
                    <a:pt x="383" y="358"/>
                  </a:cubicBezTo>
                  <a:cubicBezTo>
                    <a:pt x="1" y="915"/>
                    <a:pt x="495" y="1919"/>
                    <a:pt x="1489" y="2603"/>
                  </a:cubicBezTo>
                  <a:cubicBezTo>
                    <a:pt x="2054" y="2990"/>
                    <a:pt x="2657" y="3192"/>
                    <a:pt x="3143" y="3192"/>
                  </a:cubicBezTo>
                  <a:cubicBezTo>
                    <a:pt x="3514" y="3192"/>
                    <a:pt x="3817" y="3075"/>
                    <a:pt x="3982" y="2834"/>
                  </a:cubicBezTo>
                  <a:cubicBezTo>
                    <a:pt x="4364" y="2277"/>
                    <a:pt x="3870" y="1272"/>
                    <a:pt x="2875" y="589"/>
                  </a:cubicBezTo>
                  <a:cubicBezTo>
                    <a:pt x="2312" y="202"/>
                    <a:pt x="1708" y="1"/>
                    <a:pt x="12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7" name="Google Shape;5481;p71"/>
            <p:cNvSpPr/>
            <p:nvPr/>
          </p:nvSpPr>
          <p:spPr>
            <a:xfrm>
              <a:off x="1905900" y="1976775"/>
              <a:ext cx="63425" cy="77575"/>
            </a:xfrm>
            <a:custGeom>
              <a:avLst/>
              <a:gdLst/>
              <a:ahLst/>
              <a:cxnLst/>
              <a:rect l="l" t="t" r="r" b="b"/>
              <a:pathLst>
                <a:path w="2537" h="3103" extrusionOk="0">
                  <a:moveTo>
                    <a:pt x="0" y="1"/>
                  </a:moveTo>
                  <a:lnTo>
                    <a:pt x="0" y="1"/>
                  </a:lnTo>
                  <a:cubicBezTo>
                    <a:pt x="134" y="382"/>
                    <a:pt x="436" y="1462"/>
                    <a:pt x="171" y="2809"/>
                  </a:cubicBezTo>
                  <a:cubicBezTo>
                    <a:pt x="574" y="3003"/>
                    <a:pt x="974" y="3103"/>
                    <a:pt x="1316" y="3103"/>
                  </a:cubicBezTo>
                  <a:cubicBezTo>
                    <a:pt x="1687" y="3103"/>
                    <a:pt x="1989" y="2985"/>
                    <a:pt x="2155" y="2744"/>
                  </a:cubicBezTo>
                  <a:cubicBezTo>
                    <a:pt x="2537" y="2189"/>
                    <a:pt x="2041" y="1185"/>
                    <a:pt x="1048" y="499"/>
                  </a:cubicBezTo>
                  <a:cubicBezTo>
                    <a:pt x="727" y="275"/>
                    <a:pt x="375" y="10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8" name="Google Shape;5482;p71"/>
            <p:cNvSpPr/>
            <p:nvPr/>
          </p:nvSpPr>
          <p:spPr>
            <a:xfrm>
              <a:off x="1919400" y="1946300"/>
              <a:ext cx="72425" cy="428925"/>
            </a:xfrm>
            <a:custGeom>
              <a:avLst/>
              <a:gdLst/>
              <a:ahLst/>
              <a:cxnLst/>
              <a:rect l="l" t="t" r="r" b="b"/>
              <a:pathLst>
                <a:path w="2897" h="17157" extrusionOk="0">
                  <a:moveTo>
                    <a:pt x="788" y="0"/>
                  </a:moveTo>
                  <a:cubicBezTo>
                    <a:pt x="727" y="0"/>
                    <a:pt x="665" y="8"/>
                    <a:pt x="603" y="25"/>
                  </a:cubicBezTo>
                  <a:cubicBezTo>
                    <a:pt x="236" y="125"/>
                    <a:pt x="20" y="505"/>
                    <a:pt x="119" y="872"/>
                  </a:cubicBezTo>
                  <a:cubicBezTo>
                    <a:pt x="1498" y="5918"/>
                    <a:pt x="1498" y="11239"/>
                    <a:pt x="119" y="16283"/>
                  </a:cubicBezTo>
                  <a:cubicBezTo>
                    <a:pt x="0" y="16723"/>
                    <a:pt x="331" y="17156"/>
                    <a:pt x="786" y="17156"/>
                  </a:cubicBezTo>
                  <a:cubicBezTo>
                    <a:pt x="1097" y="17156"/>
                    <a:pt x="1369" y="16947"/>
                    <a:pt x="1452" y="16648"/>
                  </a:cubicBezTo>
                  <a:cubicBezTo>
                    <a:pt x="2897" y="11366"/>
                    <a:pt x="2897" y="5792"/>
                    <a:pt x="1452" y="507"/>
                  </a:cubicBezTo>
                  <a:cubicBezTo>
                    <a:pt x="1369" y="201"/>
                    <a:pt x="1091" y="0"/>
                    <a:pt x="78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" name="Google Shape;5483;p71"/>
            <p:cNvSpPr/>
            <p:nvPr/>
          </p:nvSpPr>
          <p:spPr>
            <a:xfrm>
              <a:off x="1919825" y="1948925"/>
              <a:ext cx="58875" cy="425875"/>
            </a:xfrm>
            <a:custGeom>
              <a:avLst/>
              <a:gdLst/>
              <a:ahLst/>
              <a:cxnLst/>
              <a:rect l="l" t="t" r="r" b="b"/>
              <a:pathLst>
                <a:path w="2355" h="17035" extrusionOk="0">
                  <a:moveTo>
                    <a:pt x="404" y="1"/>
                  </a:moveTo>
                  <a:cubicBezTo>
                    <a:pt x="144" y="161"/>
                    <a:pt x="22" y="475"/>
                    <a:pt x="102" y="769"/>
                  </a:cubicBezTo>
                  <a:cubicBezTo>
                    <a:pt x="1481" y="5813"/>
                    <a:pt x="1481" y="11134"/>
                    <a:pt x="102" y="16178"/>
                  </a:cubicBezTo>
                  <a:cubicBezTo>
                    <a:pt x="0" y="16548"/>
                    <a:pt x="217" y="16927"/>
                    <a:pt x="586" y="17027"/>
                  </a:cubicBezTo>
                  <a:lnTo>
                    <a:pt x="611" y="17034"/>
                  </a:lnTo>
                  <a:cubicBezTo>
                    <a:pt x="759" y="16942"/>
                    <a:pt x="866" y="16798"/>
                    <a:pt x="912" y="16630"/>
                  </a:cubicBezTo>
                  <a:cubicBezTo>
                    <a:pt x="2354" y="11346"/>
                    <a:pt x="2354" y="5774"/>
                    <a:pt x="912" y="489"/>
                  </a:cubicBezTo>
                  <a:cubicBezTo>
                    <a:pt x="844" y="246"/>
                    <a:pt x="650" y="57"/>
                    <a:pt x="404" y="1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" name="Google Shape;5484;p71"/>
            <p:cNvSpPr/>
            <p:nvPr/>
          </p:nvSpPr>
          <p:spPr>
            <a:xfrm>
              <a:off x="1951425" y="1957300"/>
              <a:ext cx="87100" cy="97875"/>
            </a:xfrm>
            <a:custGeom>
              <a:avLst/>
              <a:gdLst/>
              <a:ahLst/>
              <a:cxnLst/>
              <a:rect l="l" t="t" r="r" b="b"/>
              <a:pathLst>
                <a:path w="3484" h="3915" extrusionOk="0">
                  <a:moveTo>
                    <a:pt x="2498" y="0"/>
                  </a:moveTo>
                  <a:cubicBezTo>
                    <a:pt x="1938" y="0"/>
                    <a:pt x="1219" y="499"/>
                    <a:pt x="711" y="1300"/>
                  </a:cubicBezTo>
                  <a:cubicBezTo>
                    <a:pt x="64" y="2319"/>
                    <a:pt x="1" y="3435"/>
                    <a:pt x="570" y="3800"/>
                  </a:cubicBezTo>
                  <a:cubicBezTo>
                    <a:pt x="692" y="3878"/>
                    <a:pt x="832" y="3915"/>
                    <a:pt x="984" y="3915"/>
                  </a:cubicBezTo>
                  <a:cubicBezTo>
                    <a:pt x="1545" y="3915"/>
                    <a:pt x="2263" y="3414"/>
                    <a:pt x="2773" y="2613"/>
                  </a:cubicBezTo>
                  <a:cubicBezTo>
                    <a:pt x="3420" y="1597"/>
                    <a:pt x="3483" y="478"/>
                    <a:pt x="2914" y="116"/>
                  </a:cubicBezTo>
                  <a:cubicBezTo>
                    <a:pt x="2792" y="37"/>
                    <a:pt x="2651" y="0"/>
                    <a:pt x="24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" name="Google Shape;5485;p71"/>
            <p:cNvSpPr/>
            <p:nvPr/>
          </p:nvSpPr>
          <p:spPr>
            <a:xfrm>
              <a:off x="1957200" y="2054650"/>
              <a:ext cx="98525" cy="90700"/>
            </a:xfrm>
            <a:custGeom>
              <a:avLst/>
              <a:gdLst/>
              <a:ahLst/>
              <a:cxnLst/>
              <a:rect l="l" t="t" r="r" b="b"/>
              <a:pathLst>
                <a:path w="3941" h="3628" extrusionOk="0">
                  <a:moveTo>
                    <a:pt x="2872" y="1"/>
                  </a:moveTo>
                  <a:cubicBezTo>
                    <a:pt x="2336" y="1"/>
                    <a:pt x="1640" y="363"/>
                    <a:pt x="1069" y="991"/>
                  </a:cubicBezTo>
                  <a:cubicBezTo>
                    <a:pt x="256" y="1883"/>
                    <a:pt x="1" y="2973"/>
                    <a:pt x="499" y="3427"/>
                  </a:cubicBezTo>
                  <a:cubicBezTo>
                    <a:pt x="647" y="3563"/>
                    <a:pt x="845" y="3627"/>
                    <a:pt x="1070" y="3627"/>
                  </a:cubicBezTo>
                  <a:cubicBezTo>
                    <a:pt x="1607" y="3627"/>
                    <a:pt x="2303" y="3265"/>
                    <a:pt x="2873" y="2637"/>
                  </a:cubicBezTo>
                  <a:cubicBezTo>
                    <a:pt x="3685" y="1747"/>
                    <a:pt x="3941" y="655"/>
                    <a:pt x="3442" y="200"/>
                  </a:cubicBezTo>
                  <a:cubicBezTo>
                    <a:pt x="3294" y="65"/>
                    <a:pt x="3097" y="1"/>
                    <a:pt x="28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2" name="Google Shape;5486;p71"/>
            <p:cNvSpPr/>
            <p:nvPr/>
          </p:nvSpPr>
          <p:spPr>
            <a:xfrm>
              <a:off x="1959400" y="2154825"/>
              <a:ext cx="105925" cy="83750"/>
            </a:xfrm>
            <a:custGeom>
              <a:avLst/>
              <a:gdLst/>
              <a:ahLst/>
              <a:cxnLst/>
              <a:rect l="l" t="t" r="r" b="b"/>
              <a:pathLst>
                <a:path w="4237" h="3350" extrusionOk="0">
                  <a:moveTo>
                    <a:pt x="3079" y="1"/>
                  </a:moveTo>
                  <a:cubicBezTo>
                    <a:pt x="2571" y="1"/>
                    <a:pt x="1927" y="255"/>
                    <a:pt x="1348" y="729"/>
                  </a:cubicBezTo>
                  <a:cubicBezTo>
                    <a:pt x="411" y="1490"/>
                    <a:pt x="0" y="2533"/>
                    <a:pt x="426" y="3056"/>
                  </a:cubicBezTo>
                  <a:cubicBezTo>
                    <a:pt x="588" y="3255"/>
                    <a:pt x="847" y="3350"/>
                    <a:pt x="1158" y="3350"/>
                  </a:cubicBezTo>
                  <a:cubicBezTo>
                    <a:pt x="1666" y="3350"/>
                    <a:pt x="2311" y="3096"/>
                    <a:pt x="2892" y="2623"/>
                  </a:cubicBezTo>
                  <a:cubicBezTo>
                    <a:pt x="3826" y="1860"/>
                    <a:pt x="4237" y="819"/>
                    <a:pt x="3811" y="296"/>
                  </a:cubicBezTo>
                  <a:cubicBezTo>
                    <a:pt x="3650" y="96"/>
                    <a:pt x="3390" y="1"/>
                    <a:pt x="30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3" name="Google Shape;5487;p71"/>
            <p:cNvSpPr/>
            <p:nvPr/>
          </p:nvSpPr>
          <p:spPr>
            <a:xfrm>
              <a:off x="1947000" y="2249800"/>
              <a:ext cx="110000" cy="78450"/>
            </a:xfrm>
            <a:custGeom>
              <a:avLst/>
              <a:gdLst/>
              <a:ahLst/>
              <a:cxnLst/>
              <a:rect l="l" t="t" r="r" b="b"/>
              <a:pathLst>
                <a:path w="4400" h="3138" extrusionOk="0">
                  <a:moveTo>
                    <a:pt x="3153" y="0"/>
                  </a:moveTo>
                  <a:cubicBezTo>
                    <a:pt x="2677" y="0"/>
                    <a:pt x="2092" y="184"/>
                    <a:pt x="1537" y="541"/>
                  </a:cubicBezTo>
                  <a:cubicBezTo>
                    <a:pt x="523" y="1195"/>
                    <a:pt x="0" y="2185"/>
                    <a:pt x="365" y="2754"/>
                  </a:cubicBezTo>
                  <a:cubicBezTo>
                    <a:pt x="532" y="3011"/>
                    <a:pt x="852" y="3137"/>
                    <a:pt x="1247" y="3137"/>
                  </a:cubicBezTo>
                  <a:cubicBezTo>
                    <a:pt x="1723" y="3137"/>
                    <a:pt x="2308" y="2954"/>
                    <a:pt x="2863" y="2596"/>
                  </a:cubicBezTo>
                  <a:cubicBezTo>
                    <a:pt x="3877" y="1942"/>
                    <a:pt x="4400" y="952"/>
                    <a:pt x="4035" y="383"/>
                  </a:cubicBezTo>
                  <a:cubicBezTo>
                    <a:pt x="3868" y="126"/>
                    <a:pt x="3548" y="0"/>
                    <a:pt x="31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4" name="Google Shape;5488;p71"/>
            <p:cNvSpPr/>
            <p:nvPr/>
          </p:nvSpPr>
          <p:spPr>
            <a:xfrm>
              <a:off x="1951425" y="1973000"/>
              <a:ext cx="60950" cy="82150"/>
            </a:xfrm>
            <a:custGeom>
              <a:avLst/>
              <a:gdLst/>
              <a:ahLst/>
              <a:cxnLst/>
              <a:rect l="l" t="t" r="r" b="b"/>
              <a:pathLst>
                <a:path w="2438" h="3286" extrusionOk="0">
                  <a:moveTo>
                    <a:pt x="1253" y="1"/>
                  </a:moveTo>
                  <a:cubicBezTo>
                    <a:pt x="1047" y="203"/>
                    <a:pt x="864" y="429"/>
                    <a:pt x="711" y="674"/>
                  </a:cubicBezTo>
                  <a:cubicBezTo>
                    <a:pt x="64" y="1691"/>
                    <a:pt x="1" y="2810"/>
                    <a:pt x="570" y="3172"/>
                  </a:cubicBezTo>
                  <a:cubicBezTo>
                    <a:pt x="691" y="3249"/>
                    <a:pt x="831" y="3286"/>
                    <a:pt x="982" y="3286"/>
                  </a:cubicBezTo>
                  <a:cubicBezTo>
                    <a:pt x="1428" y="3286"/>
                    <a:pt x="1975" y="2969"/>
                    <a:pt x="2438" y="2438"/>
                  </a:cubicBezTo>
                  <a:cubicBezTo>
                    <a:pt x="582" y="2350"/>
                    <a:pt x="1253" y="6"/>
                    <a:pt x="1253" y="1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5" name="Google Shape;5489;p71"/>
            <p:cNvSpPr/>
            <p:nvPr/>
          </p:nvSpPr>
          <p:spPr>
            <a:xfrm>
              <a:off x="1957150" y="2065725"/>
              <a:ext cx="65150" cy="79575"/>
            </a:xfrm>
            <a:custGeom>
              <a:avLst/>
              <a:gdLst/>
              <a:ahLst/>
              <a:cxnLst/>
              <a:rect l="l" t="t" r="r" b="b"/>
              <a:pathLst>
                <a:path w="2606" h="3183" extrusionOk="0">
                  <a:moveTo>
                    <a:pt x="1688" y="0"/>
                  </a:moveTo>
                  <a:lnTo>
                    <a:pt x="1688" y="0"/>
                  </a:lnTo>
                  <a:cubicBezTo>
                    <a:pt x="1462" y="161"/>
                    <a:pt x="1253" y="343"/>
                    <a:pt x="1068" y="548"/>
                  </a:cubicBezTo>
                  <a:cubicBezTo>
                    <a:pt x="256" y="1440"/>
                    <a:pt x="0" y="2530"/>
                    <a:pt x="499" y="2984"/>
                  </a:cubicBezTo>
                  <a:cubicBezTo>
                    <a:pt x="647" y="3119"/>
                    <a:pt x="844" y="3183"/>
                    <a:pt x="1069" y="3183"/>
                  </a:cubicBezTo>
                  <a:cubicBezTo>
                    <a:pt x="1524" y="3183"/>
                    <a:pt x="2095" y="2923"/>
                    <a:pt x="2605" y="2462"/>
                  </a:cubicBezTo>
                  <a:cubicBezTo>
                    <a:pt x="1002" y="2393"/>
                    <a:pt x="1688" y="1"/>
                    <a:pt x="1688" y="0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6" name="Google Shape;5490;p71"/>
            <p:cNvSpPr/>
            <p:nvPr/>
          </p:nvSpPr>
          <p:spPr>
            <a:xfrm>
              <a:off x="1959350" y="2162025"/>
              <a:ext cx="60575" cy="76550"/>
            </a:xfrm>
            <a:custGeom>
              <a:avLst/>
              <a:gdLst/>
              <a:ahLst/>
              <a:cxnLst/>
              <a:rect l="l" t="t" r="r" b="b"/>
              <a:pathLst>
                <a:path w="2423" h="3062" extrusionOk="0">
                  <a:moveTo>
                    <a:pt x="2019" y="1"/>
                  </a:moveTo>
                  <a:lnTo>
                    <a:pt x="2019" y="1"/>
                  </a:lnTo>
                  <a:cubicBezTo>
                    <a:pt x="1780" y="122"/>
                    <a:pt x="1554" y="271"/>
                    <a:pt x="1347" y="441"/>
                  </a:cubicBezTo>
                  <a:cubicBezTo>
                    <a:pt x="413" y="1202"/>
                    <a:pt x="0" y="2245"/>
                    <a:pt x="428" y="2768"/>
                  </a:cubicBezTo>
                  <a:cubicBezTo>
                    <a:pt x="589" y="2967"/>
                    <a:pt x="847" y="3062"/>
                    <a:pt x="1157" y="3062"/>
                  </a:cubicBezTo>
                  <a:cubicBezTo>
                    <a:pt x="1531" y="3062"/>
                    <a:pt x="1979" y="2923"/>
                    <a:pt x="2422" y="2661"/>
                  </a:cubicBezTo>
                  <a:cubicBezTo>
                    <a:pt x="1029" y="2002"/>
                    <a:pt x="2018" y="1"/>
                    <a:pt x="2019" y="1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7" name="Google Shape;5491;p71"/>
            <p:cNvSpPr/>
            <p:nvPr/>
          </p:nvSpPr>
          <p:spPr>
            <a:xfrm>
              <a:off x="1947000" y="2254450"/>
              <a:ext cx="56150" cy="73800"/>
            </a:xfrm>
            <a:custGeom>
              <a:avLst/>
              <a:gdLst/>
              <a:ahLst/>
              <a:cxnLst/>
              <a:rect l="l" t="t" r="r" b="b"/>
              <a:pathLst>
                <a:path w="2246" h="2952" extrusionOk="0">
                  <a:moveTo>
                    <a:pt x="2245" y="0"/>
                  </a:moveTo>
                  <a:cubicBezTo>
                    <a:pt x="1997" y="93"/>
                    <a:pt x="1759" y="212"/>
                    <a:pt x="1537" y="358"/>
                  </a:cubicBezTo>
                  <a:cubicBezTo>
                    <a:pt x="523" y="1012"/>
                    <a:pt x="0" y="2002"/>
                    <a:pt x="365" y="2568"/>
                  </a:cubicBezTo>
                  <a:cubicBezTo>
                    <a:pt x="531" y="2826"/>
                    <a:pt x="853" y="2951"/>
                    <a:pt x="1249" y="2951"/>
                  </a:cubicBezTo>
                  <a:cubicBezTo>
                    <a:pt x="1550" y="2951"/>
                    <a:pt x="1893" y="2879"/>
                    <a:pt x="2245" y="2736"/>
                  </a:cubicBezTo>
                  <a:cubicBezTo>
                    <a:pt x="1352" y="1681"/>
                    <a:pt x="2243" y="3"/>
                    <a:pt x="2245" y="0"/>
                  </a:cubicBezTo>
                  <a:close/>
                </a:path>
              </a:pathLst>
            </a:custGeom>
            <a:solidFill>
              <a:srgbClr val="000000">
                <a:alpha val="16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122" name="Hộp Văn bản 6"/>
          <p:cNvSpPr txBox="1"/>
          <p:nvPr/>
        </p:nvSpPr>
        <p:spPr>
          <a:xfrm>
            <a:off x="1114429" y="2619555"/>
            <a:ext cx="95154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giữ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lịch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sự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Cụ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thưa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gửi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phù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giữa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. </a:t>
            </a:r>
          </a:p>
          <a:p>
            <a:pPr marL="514350" indent="-514350">
              <a:buAutoNum type="arabicPeriod"/>
            </a:pP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tránh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331BE3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phiền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Hộp Văn bản 35"/>
          <p:cNvSpPr txBox="1"/>
          <p:nvPr/>
        </p:nvSpPr>
        <p:spPr>
          <a:xfrm>
            <a:off x="288627" y="671792"/>
            <a:ext cx="11279918" cy="1598469"/>
          </a:xfrm>
          <a:prstGeom prst="rect">
            <a:avLst/>
          </a:prstGeom>
          <a:noFill/>
        </p:spPr>
        <p:txBody>
          <a:bodyPr wrap="square" lIns="119969" tIns="59985" rIns="119969" bIns="59985">
            <a:spAutoFit/>
          </a:bodyPr>
          <a:lstStyle/>
          <a:p>
            <a:pPr algn="just"/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8" name="Hộp Văn bản 37"/>
          <p:cNvSpPr txBox="1"/>
          <p:nvPr/>
        </p:nvSpPr>
        <p:spPr>
          <a:xfrm>
            <a:off x="288627" y="2276881"/>
            <a:ext cx="11404609" cy="35682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19969" tIns="59985" rIns="119969" bIns="59985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dắt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Rơ-nê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ngả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xám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da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nhăn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nheo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Con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Giô-dép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liếc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Lu-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Lu-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Pa-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xtơ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ạ.</a:t>
            </a:r>
          </a:p>
          <a:p>
            <a:pPr algn="just"/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Con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ạ.</a:t>
            </a:r>
          </a:p>
        </p:txBody>
      </p:sp>
      <p:sp>
        <p:nvSpPr>
          <p:cNvPr id="4" name="Google Shape;2911;p46"/>
          <p:cNvSpPr txBox="1">
            <a:spLocks noGrp="1"/>
          </p:cNvSpPr>
          <p:nvPr>
            <p:ph type="title" idx="4294967295"/>
          </p:nvPr>
        </p:nvSpPr>
        <p:spPr>
          <a:xfrm>
            <a:off x="221051" y="62985"/>
            <a:ext cx="3887877" cy="626202"/>
          </a:xfrm>
          <a:prstGeom prst="rect">
            <a:avLst/>
          </a:prstGeom>
        </p:spPr>
        <p:txBody>
          <a:bodyPr spcFirstLastPara="1" wrap="square" lIns="119950" tIns="119950" rIns="119950" bIns="119950" anchor="ctr" anchorCtr="0">
            <a:noAutofit/>
          </a:bodyPr>
          <a:lstStyle/>
          <a:p>
            <a:pPr algn="l"/>
            <a:r>
              <a:rPr lang="en-GB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GB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GB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566620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/>
          <p:cNvSpPr txBox="1"/>
          <p:nvPr/>
        </p:nvSpPr>
        <p:spPr>
          <a:xfrm>
            <a:off x="263236" y="180801"/>
            <a:ext cx="11333019" cy="31373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19969" tIns="59985" rIns="119969" bIns="59985">
            <a:spAutoFit/>
          </a:bodyPr>
          <a:lstStyle/>
          <a:p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I-u-ra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chạm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xít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–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Thằng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nhóc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– I-u-ra.</a:t>
            </a:r>
          </a:p>
          <a:p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–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Mày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–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– Sao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mày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–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bọn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xít</a:t>
            </a:r>
            <a:r>
              <a:rPr lang="en-US" alt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0539259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2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Hộp Văn bản 22"/>
          <p:cNvSpPr txBox="1"/>
          <p:nvPr/>
        </p:nvSpPr>
        <p:spPr>
          <a:xfrm flipH="1">
            <a:off x="1652273" y="906693"/>
            <a:ext cx="9705538" cy="1844690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pPr algn="just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cách mỗi nhân vật:</a:t>
            </a:r>
          </a:p>
          <a:p>
            <a:pPr algn="just"/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Rơ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..........................................................................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....................................................................................................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Lu-i Pa-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xtơ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.................................................................................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652272" y="312168"/>
            <a:ext cx="7921397" cy="689567"/>
          </a:xfrm>
          <a:prstGeom prst="rect">
            <a:avLst/>
          </a:prstGeom>
          <a:noFill/>
        </p:spPr>
        <p:txBody>
          <a:bodyPr wrap="square" lIns="119969" tIns="59985" rIns="119969" bIns="59985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Quan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hệ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giữa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vật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......................</a:t>
            </a:r>
            <a:endParaRPr lang="en-US" sz="2800" dirty="0"/>
          </a:p>
        </p:txBody>
      </p:sp>
      <p:sp>
        <p:nvSpPr>
          <p:cNvPr id="3" name="Text Box 2"/>
          <p:cNvSpPr txBox="1"/>
          <p:nvPr/>
        </p:nvSpPr>
        <p:spPr>
          <a:xfrm>
            <a:off x="6436532" y="204742"/>
            <a:ext cx="1701014" cy="750994"/>
          </a:xfrm>
          <a:prstGeom prst="rect">
            <a:avLst/>
          </a:prstGeom>
          <a:noFill/>
        </p:spPr>
        <p:txBody>
          <a:bodyPr wrap="none" lIns="119969" tIns="59985" rIns="119969" bIns="59985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1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thầy</a:t>
            </a:r>
            <a:r>
              <a:rPr lang="en-US" sz="31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1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trò</a:t>
            </a:r>
            <a:r>
              <a:rPr lang="en-US" sz="31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4031525" y="1212995"/>
            <a:ext cx="6771665" cy="1106027"/>
          </a:xfrm>
          <a:prstGeom prst="rect">
            <a:avLst/>
          </a:prstGeom>
          <a:noFill/>
        </p:spPr>
        <p:txBody>
          <a:bodyPr wrap="square" lIns="119969" tIns="59985" rIns="119969" bIns="59985" rtlCol="0" anchor="t">
            <a:spAutoFit/>
          </a:bodyPr>
          <a:lstStyle/>
          <a:p>
            <a:pPr algn="just"/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ân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cần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trìu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mến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chứng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tỏ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thầy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rất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yêu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học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trò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3797361" y="1933362"/>
            <a:ext cx="7921397" cy="771320"/>
          </a:xfrm>
          <a:prstGeom prst="rect">
            <a:avLst/>
          </a:prstGeom>
          <a:noFill/>
        </p:spPr>
        <p:txBody>
          <a:bodyPr wrap="square" lIns="119969" tIns="59985" rIns="119969" bIns="59985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ngoan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biết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kính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trọng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thầy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giáo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ham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học</a:t>
            </a:r>
            <a:endParaRPr lang="en-US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Text Box 1"/>
          <p:cNvSpPr txBox="1"/>
          <p:nvPr/>
        </p:nvSpPr>
        <p:spPr>
          <a:xfrm>
            <a:off x="268384" y="277852"/>
            <a:ext cx="1484609" cy="770807"/>
          </a:xfrm>
          <a:prstGeom prst="rect">
            <a:avLst/>
          </a:prstGeom>
          <a:noFill/>
        </p:spPr>
        <p:txBody>
          <a:bodyPr wrap="none" lIns="119969" tIns="59985" rIns="119969" bIns="59985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Đoạn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</a:t>
            </a:r>
            <a:endParaRPr lang="en-US" sz="3200" dirty="0"/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xmlns="" id="{A0E85686-EC04-465C-ADB5-A94B2855C86D}"/>
              </a:ext>
            </a:extLst>
          </p:cNvPr>
          <p:cNvSpPr txBox="1"/>
          <p:nvPr/>
        </p:nvSpPr>
        <p:spPr>
          <a:xfrm>
            <a:off x="245942" y="2721985"/>
            <a:ext cx="1507051" cy="770807"/>
          </a:xfrm>
          <a:prstGeom prst="rect">
            <a:avLst/>
          </a:prstGeom>
          <a:noFill/>
        </p:spPr>
        <p:txBody>
          <a:bodyPr wrap="none" lIns="119969" tIns="59985" rIns="119969" bIns="59985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Đoạn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b</a:t>
            </a:r>
            <a:endParaRPr lang="en-US" sz="3200" dirty="0"/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xmlns="" id="{CD07357A-6F56-45FC-A76B-7BF78C353BCA}"/>
              </a:ext>
            </a:extLst>
          </p:cNvPr>
          <p:cNvSpPr txBox="1"/>
          <p:nvPr/>
        </p:nvSpPr>
        <p:spPr>
          <a:xfrm>
            <a:off x="1652272" y="2869052"/>
            <a:ext cx="8382064" cy="689567"/>
          </a:xfrm>
          <a:prstGeom prst="rect">
            <a:avLst/>
          </a:prstGeom>
          <a:noFill/>
        </p:spPr>
        <p:txBody>
          <a:bodyPr wrap="square" lIns="119969" tIns="59985" rIns="119969" bIns="59985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Quan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hệ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giữa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hai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vật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.............................</a:t>
            </a:r>
            <a:endParaRPr lang="en-US" sz="2800" dirty="0"/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xmlns="" id="{32A7E618-3B5B-4A7E-8B18-6305CAF57B66}"/>
              </a:ext>
            </a:extLst>
          </p:cNvPr>
          <p:cNvSpPr txBox="1"/>
          <p:nvPr/>
        </p:nvSpPr>
        <p:spPr>
          <a:xfrm>
            <a:off x="6544408" y="2751383"/>
            <a:ext cx="1745898" cy="750994"/>
          </a:xfrm>
          <a:prstGeom prst="rect">
            <a:avLst/>
          </a:prstGeom>
          <a:noFill/>
        </p:spPr>
        <p:txBody>
          <a:bodyPr wrap="none" lIns="119969" tIns="59985" rIns="119969" bIns="59985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1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thù</a:t>
            </a:r>
            <a:r>
              <a:rPr lang="en-US" sz="31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1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địch</a:t>
            </a:r>
            <a:r>
              <a:rPr lang="en-US" sz="31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</a:p>
        </p:txBody>
      </p:sp>
      <p:sp>
        <p:nvSpPr>
          <p:cNvPr id="11" name="Hộp Văn bản 22">
            <a:extLst>
              <a:ext uri="{FF2B5EF4-FFF2-40B4-BE49-F238E27FC236}">
                <a16:creationId xmlns:a16="http://schemas.microsoft.com/office/drawing/2014/main" xmlns="" id="{FE26E234-41F4-4875-9BA5-0373213B541A}"/>
              </a:ext>
            </a:extLst>
          </p:cNvPr>
          <p:cNvSpPr txBox="1"/>
          <p:nvPr/>
        </p:nvSpPr>
        <p:spPr>
          <a:xfrm flipH="1">
            <a:off x="1652272" y="3471750"/>
            <a:ext cx="9801790" cy="2090912"/>
          </a:xfrm>
          <a:prstGeom prst="rect">
            <a:avLst/>
          </a:prstGeom>
          <a:noFill/>
        </p:spPr>
        <p:txBody>
          <a:bodyPr wrap="square" lIns="119969" tIns="59985" rIns="119969" bIns="59985" rtlCol="0">
            <a:spAutoFit/>
          </a:bodyPr>
          <a:lstStyle/>
          <a:p>
            <a:pPr algn="just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cách mỗi nhân vật:</a:t>
            </a:r>
          </a:p>
          <a:p>
            <a:pPr algn="just"/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xít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</a:t>
            </a:r>
          </a:p>
          <a:p>
            <a:pPr algn="just"/>
            <a:r>
              <a:rPr lang="vi-VN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...........................................................................................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 bé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xmlns="" id="{954B524A-A789-4676-9DB5-12384B058574}"/>
              </a:ext>
            </a:extLst>
          </p:cNvPr>
          <p:cNvSpPr txBox="1"/>
          <p:nvPr/>
        </p:nvSpPr>
        <p:spPr>
          <a:xfrm>
            <a:off x="2011388" y="3879290"/>
            <a:ext cx="8791802" cy="1106027"/>
          </a:xfrm>
          <a:prstGeom prst="rect">
            <a:avLst/>
          </a:prstGeom>
          <a:noFill/>
        </p:spPr>
        <p:txBody>
          <a:bodyPr wrap="square" lIns="119969" tIns="59985" rIns="119969" bIns="59985" rtlCol="0" anchor="t">
            <a:spAutoFit/>
          </a:bodyPr>
          <a:lstStyle/>
          <a:p>
            <a:pPr algn="just"/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                            </a:t>
            </a:r>
            <a:r>
              <a:rPr lang="vi-VN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hăn</a:t>
            </a:r>
            <a:r>
              <a:rPr lang="vi-VN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cộc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cằn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xem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thường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người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khác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xmlns="" id="{06E193FD-9CE2-4129-9D8A-2A79401F9CAE}"/>
              </a:ext>
            </a:extLst>
          </p:cNvPr>
          <p:cNvSpPr txBox="1"/>
          <p:nvPr/>
        </p:nvSpPr>
        <p:spPr>
          <a:xfrm>
            <a:off x="3400713" y="4733652"/>
            <a:ext cx="6208658" cy="771320"/>
          </a:xfrm>
          <a:prstGeom prst="rect">
            <a:avLst/>
          </a:prstGeom>
          <a:noFill/>
        </p:spPr>
        <p:txBody>
          <a:bodyPr wrap="none" lIns="119969" tIns="59985" rIns="119969" bIns="59985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ũng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cảm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yêu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nước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căm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thù</a:t>
            </a:r>
            <a:r>
              <a:rPr lang="en-US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2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giặc</a:t>
            </a:r>
            <a:endParaRPr lang="en-US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FE189ACB-CD7C-4651-A9ED-4960720C90C2}"/>
              </a:ext>
            </a:extLst>
          </p:cNvPr>
          <p:cNvCxnSpPr>
            <a:cxnSpLocks/>
          </p:cNvCxnSpPr>
          <p:nvPr/>
        </p:nvCxnSpPr>
        <p:spPr>
          <a:xfrm>
            <a:off x="1687119" y="675908"/>
            <a:ext cx="0" cy="51473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75180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0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Hộp Văn bản 35"/>
          <p:cNvSpPr txBox="1"/>
          <p:nvPr/>
        </p:nvSpPr>
        <p:spPr>
          <a:xfrm>
            <a:off x="211765" y="57567"/>
            <a:ext cx="11439908" cy="1598469"/>
          </a:xfrm>
          <a:prstGeom prst="rect">
            <a:avLst/>
          </a:prstGeom>
          <a:noFill/>
        </p:spPr>
        <p:txBody>
          <a:bodyPr wrap="square" lIns="119969" tIns="59985" rIns="119969" bIns="59985">
            <a:spAutoFit/>
          </a:bodyPr>
          <a:lstStyle/>
          <a:p>
            <a:pPr algn="just" eaLnBrk="1" hangingPunct="1"/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So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vi-VN" sz="3200" b="1" dirty="0">
                <a:solidFill>
                  <a:srgbClr val="331B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Hộp Văn bản 472"/>
          <p:cNvSpPr txBox="1"/>
          <p:nvPr/>
        </p:nvSpPr>
        <p:spPr>
          <a:xfrm>
            <a:off x="211765" y="1686383"/>
            <a:ext cx="11439908" cy="5045567"/>
          </a:xfrm>
          <a:prstGeom prst="rect">
            <a:avLst/>
          </a:prstGeom>
          <a:ln>
            <a:prstDash val="dash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119969" tIns="59985" rIns="119969" bIns="59985">
            <a:spAutoFit/>
          </a:bodyPr>
          <a:lstStyle/>
          <a:p>
            <a:pPr algn="just" eaLnBrk="1" hangingPunct="1"/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dạo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ríu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rít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sầu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-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/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just" eaLnBrk="1" hangingPunct="1"/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Hay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algn="just" eaLnBrk="1" hangingPunct="1"/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algn="just" eaLnBrk="1" hangingPunct="1"/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 eaLnBrk="1" hangingPunct="1"/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Thưa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ạ?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1504</Words>
  <Application>Microsoft Office PowerPoint</Application>
  <PresentationFormat>Custom</PresentationFormat>
  <Paragraphs>162</Paragraphs>
  <Slides>17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II. Ghi nhớ:</vt:lpstr>
      <vt:lpstr>III. Luyện tập: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GIỮ PHÉP LỊCH SỰ KHI ĐẶT CÂU HỎI</dc:title>
  <dc:creator>Phạm Lê Xuân Nữ</dc:creator>
  <cp:lastModifiedBy>Administrator</cp:lastModifiedBy>
  <cp:revision>42</cp:revision>
  <dcterms:created xsi:type="dcterms:W3CDTF">2021-12-29T13:25:37Z</dcterms:created>
  <dcterms:modified xsi:type="dcterms:W3CDTF">2022-12-14T01:50:29Z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37602A458D4F495CA2379872FB583646</vt:lpwstr>
  </property>
  <property fmtid="{D5CDD505-2E9C-101B-9397-08002B2CF9AE}" pid="3" name="KSOProductBuildVer">
    <vt:lpwstr>1033-11.2.0.10426</vt:lpwstr>
  </property>
</Properties>
</file>