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445" r:id="rId4"/>
    <p:sldId id="446" r:id="rId5"/>
    <p:sldId id="447" r:id="rId6"/>
    <p:sldId id="448" r:id="rId7"/>
    <p:sldId id="449" r:id="rId8"/>
    <p:sldId id="263" r:id="rId9"/>
    <p:sldId id="264" r:id="rId10"/>
    <p:sldId id="265" r:id="rId11"/>
    <p:sldId id="268" r:id="rId12"/>
    <p:sldId id="269" r:id="rId13"/>
    <p:sldId id="271" r:id="rId14"/>
    <p:sldId id="457" r:id="rId15"/>
    <p:sldId id="452" r:id="rId16"/>
    <p:sldId id="278" r:id="rId17"/>
    <p:sldId id="273" r:id="rId18"/>
    <p:sldId id="454" r:id="rId19"/>
    <p:sldId id="458" r:id="rId20"/>
    <p:sldId id="456" r:id="rId21"/>
    <p:sldId id="276" r:id="rId22"/>
    <p:sldId id="283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83F40-B053-40E9-A702-E58BE8E109F5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44890-E47E-4968-8AB5-F0FFEC7FD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931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91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9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30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33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38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77D2F-44DB-8F67-BEAB-20BA0CC0A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FA1AD-B569-F2FF-D7E3-CA6C57229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838C2-DADE-82C3-C7CF-A01C1B18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84B67-1C61-E3B1-6E87-871710F8C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95965-EF66-FC2C-05AC-C8D5F42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2428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01AA-100A-3040-C91C-62EC3B57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E2711-8EFD-B8FB-7FEB-5F41951C1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EE6D5-DB18-374E-9D9E-B0ADA91A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CBE39-9EBC-3539-F3C7-6F418FD9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30B7C-153E-DB46-D3B0-120A2AD8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499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48671D-60AB-8DD3-1352-0AAA2209C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663B6-84DF-F785-09FA-9D175B762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F7202-9F86-298E-C0FC-36E02284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7AD6C-632F-A6AE-52C2-0F246B6E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261CA-FC7C-A888-2FA2-4D67F858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1359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6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C587-FBB8-6A1B-48C1-88B2911F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DF3DE-B686-79AE-CE28-313DCE847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75ED8-D4B2-DC85-7682-0B7D7CAF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092F-4B60-728D-00B0-FF6EC1E7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7FBC3-56CC-AD21-72D6-CC76D5A52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98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314F8-B26D-18B0-D7EC-B5DBE236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A8CDD-CC76-07D8-546A-DA4F81557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BF021-9C93-2895-CF59-D9172FDF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2D1A1-0ADC-919F-A2AA-EDAF3207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6CA1E-805D-A9EB-35C3-4DB3C6CA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51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C51AE-6474-5603-BB56-875C923E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88CBA-16E7-A3FC-4CA3-B682B029C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2CACC-9CFC-678C-B780-E41615389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45E7C-1B65-E415-3FDD-5C17560D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ED9D2-888D-7C4A-161A-25355ECD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2940C-DA9F-8DDF-9565-EF5DDE30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21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1C20-83A2-A5EC-DFC6-943C14D5E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D6D4C-1B8F-F860-7012-6238CEAF2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8B997-0D6F-DCAD-4717-F3C68B8F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7D12B0-17B7-79D4-BBD7-9299CA3CD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6EFDF-A1AC-B871-D009-0A511C0AB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EFB2A4-6958-326F-ADEB-7EF11FEF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EC5956-9FE5-CB31-AAF2-2A6A1A5D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4BBB81-91AD-BFC4-6124-24CB9254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36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F231-06EF-AB87-979A-A8448F60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8C01A-610A-CBCB-4672-EC81E2E19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3E1AB-9617-069B-EE21-5F14F33E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78FA-8427-0EBB-6CDE-52201CE9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58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5C620-1750-2220-A517-8529FD9A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AE0B4-5D38-B3C3-7C8C-33E50B37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8F7BA-D340-9909-BAA3-13A46708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21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8929-E37E-97EC-55D4-9305B85A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76BF8-F960-A2C3-509F-3441D2FF5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3BE1A-2791-389E-A033-29349CEE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60107-7CB8-4209-E94F-495B6DE7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3E91F-1D14-A229-2946-A8F209104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FDC54-F9BB-5E36-FAB4-3024A2C3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149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B659E-E82A-84FC-CC95-934067C5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F201F5-041D-27FE-AD36-0F6465B5C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6D6F2-91E1-52C5-CA1F-3DF550278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554B6-2730-3706-D058-77E30BEB2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FE376-F329-C572-CB88-CDD6B6A7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CE057-FEDD-5C73-605E-A2B6AAD5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30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CD243-CD2F-531B-9757-A9B164D4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5A22C-1D93-4427-40CE-94157BAE6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5C8B2-2901-10AB-40FB-6C8616343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88C36-89DD-4C21-9BBC-39A446F2F7DD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42A7E-3936-7762-1089-7058BF905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727EE-C37B-EC23-73F4-C5CC67365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030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GIF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83CA4-CA28-4C43-8ECD-076352378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559" y="2123962"/>
            <a:ext cx="363353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4" y="4265865"/>
            <a:ext cx="1397000" cy="2490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5C4B06-6370-4919-865B-6B55F048D474}"/>
              </a:ext>
            </a:extLst>
          </p:cNvPr>
          <p:cNvSpPr txBox="1"/>
          <p:nvPr/>
        </p:nvSpPr>
        <p:spPr>
          <a:xfrm>
            <a:off x="406400" y="653034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948 – 429 + 479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F0921E-F062-4675-AEB9-74D67861830A}"/>
              </a:ext>
            </a:extLst>
          </p:cNvPr>
          <p:cNvSpPr txBox="1"/>
          <p:nvPr/>
        </p:nvSpPr>
        <p:spPr>
          <a:xfrm>
            <a:off x="3602212" y="673141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519 + 479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F3C6DE-487F-4A01-8060-FF2055C3E679}"/>
              </a:ext>
            </a:extLst>
          </p:cNvPr>
          <p:cNvSpPr txBox="1"/>
          <p:nvPr/>
        </p:nvSpPr>
        <p:spPr>
          <a:xfrm>
            <a:off x="3588440" y="114271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998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E9B7B2-1B5C-4C07-B25F-712A04FB194E}"/>
              </a:ext>
            </a:extLst>
          </p:cNvPr>
          <p:cNvSpPr txBox="1"/>
          <p:nvPr/>
        </p:nvSpPr>
        <p:spPr>
          <a:xfrm>
            <a:off x="809212" y="2196962"/>
            <a:ext cx="2962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424 : 2 x 3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E0CBA4-F976-4A9A-9EAB-3B5A0CC34D82}"/>
              </a:ext>
            </a:extLst>
          </p:cNvPr>
          <p:cNvSpPr txBox="1"/>
          <p:nvPr/>
        </p:nvSpPr>
        <p:spPr>
          <a:xfrm>
            <a:off x="2714625" y="2225537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212 x 3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71EC52-EBF4-45A2-BEBE-A2545F20E1AE}"/>
              </a:ext>
            </a:extLst>
          </p:cNvPr>
          <p:cNvSpPr txBox="1"/>
          <p:nvPr/>
        </p:nvSpPr>
        <p:spPr>
          <a:xfrm>
            <a:off x="2629730" y="2625587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636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1EE531-C779-4BAF-961E-2B431DC8264E}"/>
              </a:ext>
            </a:extLst>
          </p:cNvPr>
          <p:cNvSpPr txBox="1"/>
          <p:nvPr/>
        </p:nvSpPr>
        <p:spPr>
          <a:xfrm>
            <a:off x="6798024" y="638657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750 – 101 x 6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1A1082-6A04-4FCA-A13D-60FBB8E501AB}"/>
              </a:ext>
            </a:extLst>
          </p:cNvPr>
          <p:cNvSpPr txBox="1"/>
          <p:nvPr/>
        </p:nvSpPr>
        <p:spPr>
          <a:xfrm>
            <a:off x="9563101" y="67556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750 – 606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4E526F-E59B-45DF-BA66-6578107D04A4}"/>
              </a:ext>
            </a:extLst>
          </p:cNvPr>
          <p:cNvSpPr txBox="1"/>
          <p:nvPr/>
        </p:nvSpPr>
        <p:spPr>
          <a:xfrm>
            <a:off x="9563101" y="113107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144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D6CAB2-13E1-48EF-8232-597CFE6B4343}"/>
              </a:ext>
            </a:extLst>
          </p:cNvPr>
          <p:cNvSpPr txBox="1"/>
          <p:nvPr/>
        </p:nvSpPr>
        <p:spPr>
          <a:xfrm>
            <a:off x="7255225" y="2116723"/>
            <a:ext cx="2771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 : 2 : 5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B58316-A8E3-485C-8DC4-A244F2E8EC1C}"/>
              </a:ext>
            </a:extLst>
          </p:cNvPr>
          <p:cNvSpPr txBox="1"/>
          <p:nvPr/>
        </p:nvSpPr>
        <p:spPr>
          <a:xfrm>
            <a:off x="9066631" y="2119142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50 :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95DBEC-FE95-4AD9-89D7-D9BEB98EEC09}"/>
              </a:ext>
            </a:extLst>
          </p:cNvPr>
          <p:cNvSpPr txBox="1"/>
          <p:nvPr/>
        </p:nvSpPr>
        <p:spPr>
          <a:xfrm>
            <a:off x="8963025" y="2600325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10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BEBB06-9C8D-4DB0-BFC4-07D311FCCA10}"/>
              </a:ext>
            </a:extLst>
          </p:cNvPr>
          <p:cNvSpPr txBox="1"/>
          <p:nvPr/>
        </p:nvSpPr>
        <p:spPr>
          <a:xfrm>
            <a:off x="3911874" y="3609145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998 – (302 + 685)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8F4BBD-EB10-48EA-BCA9-93A82A02B6DF}"/>
              </a:ext>
            </a:extLst>
          </p:cNvPr>
          <p:cNvSpPr txBox="1"/>
          <p:nvPr/>
        </p:nvSpPr>
        <p:spPr>
          <a:xfrm>
            <a:off x="7302774" y="358057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998 – 987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98B7103-CE45-408E-91F8-0844ED4CF4FF}"/>
              </a:ext>
            </a:extLst>
          </p:cNvPr>
          <p:cNvSpPr txBox="1"/>
          <p:nvPr/>
        </p:nvSpPr>
        <p:spPr>
          <a:xfrm>
            <a:off x="7302774" y="4063543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11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7F79C20-6FC7-4385-8487-3811523422F8}"/>
              </a:ext>
            </a:extLst>
          </p:cNvPr>
          <p:cNvSpPr txBox="1"/>
          <p:nvPr/>
        </p:nvSpPr>
        <p:spPr>
          <a:xfrm>
            <a:off x="4381500" y="4897920"/>
            <a:ext cx="346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(421 – 19) x 2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C5D4C3-F785-4B04-AA47-C2CA2DFB4CBD}"/>
              </a:ext>
            </a:extLst>
          </p:cNvPr>
          <p:cNvSpPr txBox="1"/>
          <p:nvPr/>
        </p:nvSpPr>
        <p:spPr>
          <a:xfrm>
            <a:off x="6715125" y="4888395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402 x 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BDD5B40-A150-4D1D-B59F-AE2DF79BED73}"/>
              </a:ext>
            </a:extLst>
          </p:cNvPr>
          <p:cNvSpPr txBox="1"/>
          <p:nvPr/>
        </p:nvSpPr>
        <p:spPr>
          <a:xfrm>
            <a:off x="6613523" y="5344272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804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9" grpId="0" build="p"/>
      <p:bldP spid="40" grpId="0" build="p"/>
      <p:bldP spid="41" grpId="0" build="p"/>
      <p:bldP spid="42" grpId="0" build="p"/>
      <p:bldP spid="43" grpId="0" build="p"/>
      <p:bldP spid="44" grpId="0" build="p"/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2" grpId="0" build="p"/>
      <p:bldP spid="63" grpId="0" build="p"/>
      <p:bldP spid="71" grpId="0" build="p"/>
      <p:bldP spid="72" grpId="0" build="p"/>
      <p:bldP spid="7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a) Tính giá trị của các biểu thức sau: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F481D-B2E3-4EF1-A3CB-106906218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1747837"/>
            <a:ext cx="5300095" cy="2471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376AD-894C-4718-9ABB-FE560896D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862" y="1790699"/>
            <a:ext cx="5241369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7039A-FBC2-45DE-BA5D-4F9F5B483A95}"/>
              </a:ext>
            </a:extLst>
          </p:cNvPr>
          <p:cNvSpPr txBox="1"/>
          <p:nvPr/>
        </p:nvSpPr>
        <p:spPr>
          <a:xfrm>
            <a:off x="406400" y="199072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(300 + 70) + 500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D642B-FF85-48D4-8C71-FC80B1FBD6E3}"/>
              </a:ext>
            </a:extLst>
          </p:cNvPr>
          <p:cNvSpPr txBox="1"/>
          <p:nvPr/>
        </p:nvSpPr>
        <p:spPr>
          <a:xfrm>
            <a:off x="3254375" y="198120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370 + 500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D732E2-9101-4C97-A545-F8408C2946EB}"/>
              </a:ext>
            </a:extLst>
          </p:cNvPr>
          <p:cNvSpPr txBox="1"/>
          <p:nvPr/>
        </p:nvSpPr>
        <p:spPr>
          <a:xfrm>
            <a:off x="3273425" y="246697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870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BF683-75A8-49E1-9FB2-4AD83A7A8384}"/>
              </a:ext>
            </a:extLst>
          </p:cNvPr>
          <p:cNvSpPr txBox="1"/>
          <p:nvPr/>
        </p:nvSpPr>
        <p:spPr>
          <a:xfrm>
            <a:off x="600076" y="323850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300 + (70 + 500)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56F439-2AFB-4C08-A757-C496FF60FDA9}"/>
              </a:ext>
            </a:extLst>
          </p:cNvPr>
          <p:cNvSpPr txBox="1"/>
          <p:nvPr/>
        </p:nvSpPr>
        <p:spPr>
          <a:xfrm>
            <a:off x="3448051" y="322897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300 + 570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8E93E-6A3E-4C7D-BEFF-0B1F8DCD6349}"/>
              </a:ext>
            </a:extLst>
          </p:cNvPr>
          <p:cNvSpPr txBox="1"/>
          <p:nvPr/>
        </p:nvSpPr>
        <p:spPr>
          <a:xfrm>
            <a:off x="3467101" y="371475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870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757EB0-C861-457F-8ED3-EA29F26CD802}"/>
              </a:ext>
            </a:extLst>
          </p:cNvPr>
          <p:cNvSpPr txBox="1"/>
          <p:nvPr/>
        </p:nvSpPr>
        <p:spPr>
          <a:xfrm>
            <a:off x="6545884" y="200025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(178 + 214) + 86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49481A-BC26-4BA2-AB5B-18AFF2756F96}"/>
              </a:ext>
            </a:extLst>
          </p:cNvPr>
          <p:cNvSpPr txBox="1"/>
          <p:nvPr/>
        </p:nvSpPr>
        <p:spPr>
          <a:xfrm>
            <a:off x="9393859" y="199072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392 + 86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8D0DCC-09B0-44F6-B050-DE643CCE3A28}"/>
              </a:ext>
            </a:extLst>
          </p:cNvPr>
          <p:cNvSpPr txBox="1"/>
          <p:nvPr/>
        </p:nvSpPr>
        <p:spPr>
          <a:xfrm>
            <a:off x="9412909" y="244792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478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165A5-B919-4A1D-AC4B-2B836023FD5E}"/>
              </a:ext>
            </a:extLst>
          </p:cNvPr>
          <p:cNvSpPr txBox="1"/>
          <p:nvPr/>
        </p:nvSpPr>
        <p:spPr>
          <a:xfrm>
            <a:off x="6545884" y="321945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178 + (214 + 86)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FF6716-2B65-45E8-93CF-CD2E36B42308}"/>
              </a:ext>
            </a:extLst>
          </p:cNvPr>
          <p:cNvSpPr txBox="1"/>
          <p:nvPr/>
        </p:nvSpPr>
        <p:spPr>
          <a:xfrm>
            <a:off x="9393859" y="320992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178 + 300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228264-B328-481E-859B-A75CF15D6475}"/>
              </a:ext>
            </a:extLst>
          </p:cNvPr>
          <p:cNvSpPr txBox="1"/>
          <p:nvPr/>
        </p:nvSpPr>
        <p:spPr>
          <a:xfrm>
            <a:off x="9346234" y="368617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478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18" grpId="0" build="p"/>
      <p:bldP spid="19" grpId="0" build="p"/>
      <p:bldP spid="20" grpId="0" build="p"/>
      <p:bldP spid="21" grpId="0" build="p"/>
      <p:bldP spid="23" grpId="0" build="p"/>
      <p:bldP spid="24" grpId="0" build="p"/>
      <p:bldP spid="26" grpId="0" build="p"/>
      <p:bldP spid="27" grpId="0" build="p"/>
      <p:bldP spid="28" grpId="0" build="p"/>
      <p:bldP spid="2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8900"/>
            <a:r>
              <a:rPr lang="vi-VN" sz="2400">
                <a:solidFill>
                  <a:prstClr val="white"/>
                </a:solidFill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644301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 xét về giá trị của các biểu thức trong từng cột ở </a:t>
              </a:r>
              <a:r>
                <a:rPr kumimoji="0" lang="en-US" sz="3733" b="1" i="0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305175" y="222885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68600" y="332082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324228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720030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38"/>
              <a:ext cx="8711880" cy="305160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057525" y="1672530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số hạng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40025" y="3059781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các biểu thức chỉ chứa dấu cộng,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các biểu thức</a:t>
            </a:r>
          </a:p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chỉ chứa dấu cộng, giá trị của biểu thức không thay đổi khi thay đổi vị trí các dấu ngoặc.</a:t>
            </a:r>
            <a:endPara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66825" y="1084109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325CBC-ABC5-4082-8A88-20AF2DC44ED0}"/>
              </a:ext>
            </a:extLst>
          </p:cNvPr>
          <p:cNvSpPr txBox="1"/>
          <p:nvPr/>
        </p:nvSpPr>
        <p:spPr>
          <a:xfrm>
            <a:off x="3276600" y="3514725"/>
            <a:ext cx="746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(625 + 28) + 200 = 653 + 200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= 853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625 + (28 + 200) = 625 + 228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= 853</a:t>
            </a:r>
          </a:p>
        </p:txBody>
      </p:sp>
    </p:spTree>
    <p:extLst>
      <p:ext uri="{BB962C8B-B14F-4D97-AF65-F5344CB8AC3E}">
        <p14:creationId xmlns:p14="http://schemas.microsoft.com/office/powerpoint/2010/main" val="15916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404C2-5D44-413D-AE29-DA4AC644B9D8}"/>
              </a:ext>
            </a:extLst>
          </p:cNvPr>
          <p:cNvSpPr txBox="1"/>
          <p:nvPr/>
        </p:nvSpPr>
        <p:spPr>
          <a:xfrm>
            <a:off x="2295524" y="704850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9318E-4D73-42E5-8ED8-345C5405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733550"/>
            <a:ext cx="5114925" cy="2544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9AFC74-8698-40B4-9E9E-918CEDB53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187" y="1814512"/>
            <a:ext cx="4838677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D868D-7CDB-48A8-B81F-21761CBE9455}"/>
              </a:ext>
            </a:extLst>
          </p:cNvPr>
          <p:cNvSpPr txBox="1"/>
          <p:nvPr/>
        </p:nvSpPr>
        <p:spPr>
          <a:xfrm>
            <a:off x="542925" y="1219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(2 x 6) x 4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E3B98-4448-46EB-8439-F4EC998ED85C}"/>
              </a:ext>
            </a:extLst>
          </p:cNvPr>
          <p:cNvSpPr txBox="1"/>
          <p:nvPr/>
        </p:nvSpPr>
        <p:spPr>
          <a:xfrm>
            <a:off x="3581400" y="12096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12 x 4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361AB-0520-4B26-B30A-EF908A6B7DE0}"/>
              </a:ext>
            </a:extLst>
          </p:cNvPr>
          <p:cNvSpPr txBox="1"/>
          <p:nvPr/>
        </p:nvSpPr>
        <p:spPr>
          <a:xfrm>
            <a:off x="3486150" y="18002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48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F6A893-ACF4-4C42-A972-6672C9C23774}"/>
              </a:ext>
            </a:extLst>
          </p:cNvPr>
          <p:cNvSpPr txBox="1"/>
          <p:nvPr/>
        </p:nvSpPr>
        <p:spPr>
          <a:xfrm>
            <a:off x="6838949" y="1247775"/>
            <a:ext cx="317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x (6 x 4)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67DB44-A949-4936-9180-5768EBD48756}"/>
              </a:ext>
            </a:extLst>
          </p:cNvPr>
          <p:cNvSpPr txBox="1"/>
          <p:nvPr/>
        </p:nvSpPr>
        <p:spPr>
          <a:xfrm>
            <a:off x="9182100" y="12382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 x 24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13E77-6CC8-441C-A231-7D77A6A5B432}"/>
              </a:ext>
            </a:extLst>
          </p:cNvPr>
          <p:cNvSpPr txBox="1"/>
          <p:nvPr/>
        </p:nvSpPr>
        <p:spPr>
          <a:xfrm>
            <a:off x="9086850" y="18288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48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B4E27-03B9-4FA6-93C0-EECCBF885FB5}"/>
              </a:ext>
            </a:extLst>
          </p:cNvPr>
          <p:cNvSpPr txBox="1"/>
          <p:nvPr/>
        </p:nvSpPr>
        <p:spPr>
          <a:xfrm>
            <a:off x="1095374" y="2933700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(8 x 5) x 2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52C44C-9AFA-441F-A653-ED7A1F2931C7}"/>
              </a:ext>
            </a:extLst>
          </p:cNvPr>
          <p:cNvSpPr txBox="1"/>
          <p:nvPr/>
        </p:nvSpPr>
        <p:spPr>
          <a:xfrm>
            <a:off x="3495675" y="29241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40 x 2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8CC61-3EAC-436A-AD6E-991AA3E3C9E8}"/>
              </a:ext>
            </a:extLst>
          </p:cNvPr>
          <p:cNvSpPr txBox="1"/>
          <p:nvPr/>
        </p:nvSpPr>
        <p:spPr>
          <a:xfrm>
            <a:off x="3400425" y="35147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80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C6330-E2D8-4421-B0B2-2A21FB6AC223}"/>
              </a:ext>
            </a:extLst>
          </p:cNvPr>
          <p:cNvSpPr txBox="1"/>
          <p:nvPr/>
        </p:nvSpPr>
        <p:spPr>
          <a:xfrm>
            <a:off x="6877049" y="29241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x (5 x 2)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39BD54-0D56-4696-9DEA-89FE839B4E28}"/>
              </a:ext>
            </a:extLst>
          </p:cNvPr>
          <p:cNvSpPr txBox="1"/>
          <p:nvPr/>
        </p:nvSpPr>
        <p:spPr>
          <a:xfrm>
            <a:off x="9277350" y="29146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8 x 10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BA28D5-28F7-4168-825C-CCD1468FAA36}"/>
              </a:ext>
            </a:extLst>
          </p:cNvPr>
          <p:cNvSpPr txBox="1"/>
          <p:nvPr/>
        </p:nvSpPr>
        <p:spPr>
          <a:xfrm>
            <a:off x="9182100" y="3505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80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870959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trị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cột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a?</a:t>
              </a:r>
              <a:endPara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291923" y="2298838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68600" y="337605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324228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biểu thức  đều chỉ chứa dấu nhân và đều có dấu ngoặc.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619125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38"/>
              <a:ext cx="8711880" cy="305160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057525" y="157162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40025" y="2958876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các biểu thức chỉ chứa dấu nhân,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53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62075" y="674534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32E034-139D-40B8-B56F-A167A143003F}"/>
              </a:ext>
            </a:extLst>
          </p:cNvPr>
          <p:cNvSpPr txBox="1"/>
          <p:nvPr/>
        </p:nvSpPr>
        <p:spPr>
          <a:xfrm>
            <a:off x="5314950" y="3086100"/>
            <a:ext cx="7810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 x 9) x 6 = 36 x 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 = 216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x (9 x 6) = 4 x 54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216</a:t>
            </a:r>
          </a:p>
        </p:txBody>
      </p:sp>
    </p:spTree>
    <p:extLst>
      <p:ext uri="{BB962C8B-B14F-4D97-AF65-F5344CB8AC3E}">
        <p14:creationId xmlns:p14="http://schemas.microsoft.com/office/powerpoint/2010/main" val="36903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1454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Ghi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nhớ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vận dụng quy tắc tính giá trị biểu thức đã học.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32" y="15483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hhh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944" y="-193675"/>
            <a:ext cx="12706350" cy="724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 rot="649265">
            <a:off x="0" y="3251200"/>
            <a:ext cx="6384925" cy="1765300"/>
          </a:xfrm>
          <a:prstGeom prst="rect">
            <a:avLst/>
          </a:prstGeo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</a:t>
            </a:r>
            <a:r>
              <a:rPr lang="vi-VN" alt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ùng</a:t>
            </a:r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010" y="3956162"/>
            <a:ext cx="3539490" cy="29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57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73585" cy="685800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8816975" y="4304665"/>
            <a:ext cx="1967865" cy="1772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01" y="4229883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55355" y="4135755"/>
            <a:ext cx="2477770" cy="2236470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8885555" y="4399280"/>
            <a:ext cx="1800225" cy="1736725"/>
            <a:chOff x="2876885" y="1238544"/>
            <a:chExt cx="2898434" cy="4147785"/>
          </a:xfrm>
        </p:grpSpPr>
        <p:sp>
          <p:nvSpPr>
            <p:cNvPr id="9" name="Rectangle 8"/>
            <p:cNvSpPr/>
            <p:nvPr/>
          </p:nvSpPr>
          <p:spPr>
            <a:xfrm>
              <a:off x="2876885" y="1238544"/>
              <a:ext cx="2898434" cy="414778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9368" y="4085907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87130" y="4419600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8189612" y="2681321"/>
            <a:ext cx="2991485" cy="111823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124923" y="2745105"/>
            <a:ext cx="3282950" cy="109029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98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449" y="140990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2286465" y="-1719986"/>
            <a:ext cx="15403343" cy="8654186"/>
            <a:chOff x="9076381" y="66643"/>
            <a:chExt cx="12206360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076381" y="66643"/>
              <a:ext cx="12206360" cy="6857999"/>
              <a:chOff x="9076381" y="66643"/>
              <a:chExt cx="12206360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0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076381" y="460038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Cầu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sông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Hàn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2932043" y="609167"/>
            <a:ext cx="703690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97 – 17 + 20 = ...?</a:t>
            </a:r>
            <a:endParaRPr kumimoji="0" lang="vi-V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D1E60D2-B065-4DE7-A31F-B18245F6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7083" y="418754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5B3ED4B-CE04-41E0-818B-65396B9BEE60}"/>
              </a:ext>
            </a:extLst>
          </p:cNvPr>
          <p:cNvGrpSpPr/>
          <p:nvPr/>
        </p:nvGrpSpPr>
        <p:grpSpPr>
          <a:xfrm>
            <a:off x="4552413" y="4093210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41" name="Snip  11">
              <a:extLst>
                <a:ext uri="{FF2B5EF4-FFF2-40B4-BE49-F238E27FC236}">
                  <a16:creationId xmlns:a16="http://schemas.microsoft.com/office/drawing/2014/main" id="{E8C00EAA-8460-4831-9C7F-70077A87EB7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Frame 41">
              <a:extLst>
                <a:ext uri="{FF2B5EF4-FFF2-40B4-BE49-F238E27FC236}">
                  <a16:creationId xmlns:a16="http://schemas.microsoft.com/office/drawing/2014/main" id="{B38EB44D-CFBE-4A26-9787-0CBC19E5C7D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Snip  13">
              <a:extLst>
                <a:ext uri="{FF2B5EF4-FFF2-40B4-BE49-F238E27FC236}">
                  <a16:creationId xmlns:a16="http://schemas.microsoft.com/office/drawing/2014/main" id="{77415240-4F90-4068-98FC-B6D306CFF6D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sai">
            <a:extLst>
              <a:ext uri="{FF2B5EF4-FFF2-40B4-BE49-F238E27FC236}">
                <a16:creationId xmlns:a16="http://schemas.microsoft.com/office/drawing/2014/main" id="{CFBCD72F-6304-49EC-8A98-10DA6EA92406}"/>
              </a:ext>
            </a:extLst>
          </p:cNvPr>
          <p:cNvGrpSpPr/>
          <p:nvPr/>
        </p:nvGrpSpPr>
        <p:grpSpPr>
          <a:xfrm>
            <a:off x="4853676" y="4425534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795216A-85D1-4BBA-96F5-6103B5F5162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6" name="Flowchart: Or 45">
              <a:extLst>
                <a:ext uri="{FF2B5EF4-FFF2-40B4-BE49-F238E27FC236}">
                  <a16:creationId xmlns:a16="http://schemas.microsoft.com/office/drawing/2014/main" id="{2832F2FD-87A4-4659-9AD7-1817D57F9BF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7" name="No">
            <a:extLst>
              <a:ext uri="{FF2B5EF4-FFF2-40B4-BE49-F238E27FC236}">
                <a16:creationId xmlns:a16="http://schemas.microsoft.com/office/drawing/2014/main" id="{6DC386B2-E099-4220-B271-4BF3D1756BAC}"/>
              </a:ext>
            </a:extLst>
          </p:cNvPr>
          <p:cNvSpPr txBox="1"/>
          <p:nvPr/>
        </p:nvSpPr>
        <p:spPr>
          <a:xfrm>
            <a:off x="4138581" y="2647216"/>
            <a:ext cx="3282950" cy="109029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99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D65672-8C53-48C1-8924-85D0C0E1F72A}"/>
              </a:ext>
            </a:extLst>
          </p:cNvPr>
          <p:cNvGrpSpPr/>
          <p:nvPr/>
        </p:nvGrpSpPr>
        <p:grpSpPr>
          <a:xfrm>
            <a:off x="-12892889" y="110773"/>
            <a:ext cx="12629516" cy="6858000"/>
            <a:chOff x="-4038600" y="93915"/>
            <a:chExt cx="9144001" cy="685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110A3A-2A7E-48FE-B04D-B2EC1C55F7EB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0" name="Picture 5" descr="D:\background\character\577.jpg">
              <a:extLst>
                <a:ext uri="{FF2B5EF4-FFF2-40B4-BE49-F238E27FC236}">
                  <a16:creationId xmlns:a16="http://schemas.microsoft.com/office/drawing/2014/main" id="{33E17451-B074-47D3-A309-A2E949DDA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12801599" y="17780"/>
            <a:ext cx="12629516" cy="6858000"/>
            <a:chOff x="-4038600" y="93915"/>
            <a:chExt cx="9144001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1.01458 -0.0055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1.01458 -0.0055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8" grpId="0" bldLvl="0" animBg="1"/>
      <p:bldP spid="25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r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4949" y="4027172"/>
            <a:ext cx="1987358" cy="1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35375" y="3306462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1320208" y="3717227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68732" y="327532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53565" y="368609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484743" y="2119780"/>
            <a:ext cx="3052400" cy="95694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A.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9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4772738" y="2147319"/>
            <a:ext cx="2985903" cy="9569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B. 8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99755" y="5690870"/>
            <a:ext cx="391414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12809650" y="51435"/>
            <a:ext cx="12192000" cy="6858000"/>
            <a:chOff x="-4038600" y="93915"/>
            <a:chExt cx="9153575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030979" y="852805"/>
            <a:ext cx="566961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6 × 3 : 2 = ...?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5EF58D-59D2-4DE0-89D6-DB794C07E6F3}"/>
              </a:ext>
            </a:extLst>
          </p:cNvPr>
          <p:cNvGrpSpPr/>
          <p:nvPr/>
        </p:nvGrpSpPr>
        <p:grpSpPr>
          <a:xfrm>
            <a:off x="9317348" y="3319114"/>
            <a:ext cx="2389909" cy="3194844"/>
            <a:chOff x="2334491" y="533400"/>
            <a:chExt cx="3990109" cy="5334000"/>
          </a:xfrm>
        </p:grpSpPr>
        <p:sp>
          <p:nvSpPr>
            <p:cNvPr id="30" name="Snip11">
              <a:extLst>
                <a:ext uri="{FF2B5EF4-FFF2-40B4-BE49-F238E27FC236}">
                  <a16:creationId xmlns:a16="http://schemas.microsoft.com/office/drawing/2014/main" id="{4E2F66DC-0F36-428A-ADF0-6068EFCFC1CB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Frame 30">
              <a:extLst>
                <a:ext uri="{FF2B5EF4-FFF2-40B4-BE49-F238E27FC236}">
                  <a16:creationId xmlns:a16="http://schemas.microsoft.com/office/drawing/2014/main" id="{7B54AAEE-B254-4DFE-8305-798C85130029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Snip 13">
              <a:extLst>
                <a:ext uri="{FF2B5EF4-FFF2-40B4-BE49-F238E27FC236}">
                  <a16:creationId xmlns:a16="http://schemas.microsoft.com/office/drawing/2014/main" id="{8D087572-54A0-4CE8-9450-E7C2FF06F21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Sai">
            <a:extLst>
              <a:ext uri="{FF2B5EF4-FFF2-40B4-BE49-F238E27FC236}">
                <a16:creationId xmlns:a16="http://schemas.microsoft.com/office/drawing/2014/main" id="{1493AAFA-5713-4317-91A9-62D0B54AD859}"/>
              </a:ext>
            </a:extLst>
          </p:cNvPr>
          <p:cNvGrpSpPr/>
          <p:nvPr/>
        </p:nvGrpSpPr>
        <p:grpSpPr>
          <a:xfrm>
            <a:off x="9702181" y="3729879"/>
            <a:ext cx="1636839" cy="2373313"/>
            <a:chOff x="2982190" y="1219200"/>
            <a:chExt cx="2732809" cy="39624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FEEEB2B-9144-405D-AE86-BE2BA079B336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Flowchart: Or 34">
              <a:extLst>
                <a:ext uri="{FF2B5EF4-FFF2-40B4-BE49-F238E27FC236}">
                  <a16:creationId xmlns:a16="http://schemas.microsoft.com/office/drawing/2014/main" id="{599709B7-55CB-4099-8ABC-DF6C23B3C48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6" name="No">
            <a:extLst>
              <a:ext uri="{FF2B5EF4-FFF2-40B4-BE49-F238E27FC236}">
                <a16:creationId xmlns:a16="http://schemas.microsoft.com/office/drawing/2014/main" id="{DD3C34BE-8D78-48C6-95C9-A9C150EE53FE}"/>
              </a:ext>
            </a:extLst>
          </p:cNvPr>
          <p:cNvSpPr txBox="1"/>
          <p:nvPr/>
        </p:nvSpPr>
        <p:spPr>
          <a:xfrm>
            <a:off x="8721354" y="2191104"/>
            <a:ext cx="2985903" cy="9569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C.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7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B4C77D-2720-4A45-97BF-C7F18E0F5828}"/>
              </a:ext>
            </a:extLst>
          </p:cNvPr>
          <p:cNvGrpSpPr/>
          <p:nvPr/>
        </p:nvGrpSpPr>
        <p:grpSpPr>
          <a:xfrm>
            <a:off x="-12785061" y="55848"/>
            <a:ext cx="12192000" cy="6858000"/>
            <a:chOff x="-4038600" y="93915"/>
            <a:chExt cx="9153575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6174641-5A7C-4A3B-B7FE-F4E3F71CA961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9" name="Picture 5" descr="D:\background\character\577.jpg">
              <a:extLst>
                <a:ext uri="{FF2B5EF4-FFF2-40B4-BE49-F238E27FC236}">
                  <a16:creationId xmlns:a16="http://schemas.microsoft.com/office/drawing/2014/main" id="{1A9BD938-7DC6-472D-9F97-A8285FF4E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92635" y="51435"/>
            <a:ext cx="13014325" cy="6858000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Na Hills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1.05065 -0.0074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1.05065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s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-83820"/>
            <a:ext cx="12166600" cy="6942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899" y="4167616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1716" y="3183721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98171" y="3194493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583004" y="3605258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99322" y="3295011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384155" y="3705776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No"/>
          <p:cNvSpPr txBox="1"/>
          <p:nvPr/>
        </p:nvSpPr>
        <p:spPr>
          <a:xfrm>
            <a:off x="574725" y="2223578"/>
            <a:ext cx="3313430" cy="9683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90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16791" y="3595897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7265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4860926" y="2113559"/>
            <a:ext cx="3065780" cy="97790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13646946" y="0"/>
            <a:ext cx="13420886" cy="6858000"/>
            <a:chOff x="-4114176" y="93915"/>
            <a:chExt cx="9219576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408535" y="0"/>
            <a:ext cx="13974445" cy="6942455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Son Tra Coral reef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329429" y="652145"/>
            <a:ext cx="4257979" cy="7683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 + 4) x 8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8009E2-4252-4822-BA49-F22B84B36D8B}"/>
              </a:ext>
            </a:extLst>
          </p:cNvPr>
          <p:cNvGrpSpPr/>
          <p:nvPr/>
        </p:nvGrpSpPr>
        <p:grpSpPr>
          <a:xfrm>
            <a:off x="9178062" y="3305782"/>
            <a:ext cx="2389909" cy="3194844"/>
            <a:chOff x="2334491" y="533400"/>
            <a:chExt cx="3990109" cy="5334000"/>
          </a:xfrm>
        </p:grpSpPr>
        <p:sp>
          <p:nvSpPr>
            <p:cNvPr id="32" name="Snip11">
              <a:extLst>
                <a:ext uri="{FF2B5EF4-FFF2-40B4-BE49-F238E27FC236}">
                  <a16:creationId xmlns:a16="http://schemas.microsoft.com/office/drawing/2014/main" id="{EEBC33EB-9233-4B20-AD73-07CE9D869B31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Frame 32">
              <a:extLst>
                <a:ext uri="{FF2B5EF4-FFF2-40B4-BE49-F238E27FC236}">
                  <a16:creationId xmlns:a16="http://schemas.microsoft.com/office/drawing/2014/main" id="{FF7B9E94-AC55-431F-ADFC-854117AFC3D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Snip 13">
              <a:extLst>
                <a:ext uri="{FF2B5EF4-FFF2-40B4-BE49-F238E27FC236}">
                  <a16:creationId xmlns:a16="http://schemas.microsoft.com/office/drawing/2014/main" id="{B5E93223-F6DA-4278-9E66-2DA09996948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Sai">
            <a:extLst>
              <a:ext uri="{FF2B5EF4-FFF2-40B4-BE49-F238E27FC236}">
                <a16:creationId xmlns:a16="http://schemas.microsoft.com/office/drawing/2014/main" id="{FC992DD7-DCA6-4ED6-BC48-7E83E9AC0295}"/>
              </a:ext>
            </a:extLst>
          </p:cNvPr>
          <p:cNvGrpSpPr/>
          <p:nvPr/>
        </p:nvGrpSpPr>
        <p:grpSpPr>
          <a:xfrm>
            <a:off x="9562895" y="3716547"/>
            <a:ext cx="1636839" cy="2373313"/>
            <a:chOff x="2982190" y="1219200"/>
            <a:chExt cx="2732809" cy="39624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39715A8-3EA0-40C4-85C8-74FEBE1D8A2E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Flowchart: Or 36">
              <a:extLst>
                <a:ext uri="{FF2B5EF4-FFF2-40B4-BE49-F238E27FC236}">
                  <a16:creationId xmlns:a16="http://schemas.microsoft.com/office/drawing/2014/main" id="{E3C12938-6FFD-4BE5-90C0-D47165A0575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No">
            <a:extLst>
              <a:ext uri="{FF2B5EF4-FFF2-40B4-BE49-F238E27FC236}">
                <a16:creationId xmlns:a16="http://schemas.microsoft.com/office/drawing/2014/main" id="{39162B88-1C3C-4BA7-8977-8FCCCCE7D3C0}"/>
              </a:ext>
            </a:extLst>
          </p:cNvPr>
          <p:cNvSpPr txBox="1"/>
          <p:nvPr/>
        </p:nvSpPr>
        <p:spPr>
          <a:xfrm>
            <a:off x="8753465" y="2234349"/>
            <a:ext cx="3313430" cy="9683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100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0ABEC9-0E3B-4F22-8279-63FD46F9E1A7}"/>
              </a:ext>
            </a:extLst>
          </p:cNvPr>
          <p:cNvGrpSpPr/>
          <p:nvPr/>
        </p:nvGrpSpPr>
        <p:grpSpPr>
          <a:xfrm>
            <a:off x="-13660140" y="-97585"/>
            <a:ext cx="13420886" cy="6858000"/>
            <a:chOff x="-4114176" y="93915"/>
            <a:chExt cx="9219576" cy="6858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E867E1-B128-4619-9C1C-04568793C388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1" name="Picture 5" descr="D:\background\character\577.jpg">
              <a:extLst>
                <a:ext uri="{FF2B5EF4-FFF2-40B4-BE49-F238E27FC236}">
                  <a16:creationId xmlns:a16="http://schemas.microsoft.com/office/drawing/2014/main" id="{BEC76205-486E-4928-BE44-64C438EC8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025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1.025 3.7037E-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8" grpId="0" bldLvl="0" animBg="1"/>
      <p:bldP spid="25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g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1"/>
            <a:ext cx="121926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6629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giá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trị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biểu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sau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 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47147" y="312878"/>
            <a:ext cx="198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F68D4-B8B6-40C9-86AB-D5E790E4F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47" y="1856357"/>
            <a:ext cx="11316942" cy="171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789</Words>
  <Application>Microsoft Office PowerPoint</Application>
  <PresentationFormat>Widescreen</PresentationFormat>
  <Paragraphs>131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2</cp:revision>
  <dcterms:created xsi:type="dcterms:W3CDTF">2022-12-04T09:07:32Z</dcterms:created>
  <dcterms:modified xsi:type="dcterms:W3CDTF">2022-12-04T09:27:08Z</dcterms:modified>
</cp:coreProperties>
</file>