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6" r:id="rId9"/>
    <p:sldId id="263" r:id="rId10"/>
    <p:sldId id="268" r:id="rId11"/>
    <p:sldId id="264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-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E2252-7109-4A8C-AC16-C7C6BA4E7BF2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2075E-3EBC-43B1-81FA-5682811BD1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9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96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39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724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0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00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5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05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1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4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6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0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9AC9C-00E6-4DD5-88DA-A7220C284F71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6BF21-A7DD-47AE-8862-5E9323545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ẹo Màu Hồng Phim Hoạt Hình Dễ Thương, Hình, Dễ Thương, Màu Hồng Hình nền 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57360" y="-2676642"/>
            <a:ext cx="6877284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27274" y="3753853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00FF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00FF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3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2" y="194554"/>
            <a:ext cx="11560722" cy="515565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079770" y="797668"/>
            <a:ext cx="3025302" cy="194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006116" y="797668"/>
            <a:ext cx="2474454" cy="389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235699" y="797667"/>
            <a:ext cx="2474454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20621" y="1313233"/>
            <a:ext cx="6115078" cy="294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9" t="11345" r="1586" b="9702"/>
          <a:stretch/>
        </p:blipFill>
        <p:spPr>
          <a:xfrm>
            <a:off x="364457" y="1534129"/>
            <a:ext cx="5648603" cy="4419198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t="24261" r="30736" b="5355"/>
          <a:stretch/>
        </p:blipFill>
        <p:spPr>
          <a:xfrm>
            <a:off x="6013060" y="1789889"/>
            <a:ext cx="5977289" cy="36287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43343" y="5504990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</a:t>
            </a:r>
            <a:r>
              <a:rPr lang="en-US" sz="3200" i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15600" y="2070847"/>
            <a:ext cx="69924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65227" y="5504989"/>
            <a:ext cx="541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6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60"/>
            <a:ext cx="11974974" cy="45504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8322" y="1322779"/>
            <a:ext cx="4580489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6 </a:t>
            </a:r>
            <a:r>
              <a:rPr lang="en-US" sz="3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54294"/>
            <a:ext cx="9965600" cy="6503153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0000FF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	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Lít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(78)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l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l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.    .     .    .    .    .     .    .    .     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l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.    .     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    .    .     .    .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    </a:t>
            </a: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.    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2.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theo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mẫu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15l + 5l = … l	                22l – 20l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7l + 3l + 8l = 10l - … l      </a:t>
            </a:r>
            <a:r>
              <a:rPr lang="en-US" sz="1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37l – 2l – 5l = …l –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      = … l                             = … l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0000FF"/>
                </a:solidFill>
                <a:latin typeface="HP001 5 hàng" panose="020B0603050302020204" pitchFamily="34" charset="0"/>
              </a:rPr>
              <a:t> 	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 smtClean="0">
              <a:solidFill>
                <a:srgbClr val="0000FF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0000FF"/>
              </a:solidFill>
              <a:latin typeface="HP001 5 hàng" panose="020B06030503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5815" t="20006" r="7768" b="8979"/>
          <a:stretch/>
        </p:blipFill>
        <p:spPr>
          <a:xfrm>
            <a:off x="-544" y="-369770"/>
            <a:ext cx="12192000" cy="722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3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6143" y="1638022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0630" y="2863017"/>
            <a:ext cx="1000461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79).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3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ẻ Dễ Thương Nền Tảng Vững Chắc động Vật Sóc, Vật, Sóc, Nền Hình nền  Vector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6410" y="-2746409"/>
            <a:ext cx="6699182" cy="121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03108" y="1533004"/>
            <a:ext cx="5791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2304" y="2739687"/>
            <a:ext cx="63870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kumimoji="0" lang="en-US" sz="72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(78)</a:t>
            </a:r>
            <a:endParaRPr kumimoji="0" lang="en-US" sz="72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8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219550" y="140849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5370" y="2263695"/>
            <a:ext cx="9473165" cy="26161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600" dirty="0">
                <a:latin typeface="+mj-lt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46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Khám</a:t>
            </a:r>
            <a:r>
              <a:rPr lang="en-US" sz="8800" b="0" i="0" u="none" strike="noStrike" cap="none" dirty="0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 </a:t>
            </a:r>
            <a:r>
              <a:rPr lang="en-US" sz="8800" b="0" i="0" u="none" strike="noStrike" cap="none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phá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2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" y="147009"/>
            <a:ext cx="11592178" cy="5289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583" y="5386886"/>
            <a:ext cx="12010417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2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9" y="-132110"/>
            <a:ext cx="11474607" cy="37548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09" y="3592903"/>
            <a:ext cx="11188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biết sức chứa bên trong mỗi vật dụng là bao nhiêu, người ta dùng đơn vị đo là lít.</a:t>
            </a:r>
            <a:endParaRPr lang="en-US" sz="2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551" r="-688" b="3526"/>
          <a:stretch/>
        </p:blipFill>
        <p:spPr>
          <a:xfrm>
            <a:off x="247109" y="4766553"/>
            <a:ext cx="11018547" cy="1906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107" y="5161882"/>
            <a:ext cx="87840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    . 	 </a:t>
            </a:r>
            <a:r>
              <a:rPr lang="en-US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.    .</a:t>
            </a:r>
          </a:p>
          <a:p>
            <a:pPr>
              <a:lnSpc>
                <a:spcPts val="4900"/>
              </a:lnSpc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l   .</a:t>
            </a:r>
            <a:endParaRPr lang="en-US" sz="32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0911" y="4641849"/>
            <a:ext cx="9893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hãy viết 2 dòng cách viết tắt của lít (l) vào vở ô li Toán.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28116"/>
            <a:ext cx="12188952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57241" y="1223493"/>
            <a:ext cx="3181904" cy="109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97008" y="3512150"/>
            <a:ext cx="11188405" cy="912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33437" y="293464"/>
            <a:ext cx="5593707" cy="2977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9641" y="2701147"/>
            <a:ext cx="3181904" cy="658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97007" y="3435378"/>
            <a:ext cx="11331509" cy="1206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6511" y="4588792"/>
            <a:ext cx="11652204" cy="2084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7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Sữa Tươi không đường Vinamilk 1L - Tam Long Grou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32"/>
          <a:stretch/>
        </p:blipFill>
        <p:spPr bwMode="auto">
          <a:xfrm>
            <a:off x="4637313" y="0"/>
            <a:ext cx="4958673" cy="569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92551" y="6007803"/>
            <a:ext cx="6228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13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2"/>
          <p:cNvGrpSpPr/>
          <p:nvPr/>
        </p:nvGrpSpPr>
        <p:grpSpPr>
          <a:xfrm>
            <a:off x="-223989" y="608178"/>
            <a:ext cx="11441759" cy="5883467"/>
            <a:chOff x="341926" y="208486"/>
            <a:chExt cx="11441759" cy="5883467"/>
          </a:xfrm>
        </p:grpSpPr>
        <p:pic>
          <p:nvPicPr>
            <p:cNvPr id="197" name="Google Shape;197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8" name="Google Shape;19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Google Shape;199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1" name="Google Shape;201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052136" y="4705242"/>
            <a:ext cx="2316681" cy="126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377765" y="2132089"/>
            <a:ext cx="2523963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453333" y="4267986"/>
            <a:ext cx="3145809" cy="2505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395784" y="1924966"/>
            <a:ext cx="871804" cy="865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715899" y="1826649"/>
            <a:ext cx="457240" cy="481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146" y="2363646"/>
            <a:ext cx="1030313" cy="1024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160684" y="554436"/>
            <a:ext cx="896190" cy="101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188076" y="505654"/>
            <a:ext cx="969348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328553" y="632953"/>
            <a:ext cx="768163" cy="883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390792" y="608178"/>
            <a:ext cx="768163" cy="89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"/>
          <p:cNvPicPr preferRelativeResize="0"/>
          <p:nvPr/>
        </p:nvPicPr>
        <p:blipFill rotWithShape="1">
          <a:blip r:embed="rId18">
            <a:alphaModFix/>
          </a:blip>
          <a:srcRect t="-10904" r="-11006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>
            <a:off x="5919850" y="-1153456"/>
            <a:ext cx="352299" cy="580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2889009" cy="17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 rot="-5400000" flipH="1">
            <a:off x="5989586" y="1527441"/>
            <a:ext cx="352299" cy="5802531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"/>
          <p:cNvSpPr txBox="1"/>
          <p:nvPr/>
        </p:nvSpPr>
        <p:spPr>
          <a:xfrm flipH="1">
            <a:off x="3069950" y="2362965"/>
            <a:ext cx="6517204" cy="142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9C245"/>
              </a:buClr>
              <a:buSzPts val="8800"/>
              <a:buFont typeface="Montserrat ExtraBold"/>
              <a:buNone/>
            </a:pPr>
            <a:r>
              <a:rPr lang="en-US" sz="8800" b="0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Montserrat ExtraBold"/>
                <a:cs typeface="Times New Roman" panose="02020603050405020304" pitchFamily="18" charset="0"/>
                <a:sym typeface="Montserrat ExtraBold"/>
              </a:rPr>
              <a:t>Luyện tập</a:t>
            </a:r>
            <a:endParaRPr sz="8800" b="0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ea typeface="Montserrat ExtraBold"/>
              <a:cs typeface="Times New Roman" panose="02020603050405020304" pitchFamily="18" charset="0"/>
              <a:sym typeface="Montserrat ExtraBold"/>
            </a:endParaRPr>
          </a:p>
        </p:txBody>
      </p:sp>
      <p:pic>
        <p:nvPicPr>
          <p:cNvPr id="217" name="Google Shape;217;p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 flipH="1">
            <a:off x="-1" y="-1"/>
            <a:ext cx="4355558" cy="2651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328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2945"/>
            <a:ext cx="12192000" cy="596357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151762" y="3998068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381341" y="3385223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296727" y="4837886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89140" y="4618432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303208" y="4552540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290237" y="42866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309690" y="3994819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0280510" y="3722445"/>
            <a:ext cx="121593" cy="1297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316171" y="3456552"/>
            <a:ext cx="924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0269964" y="3180932"/>
            <a:ext cx="184826" cy="97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6412" y="4333085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85499" y="4032628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9279" y="3739661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69279" y="3176457"/>
            <a:ext cx="535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4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8584" y="2854371"/>
            <a:ext cx="535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2800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6021" y="5284695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7790" y="5284694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44944" y="5299551"/>
            <a:ext cx="721134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063034" y="2299447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6459521" y="1499802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231957" y="1027225"/>
            <a:ext cx="547108" cy="5549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0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229</Words>
  <Application>Microsoft Office PowerPoint</Application>
  <PresentationFormat>Widescreen</PresentationFormat>
  <Paragraphs>49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Arial</vt:lpstr>
      <vt:lpstr>Arial-Rounded</vt:lpstr>
      <vt:lpstr>Calibri</vt:lpstr>
      <vt:lpstr>Calibri Light</vt:lpstr>
      <vt:lpstr>HP001 4 hàng</vt:lpstr>
      <vt:lpstr>HP001 5 hàng</vt:lpstr>
      <vt:lpstr>inpin heiti</vt:lpstr>
      <vt:lpstr>Montserrat ExtraBold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6 tháng 12 năm 2021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21</cp:revision>
  <dcterms:created xsi:type="dcterms:W3CDTF">2021-12-01T09:17:06Z</dcterms:created>
  <dcterms:modified xsi:type="dcterms:W3CDTF">2021-12-06T07:38:41Z</dcterms:modified>
</cp:coreProperties>
</file>