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745" r:id="rId3"/>
  </p:sldMasterIdLst>
  <p:notesMasterIdLst>
    <p:notesMasterId r:id="rId21"/>
  </p:notesMasterIdLst>
  <p:sldIdLst>
    <p:sldId id="390" r:id="rId4"/>
    <p:sldId id="388" r:id="rId5"/>
    <p:sldId id="365" r:id="rId6"/>
    <p:sldId id="392" r:id="rId7"/>
    <p:sldId id="397" r:id="rId8"/>
    <p:sldId id="406" r:id="rId9"/>
    <p:sldId id="299" r:id="rId10"/>
    <p:sldId id="301" r:id="rId11"/>
    <p:sldId id="304" r:id="rId12"/>
    <p:sldId id="302" r:id="rId13"/>
    <p:sldId id="305" r:id="rId14"/>
    <p:sldId id="407" r:id="rId15"/>
    <p:sldId id="375" r:id="rId16"/>
    <p:sldId id="306" r:id="rId17"/>
    <p:sldId id="307" r:id="rId18"/>
    <p:sldId id="408" r:id="rId19"/>
    <p:sldId id="283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1DFD0-4B15-48FE-B00E-FEA30723A1C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5D988-BFAE-48A9-8F05-F715F6B81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79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767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48100-5847-45B3-8795-B54144CC4F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357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54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26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3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138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805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701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8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26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96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13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7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03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46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86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47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56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54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35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59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6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02"/>
            </a:lvl1pPr>
            <a:lvl2pPr marL="443060" indent="0" algn="ctr">
              <a:buNone/>
              <a:defRPr sz="1931"/>
            </a:lvl2pPr>
            <a:lvl3pPr marL="886123" indent="0" algn="ctr">
              <a:buNone/>
              <a:defRPr sz="1782"/>
            </a:lvl3pPr>
            <a:lvl4pPr marL="1329184" indent="0" algn="ctr">
              <a:buNone/>
              <a:defRPr sz="1559"/>
            </a:lvl4pPr>
            <a:lvl5pPr marL="1772244" indent="0" algn="ctr">
              <a:buNone/>
              <a:defRPr sz="1559"/>
            </a:lvl5pPr>
            <a:lvl6pPr marL="2215307" indent="0" algn="ctr">
              <a:buNone/>
              <a:defRPr sz="1559"/>
            </a:lvl6pPr>
            <a:lvl7pPr marL="2658368" indent="0" algn="ctr">
              <a:buNone/>
              <a:defRPr sz="1559"/>
            </a:lvl7pPr>
            <a:lvl8pPr marL="3101429" indent="0" algn="ctr">
              <a:buNone/>
              <a:defRPr sz="1559"/>
            </a:lvl8pPr>
            <a:lvl9pPr marL="3544491" indent="0" algn="ctr">
              <a:buNone/>
              <a:defRPr sz="155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6B03-135E-4169-9B02-3E1AF83E1D74}" type="datetimeFigureOut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12/7/2022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2C24-48EB-4E4A-A359-A84F0B139071}" type="slidenum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7002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6B03-135E-4169-9B02-3E1AF83E1D74}" type="datetimeFigureOut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12/7/2022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2C24-48EB-4E4A-A359-A84F0B139071}" type="slidenum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55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104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302">
                <a:solidFill>
                  <a:schemeClr val="tx1">
                    <a:tint val="75000"/>
                  </a:schemeClr>
                </a:solidFill>
              </a:defRPr>
            </a:lvl1pPr>
            <a:lvl2pPr marL="443060" indent="0">
              <a:buNone/>
              <a:defRPr sz="1931">
                <a:solidFill>
                  <a:schemeClr val="tx1">
                    <a:tint val="75000"/>
                  </a:schemeClr>
                </a:solidFill>
              </a:defRPr>
            </a:lvl2pPr>
            <a:lvl3pPr marL="886123" indent="0">
              <a:buNone/>
              <a:defRPr sz="1782">
                <a:solidFill>
                  <a:schemeClr val="tx1">
                    <a:tint val="75000"/>
                  </a:schemeClr>
                </a:solidFill>
              </a:defRPr>
            </a:lvl3pPr>
            <a:lvl4pPr marL="1329184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72244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15307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58368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01429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44491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6B03-135E-4169-9B02-3E1AF83E1D74}" type="datetimeFigureOut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12/7/2022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2C24-48EB-4E4A-A359-A84F0B139071}" type="slidenum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459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6B03-135E-4169-9B02-3E1AF83E1D74}" type="datetimeFigureOut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12/7/2022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2C24-48EB-4E4A-A359-A84F0B139071}" type="slidenum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557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060" indent="0">
              <a:buNone/>
              <a:defRPr sz="1931" b="1"/>
            </a:lvl2pPr>
            <a:lvl3pPr marL="886123" indent="0">
              <a:buNone/>
              <a:defRPr sz="1782" b="1"/>
            </a:lvl3pPr>
            <a:lvl4pPr marL="1329184" indent="0">
              <a:buNone/>
              <a:defRPr sz="1559" b="1"/>
            </a:lvl4pPr>
            <a:lvl5pPr marL="1772244" indent="0">
              <a:buNone/>
              <a:defRPr sz="1559" b="1"/>
            </a:lvl5pPr>
            <a:lvl6pPr marL="2215307" indent="0">
              <a:buNone/>
              <a:defRPr sz="1559" b="1"/>
            </a:lvl6pPr>
            <a:lvl7pPr marL="2658368" indent="0">
              <a:buNone/>
              <a:defRPr sz="1559" b="1"/>
            </a:lvl7pPr>
            <a:lvl8pPr marL="3101429" indent="0">
              <a:buNone/>
              <a:defRPr sz="1559" b="1"/>
            </a:lvl8pPr>
            <a:lvl9pPr marL="3544491" indent="0">
              <a:buNone/>
              <a:defRPr sz="15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060" indent="0">
              <a:buNone/>
              <a:defRPr sz="1931" b="1"/>
            </a:lvl2pPr>
            <a:lvl3pPr marL="886123" indent="0">
              <a:buNone/>
              <a:defRPr sz="1782" b="1"/>
            </a:lvl3pPr>
            <a:lvl4pPr marL="1329184" indent="0">
              <a:buNone/>
              <a:defRPr sz="1559" b="1"/>
            </a:lvl4pPr>
            <a:lvl5pPr marL="1772244" indent="0">
              <a:buNone/>
              <a:defRPr sz="1559" b="1"/>
            </a:lvl5pPr>
            <a:lvl6pPr marL="2215307" indent="0">
              <a:buNone/>
              <a:defRPr sz="1559" b="1"/>
            </a:lvl6pPr>
            <a:lvl7pPr marL="2658368" indent="0">
              <a:buNone/>
              <a:defRPr sz="1559" b="1"/>
            </a:lvl7pPr>
            <a:lvl8pPr marL="3101429" indent="0">
              <a:buNone/>
              <a:defRPr sz="1559" b="1"/>
            </a:lvl8pPr>
            <a:lvl9pPr marL="3544491" indent="0">
              <a:buNone/>
              <a:defRPr sz="15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6B03-135E-4169-9B02-3E1AF83E1D74}" type="datetimeFigureOut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12/7/2022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2C24-48EB-4E4A-A359-A84F0B139071}" type="slidenum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340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6B03-135E-4169-9B02-3E1AF83E1D74}" type="datetimeFigureOut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12/7/2022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2C24-48EB-4E4A-A359-A84F0B139071}" type="slidenum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119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6B03-135E-4169-9B02-3E1AF83E1D74}" type="datetimeFigureOut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12/7/2022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2C24-48EB-4E4A-A359-A84F0B139071}" type="slidenum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893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119"/>
            </a:lvl1pPr>
            <a:lvl2pPr>
              <a:defRPr sz="2747"/>
            </a:lvl2pPr>
            <a:lvl3pPr>
              <a:defRPr sz="2302"/>
            </a:lvl3pPr>
            <a:lvl4pPr>
              <a:defRPr sz="1931"/>
            </a:lvl4pPr>
            <a:lvl5pPr>
              <a:defRPr sz="1931"/>
            </a:lvl5pPr>
            <a:lvl6pPr>
              <a:defRPr sz="1931"/>
            </a:lvl6pPr>
            <a:lvl7pPr>
              <a:defRPr sz="1931"/>
            </a:lvl7pPr>
            <a:lvl8pPr>
              <a:defRPr sz="1931"/>
            </a:lvl8pPr>
            <a:lvl9pPr>
              <a:defRPr sz="19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060" indent="0">
              <a:buNone/>
              <a:defRPr sz="1337"/>
            </a:lvl2pPr>
            <a:lvl3pPr marL="886123" indent="0">
              <a:buNone/>
              <a:defRPr sz="1188"/>
            </a:lvl3pPr>
            <a:lvl4pPr marL="1329184" indent="0">
              <a:buNone/>
              <a:defRPr sz="965"/>
            </a:lvl4pPr>
            <a:lvl5pPr marL="1772244" indent="0">
              <a:buNone/>
              <a:defRPr sz="965"/>
            </a:lvl5pPr>
            <a:lvl6pPr marL="2215307" indent="0">
              <a:buNone/>
              <a:defRPr sz="965"/>
            </a:lvl6pPr>
            <a:lvl7pPr marL="2658368" indent="0">
              <a:buNone/>
              <a:defRPr sz="965"/>
            </a:lvl7pPr>
            <a:lvl8pPr marL="3101429" indent="0">
              <a:buNone/>
              <a:defRPr sz="965"/>
            </a:lvl8pPr>
            <a:lvl9pPr marL="3544491" indent="0">
              <a:buNone/>
              <a:defRPr sz="9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6B03-135E-4169-9B02-3E1AF83E1D74}" type="datetimeFigureOut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12/7/2022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2C24-48EB-4E4A-A359-A84F0B139071}" type="slidenum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3061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119"/>
            </a:lvl1pPr>
            <a:lvl2pPr marL="443060" indent="0">
              <a:buNone/>
              <a:defRPr sz="2747"/>
            </a:lvl2pPr>
            <a:lvl3pPr marL="886123" indent="0">
              <a:buNone/>
              <a:defRPr sz="2302"/>
            </a:lvl3pPr>
            <a:lvl4pPr marL="1329184" indent="0">
              <a:buNone/>
              <a:defRPr sz="1931"/>
            </a:lvl4pPr>
            <a:lvl5pPr marL="1772244" indent="0">
              <a:buNone/>
              <a:defRPr sz="1931"/>
            </a:lvl5pPr>
            <a:lvl6pPr marL="2215307" indent="0">
              <a:buNone/>
              <a:defRPr sz="1931"/>
            </a:lvl6pPr>
            <a:lvl7pPr marL="2658368" indent="0">
              <a:buNone/>
              <a:defRPr sz="1931"/>
            </a:lvl7pPr>
            <a:lvl8pPr marL="3101429" indent="0">
              <a:buNone/>
              <a:defRPr sz="1931"/>
            </a:lvl8pPr>
            <a:lvl9pPr marL="3544491" indent="0">
              <a:buNone/>
              <a:defRPr sz="1931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060" indent="0">
              <a:buNone/>
              <a:defRPr sz="1337"/>
            </a:lvl2pPr>
            <a:lvl3pPr marL="886123" indent="0">
              <a:buNone/>
              <a:defRPr sz="1188"/>
            </a:lvl3pPr>
            <a:lvl4pPr marL="1329184" indent="0">
              <a:buNone/>
              <a:defRPr sz="965"/>
            </a:lvl4pPr>
            <a:lvl5pPr marL="1772244" indent="0">
              <a:buNone/>
              <a:defRPr sz="965"/>
            </a:lvl5pPr>
            <a:lvl6pPr marL="2215307" indent="0">
              <a:buNone/>
              <a:defRPr sz="965"/>
            </a:lvl6pPr>
            <a:lvl7pPr marL="2658368" indent="0">
              <a:buNone/>
              <a:defRPr sz="965"/>
            </a:lvl7pPr>
            <a:lvl8pPr marL="3101429" indent="0">
              <a:buNone/>
              <a:defRPr sz="965"/>
            </a:lvl8pPr>
            <a:lvl9pPr marL="3544491" indent="0">
              <a:buNone/>
              <a:defRPr sz="9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6B03-135E-4169-9B02-3E1AF83E1D74}" type="datetimeFigureOut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12/7/2022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2C24-48EB-4E4A-A359-A84F0B139071}" type="slidenum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590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6B03-135E-4169-9B02-3E1AF83E1D74}" type="datetimeFigureOut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12/7/2022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2C24-48EB-4E4A-A359-A84F0B139071}" type="slidenum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4999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6B03-135E-4169-9B02-3E1AF83E1D74}" type="datetimeFigureOut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12/7/2022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2C24-48EB-4E4A-A359-A84F0B139071}" type="slidenum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2631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700"/>
            <a:ext cx="2409600" cy="1670400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51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8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7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1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9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7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4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759" r:id="rId13"/>
    <p:sldLayoutId id="2147483758" r:id="rId14"/>
    <p:sldLayoutId id="214748368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4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6B03-135E-4169-9B02-3E1AF83E1D74}" type="datetimeFigureOut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12/7/2022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2C24-48EB-4E4A-A359-A84F0B139071}" type="slidenum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7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l" defTabSz="886123" rtl="0" eaLnBrk="1" latinLnBrk="0" hangingPunct="1">
        <a:lnSpc>
          <a:spcPct val="90000"/>
        </a:lnSpc>
        <a:spcBef>
          <a:spcPct val="0"/>
        </a:spcBef>
        <a:buNone/>
        <a:defRPr sz="42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531" indent="-221531" algn="l" defTabSz="886123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64591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02" kern="1200">
          <a:solidFill>
            <a:schemeClr val="tx1"/>
          </a:solidFill>
          <a:latin typeface="+mn-lt"/>
          <a:ea typeface="+mn-ea"/>
          <a:cs typeface="+mn-cs"/>
        </a:defRPr>
      </a:lvl2pPr>
      <a:lvl3pPr marL="1107653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3pPr>
      <a:lvl4pPr marL="1550714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993777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436837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879898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322960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766021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1pPr>
      <a:lvl2pPr marL="443060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2pPr>
      <a:lvl3pPr marL="886123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3pPr>
      <a:lvl4pPr marL="1329184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772244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215307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658368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101429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544491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microsoft.com/office/2007/relationships/hdphoto" Target="../media/hdphoto3.wdp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4747089-0322-4B03-B224-817DD4C8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228512D-3055-4911-A4D1-4A084C9C4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933928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Isosceles Triangle 20">
            <a:extLst>
              <a:ext uri="{FF2B5EF4-FFF2-40B4-BE49-F238E27FC236}">
                <a16:creationId xmlns:a16="http://schemas.microsoft.com/office/drawing/2014/main" id="{3C98C7BF-70D9-4D19-BD2D-D808991FD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3853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0246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501609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9FE5C-0713-40BA-92DD-55A92116181E}"/>
              </a:ext>
            </a:extLst>
          </p:cNvPr>
          <p:cNvSpPr txBox="1"/>
          <p:nvPr/>
        </p:nvSpPr>
        <p:spPr>
          <a:xfrm>
            <a:off x="953037" y="902618"/>
            <a:ext cx="9440213" cy="19429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 VỚI TIẾT TIẾNG VIỆT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FD685C2-1A84-41DE-BFA0-0A068F83D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914977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group of people&#10;&#10;Description automatically generated with low confidence">
            <a:extLst>
              <a:ext uri="{FF2B5EF4-FFF2-40B4-BE49-F238E27FC236}">
                <a16:creationId xmlns:a16="http://schemas.microsoft.com/office/drawing/2014/main" id="{86EA3C06-A66F-415A-AE85-BF63D364C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509" y="3429000"/>
            <a:ext cx="7566349" cy="345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46961"/>
            <a:ext cx="12192000" cy="7499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500">
              <a:ln>
                <a:solidFill>
                  <a:srgbClr val="FFFF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4547" y="175513"/>
            <a:ext cx="11881728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tỉ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muội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4668" y="1830425"/>
            <a:ext cx="7901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Hoa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4668" y="2697222"/>
            <a:ext cx="8138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chở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 descr="A picture containing flower, plant, fresh&#10;&#10;Description automatically generated">
            <a:extLst>
              <a:ext uri="{FF2B5EF4-FFF2-40B4-BE49-F238E27FC236}">
                <a16:creationId xmlns:a16="http://schemas.microsoft.com/office/drawing/2014/main" id="{11ED987B-E494-415A-ACD1-4F8BFB867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280" y="1670233"/>
            <a:ext cx="3398448" cy="39554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60370BC-B4CC-457F-8163-38788958BEB3}"/>
              </a:ext>
            </a:extLst>
          </p:cNvPr>
          <p:cNvSpPr txBox="1"/>
          <p:nvPr/>
        </p:nvSpPr>
        <p:spPr>
          <a:xfrm>
            <a:off x="344668" y="4056462"/>
            <a:ext cx="7901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nụ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quây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quần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3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86696" y="1278842"/>
            <a:ext cx="641860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8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altLang="zh-CN" sz="4800" b="1" i="0" u="none" strike="noStrike" kern="1200" cap="none" spc="8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4800" b="1" i="0" u="none" strike="noStrike" kern="1200" cap="none" spc="8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altLang="zh-CN" sz="4800" b="1" i="0" u="none" strike="noStrike" kern="1200" cap="none" spc="8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4800" b="1" i="0" u="none" strike="noStrike" kern="1200" cap="none" spc="8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kumimoji="0" lang="zh-CN" altLang="en-US" sz="4800" b="1" i="0" u="none" strike="noStrike" kern="1200" cap="none" spc="8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group of children's books&#10;&#10;Description automatically generated with low confidence">
            <a:extLst>
              <a:ext uri="{FF2B5EF4-FFF2-40B4-BE49-F238E27FC236}">
                <a16:creationId xmlns:a16="http://schemas.microsoft.com/office/drawing/2014/main" id="{2667041B-A0AF-478D-A6B9-A1D6F3147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39" y="2840208"/>
            <a:ext cx="8035582" cy="401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73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6961"/>
            <a:ext cx="12192000" cy="7499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500">
              <a:ln>
                <a:solidFill>
                  <a:srgbClr val="FFFF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8251" y="25758"/>
            <a:ext cx="8755494" cy="4923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 TÍCH HOA TỈ MUỘI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1821" y="456312"/>
            <a:ext cx="11566414" cy="63401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núi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Na,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lùa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Na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-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Na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cõng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rớm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phẩy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chùm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Hùng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457353" y="526634"/>
            <a:ext cx="383685" cy="37532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472801" y="4190460"/>
            <a:ext cx="383685" cy="37532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19379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5F9222-EF70-49C7-8A0D-EACD4EB4B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64" y="-609599"/>
            <a:ext cx="9607826" cy="82627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2B9C8E-9998-4E1B-96A0-34E3E0FBA272}"/>
              </a:ext>
            </a:extLst>
          </p:cNvPr>
          <p:cNvSpPr txBox="1"/>
          <p:nvPr/>
        </p:nvSpPr>
        <p:spPr>
          <a:xfrm>
            <a:off x="811369" y="4718803"/>
            <a:ext cx="11761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THEO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5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0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0" y="46961"/>
            <a:ext cx="12192000" cy="7499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500">
              <a:ln>
                <a:solidFill>
                  <a:srgbClr val="FFFF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36366" y="262942"/>
            <a:ext cx="10292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Xếp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326281" y="-111281"/>
            <a:ext cx="985837" cy="121443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988024" y="4225062"/>
            <a:ext cx="2577781" cy="1634730"/>
            <a:chOff x="737938" y="3293016"/>
            <a:chExt cx="3437041" cy="21796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0713" b="90312" l="2031" r="473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1" r="51666" b="7240"/>
            <a:stretch/>
          </p:blipFill>
          <p:spPr>
            <a:xfrm>
              <a:off x="737938" y="3293016"/>
              <a:ext cx="3254776" cy="21796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626054" y="4084007"/>
              <a:ext cx="254892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đỏ</a:t>
              </a: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thắm</a:t>
              </a: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9537" y="4447162"/>
            <a:ext cx="2209856" cy="1479884"/>
            <a:chOff x="5300803" y="3499476"/>
            <a:chExt cx="2946475" cy="197317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989" b="57444" l="56411" r="950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5300803" y="3499476"/>
              <a:ext cx="2946475" cy="1973179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865928" y="4189269"/>
              <a:ext cx="210471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cõng</a:t>
              </a: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032122" y="4164373"/>
            <a:ext cx="2695784" cy="1827097"/>
            <a:chOff x="8611809" y="3557975"/>
            <a:chExt cx="2946475" cy="197317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28" b="57350" l="53594" r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8611809" y="3557975"/>
              <a:ext cx="2946475" cy="1973179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299275" y="4240073"/>
              <a:ext cx="1910757" cy="54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</a:t>
              </a:r>
              <a:r>
                <a:rPr kumimoji="0" lang="en-US" sz="2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i</a:t>
              </a: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641901" y="4355310"/>
            <a:ext cx="2295721" cy="1445224"/>
            <a:chOff x="12113969" y="3961665"/>
            <a:chExt cx="2606730" cy="151099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113969" y="3961665"/>
              <a:ext cx="2256305" cy="151099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2685140" y="4393994"/>
              <a:ext cx="2035559" cy="530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bé</a:t>
              </a: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455685" y="4467485"/>
            <a:ext cx="2474564" cy="1657153"/>
            <a:chOff x="9422115" y="5602057"/>
            <a:chExt cx="3299419" cy="220953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131" b="28731" l="52031" r="9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9422115" y="5602057"/>
              <a:ext cx="3299419" cy="2209537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0032556" y="6280280"/>
              <a:ext cx="230830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theo</a:t>
              </a: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xanh la"/>
          <p:cNvGrpSpPr/>
          <p:nvPr/>
        </p:nvGrpSpPr>
        <p:grpSpPr>
          <a:xfrm>
            <a:off x="-880529" y="1177323"/>
            <a:ext cx="8054061" cy="1157145"/>
            <a:chOff x="-919918" y="1117064"/>
            <a:chExt cx="7436411" cy="1157145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83" b="68853"/>
            <a:stretch/>
          </p:blipFill>
          <p:spPr>
            <a:xfrm>
              <a:off x="-919918" y="1117064"/>
              <a:ext cx="7436411" cy="1157145"/>
            </a:xfrm>
            <a:prstGeom prst="rect">
              <a:avLst/>
            </a:prstGeom>
          </p:spPr>
        </p:pic>
        <p:sp>
          <p:nvSpPr>
            <p:cNvPr id="50" name="Rounded Rectangle 49"/>
            <p:cNvSpPr/>
            <p:nvPr/>
          </p:nvSpPr>
          <p:spPr>
            <a:xfrm>
              <a:off x="1750869" y="1426260"/>
              <a:ext cx="375487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7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ngữ</a:t>
              </a: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7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chỉ</a:t>
              </a: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7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hoạt</a:t>
              </a: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7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động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xanhd duong"/>
          <p:cNvGrpSpPr/>
          <p:nvPr/>
        </p:nvGrpSpPr>
        <p:grpSpPr>
          <a:xfrm>
            <a:off x="4913516" y="1103157"/>
            <a:ext cx="8032125" cy="1278950"/>
            <a:chOff x="5938082" y="5455890"/>
            <a:chExt cx="6858000" cy="127895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16" b="24251"/>
            <a:stretch/>
          </p:blipFill>
          <p:spPr>
            <a:xfrm>
              <a:off x="5938082" y="5455890"/>
              <a:ext cx="6858000" cy="1278950"/>
            </a:xfrm>
            <a:prstGeom prst="rect">
              <a:avLst/>
            </a:prstGeom>
          </p:spPr>
        </p:pic>
        <p:sp>
          <p:nvSpPr>
            <p:cNvPr id="53" name="Rounded Rectangle 52"/>
            <p:cNvSpPr/>
            <p:nvPr/>
          </p:nvSpPr>
          <p:spPr>
            <a:xfrm>
              <a:off x="8500795" y="5784249"/>
              <a:ext cx="3650151" cy="45273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7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ngữ</a:t>
              </a: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7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chỉ</a:t>
              </a: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7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đặc</a:t>
              </a: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7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điểm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558927" y="5599870"/>
            <a:ext cx="2295721" cy="1445224"/>
            <a:chOff x="12113969" y="3961665"/>
            <a:chExt cx="2606730" cy="151099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113969" y="3961665"/>
              <a:ext cx="2256305" cy="151099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12685140" y="4393994"/>
              <a:ext cx="2035559" cy="530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</a:t>
              </a:r>
              <a:r>
                <a:rPr kumimoji="0" lang="en-US" sz="2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ẹp</a:t>
              </a: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936697" y="5715227"/>
            <a:ext cx="2295721" cy="1329867"/>
            <a:chOff x="12113969" y="3961665"/>
            <a:chExt cx="2606730" cy="151099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113969" y="3961665"/>
              <a:ext cx="2256305" cy="151099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12685140" y="4393995"/>
              <a:ext cx="2035559" cy="57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cao</a:t>
              </a: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491708" y="5487012"/>
            <a:ext cx="2209856" cy="1479884"/>
            <a:chOff x="5300803" y="3499476"/>
            <a:chExt cx="2946475" cy="1973179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989" b="57444" l="56411" r="950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5300803" y="3499476"/>
              <a:ext cx="2946475" cy="1973179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5865928" y="4189269"/>
              <a:ext cx="210471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gật</a:t>
              </a: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đầu</a:t>
              </a: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4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022E-16 L 0.11693 -0.4129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4 0.02106 L 0.40651 -0.3555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2" y="-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-0.25808 -0.2090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4" y="-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-0.31289 -0.1662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0.00533 -0.1439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8 7.40741E-7 L -0.09453 -0.3159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162 L 0.31393 -0.5666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-2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07357 -0.5548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2" y="-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6961"/>
            <a:ext cx="12192000" cy="7499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500">
              <a:ln>
                <a:solidFill>
                  <a:srgbClr val="FFFF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727" y="476330"/>
            <a:ext cx="10994622" cy="589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1491" t="36472" r="24913" b="18304"/>
          <a:stretch/>
        </p:blipFill>
        <p:spPr>
          <a:xfrm>
            <a:off x="7281628" y="1799612"/>
            <a:ext cx="4413626" cy="44990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4F87E7-7D11-4A46-BF84-E0B75F701ADB}"/>
              </a:ext>
            </a:extLst>
          </p:cNvPr>
          <p:cNvSpPr txBox="1"/>
          <p:nvPr/>
        </p:nvSpPr>
        <p:spPr>
          <a:xfrm>
            <a:off x="557727" y="1507224"/>
            <a:ext cx="778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Nết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845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46961"/>
            <a:ext cx="12192000" cy="7499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500">
              <a:ln>
                <a:solidFill>
                  <a:srgbClr val="FFFF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713495" y="838846"/>
            <a:ext cx="5175852" cy="683616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092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61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DẶN DÒ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147907" y="1648120"/>
            <a:ext cx="9555951" cy="2859468"/>
          </a:xfrm>
          <a:prstGeom prst="rect">
            <a:avLst/>
          </a:prstGeom>
          <a:noFill/>
        </p:spPr>
        <p:txBody>
          <a:bodyPr wrap="square" lIns="88614" tIns="44307" rIns="88614" bIns="44307">
            <a:spAutoFit/>
          </a:bodyPr>
          <a:lstStyle/>
          <a:p>
            <a:pPr marL="0" marR="0" lvl="0" indent="0" algn="l" defTabSz="88612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Hoàn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li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88612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88612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“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”.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2DC013-6417-402B-BF84-9A6216556D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393" y="4134227"/>
            <a:ext cx="1855607" cy="274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30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100329" y="1154636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1716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21716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338F77-2843-4944-B314-5F85F4444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329" y="2862329"/>
            <a:ext cx="7991342" cy="399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03F3EF-127C-4A45-ABE3-D662C43EE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473" y="0"/>
            <a:ext cx="72194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0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383" y="3185267"/>
            <a:ext cx="2438332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3146221" y="966966"/>
            <a:ext cx="7554480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1724944" y="875320"/>
            <a:ext cx="1714086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1888770" y="969790"/>
            <a:ext cx="1347604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96360F-25D0-420D-BFC0-696673BE81F7}"/>
              </a:ext>
            </a:extLst>
          </p:cNvPr>
          <p:cNvSpPr txBox="1"/>
          <p:nvPr/>
        </p:nvSpPr>
        <p:spPr>
          <a:xfrm>
            <a:off x="3021629" y="1254493"/>
            <a:ext cx="687875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 TÍCH HOA TỈ MUỘI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021629" y="2329625"/>
            <a:ext cx="6832889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1, 2 . </a:t>
            </a:r>
            <a:r>
              <a:rPr kumimoji="0" lang="en-US" sz="40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000" b="0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ĐỌC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337258"/>
            <a:ext cx="11294772" cy="421353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1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1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1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1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muội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muội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muội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muội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886756" y="385293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2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, doll, toy&#10;&#10;Description automatically generated">
            <a:extLst>
              <a:ext uri="{FF2B5EF4-FFF2-40B4-BE49-F238E27FC236}">
                <a16:creationId xmlns:a16="http://schemas.microsoft.com/office/drawing/2014/main" id="{C597E369-9056-4DD6-BAF8-98EEE1873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76" y="113219"/>
            <a:ext cx="9060154" cy="6744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2B9C8E-9998-4E1B-96A0-34E3E0FBA272}"/>
              </a:ext>
            </a:extLst>
          </p:cNvPr>
          <p:cNvSpPr txBox="1"/>
          <p:nvPr/>
        </p:nvSpPr>
        <p:spPr>
          <a:xfrm>
            <a:off x="4636395" y="4195081"/>
            <a:ext cx="38402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83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6961"/>
            <a:ext cx="12192000" cy="7499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500">
              <a:ln>
                <a:solidFill>
                  <a:srgbClr val="FFFF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8251" y="25758"/>
            <a:ext cx="8755494" cy="4923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 TÍCH HOA TỈ MUỘI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1821" y="456312"/>
            <a:ext cx="11566414" cy="63401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núi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Na,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lùa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Na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-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Na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cõng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rớm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phẩy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chùm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Hùng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457353" y="526634"/>
            <a:ext cx="383685" cy="37532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472801" y="4190460"/>
            <a:ext cx="383685" cy="37532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5792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46961"/>
            <a:ext cx="12192000" cy="7499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500">
              <a:ln>
                <a:solidFill>
                  <a:srgbClr val="FFFF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9058" y="503904"/>
            <a:ext cx="11233883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Na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6" name="组合 8">
            <a:extLst>
              <a:ext uri="{FF2B5EF4-FFF2-40B4-BE49-F238E27FC236}">
                <a16:creationId xmlns:a16="http://schemas.microsoft.com/office/drawing/2014/main" id="{5F6D462F-AAF5-4684-8BBA-C99289825663}"/>
              </a:ext>
            </a:extLst>
          </p:cNvPr>
          <p:cNvGrpSpPr/>
          <p:nvPr/>
        </p:nvGrpSpPr>
        <p:grpSpPr>
          <a:xfrm>
            <a:off x="1688111" y="1684392"/>
            <a:ext cx="9195286" cy="3946001"/>
            <a:chOff x="4544517" y="890116"/>
            <a:chExt cx="3769273" cy="12622567"/>
          </a:xfrm>
        </p:grpSpPr>
        <p:sp>
          <p:nvSpPr>
            <p:cNvPr id="8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4670387" y="2613310"/>
              <a:ext cx="3488274" cy="9986383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9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4517" y="890116"/>
              <a:ext cx="269095" cy="2703225"/>
            </a:xfrm>
            <a:prstGeom prst="rect">
              <a:avLst/>
            </a:prstGeom>
          </p:spPr>
        </p:pic>
        <p:pic>
          <p:nvPicPr>
            <p:cNvPr id="10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3531" y="10809458"/>
              <a:ext cx="310259" cy="2703225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230433" y="2431036"/>
            <a:ext cx="773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0432" y="2935413"/>
            <a:ext cx="773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30432" y="3468186"/>
            <a:ext cx="773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Na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rúc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30431" y="4040843"/>
            <a:ext cx="773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38488" y="4631380"/>
            <a:ext cx="773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Hai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814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46961"/>
            <a:ext cx="12192000" cy="7499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500">
              <a:ln>
                <a:solidFill>
                  <a:srgbClr val="FFFF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78947" y="227631"/>
            <a:ext cx="11132535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 lũ dâng cao, chị Nết đưa Na đến nơi an toàn bằng cách nào?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51491" t="36472" r="24913" b="18304"/>
          <a:stretch/>
        </p:blipFill>
        <p:spPr>
          <a:xfrm>
            <a:off x="7804597" y="1691863"/>
            <a:ext cx="3618964" cy="38074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7125" y="2614411"/>
            <a:ext cx="65038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Nết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cõng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679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6168732" y="2328342"/>
            <a:ext cx="1466315" cy="2395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5218661" y="2695086"/>
            <a:ext cx="1253439" cy="2047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7325219" y="2938012"/>
            <a:ext cx="1073860" cy="175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8106529" y="3166509"/>
            <a:ext cx="941230" cy="15375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8934332" y="3418826"/>
            <a:ext cx="820362" cy="13400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4508427" y="3173628"/>
            <a:ext cx="932514" cy="15233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3844584" y="3306749"/>
            <a:ext cx="816918" cy="1334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3217895" y="3501917"/>
            <a:ext cx="816918" cy="13344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2652997" y="3749222"/>
            <a:ext cx="816918" cy="13344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9575827" y="3563782"/>
            <a:ext cx="816918" cy="13344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10168918" y="3735735"/>
            <a:ext cx="816918" cy="13344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833" b="80926" l="58229" r="64063">
                        <a14:foregroundMark x1="61563" y1="63056" x2="62344" y2="63056"/>
                        <a14:foregroundMark x1="63281" y1="62778" x2="63542" y2="62870"/>
                        <a14:backgroundMark x1="60000" y1="65648" x2="60521" y2="61296"/>
                      </a14:backgroundRemoval>
                    </a14:imgEffect>
                  </a14:imgLayer>
                </a14:imgProps>
              </a:ext>
            </a:extLst>
          </a:blip>
          <a:srcRect l="58332" t="61926" r="35173" b="20896"/>
          <a:stretch/>
        </p:blipFill>
        <p:spPr>
          <a:xfrm flipH="1">
            <a:off x="9807780" y="1802077"/>
            <a:ext cx="2187007" cy="3253841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17240" y="181071"/>
            <a:ext cx="11877547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xảy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cõng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lũ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92952" y="4747392"/>
            <a:ext cx="2949940" cy="10556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rớm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33610" y="4700664"/>
            <a:ext cx="3039867" cy="10556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phẩy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28097" y="4699746"/>
            <a:ext cx="2949940" cy="10556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hẳn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9246" y="5931148"/>
            <a:ext cx="11382092" cy="5788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590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-0.82318 0.0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9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94985557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991</Words>
  <Application>Microsoft Office PowerPoint</Application>
  <PresentationFormat>Widescreen</PresentationFormat>
  <Paragraphs>82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Arial-Rounded</vt:lpstr>
      <vt:lpstr>Calibri</vt:lpstr>
      <vt:lpstr>Calibri Light</vt:lpstr>
      <vt:lpstr>Times New Roman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HP</cp:lastModifiedBy>
  <cp:revision>43</cp:revision>
  <dcterms:created xsi:type="dcterms:W3CDTF">2021-07-21T14:12:44Z</dcterms:created>
  <dcterms:modified xsi:type="dcterms:W3CDTF">2022-12-07T08:24:37Z</dcterms:modified>
</cp:coreProperties>
</file>