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17" r:id="rId3"/>
  </p:sldMasterIdLst>
  <p:notesMasterIdLst>
    <p:notesMasterId r:id="rId27"/>
  </p:notesMasterIdLst>
  <p:sldIdLst>
    <p:sldId id="884" r:id="rId4"/>
    <p:sldId id="271" r:id="rId5"/>
    <p:sldId id="1334" r:id="rId6"/>
    <p:sldId id="1335" r:id="rId7"/>
    <p:sldId id="299" r:id="rId8"/>
    <p:sldId id="259" r:id="rId9"/>
    <p:sldId id="1113" r:id="rId10"/>
    <p:sldId id="257" r:id="rId11"/>
    <p:sldId id="268" r:id="rId12"/>
    <p:sldId id="1338" r:id="rId13"/>
    <p:sldId id="1339" r:id="rId14"/>
    <p:sldId id="1305" r:id="rId15"/>
    <p:sldId id="269" r:id="rId16"/>
    <p:sldId id="260" r:id="rId17"/>
    <p:sldId id="261" r:id="rId18"/>
    <p:sldId id="270" r:id="rId19"/>
    <p:sldId id="1342" r:id="rId20"/>
    <p:sldId id="1343" r:id="rId21"/>
    <p:sldId id="1336" r:id="rId22"/>
    <p:sldId id="1344" r:id="rId23"/>
    <p:sldId id="1347" r:id="rId24"/>
    <p:sldId id="1345" r:id="rId25"/>
    <p:sldId id="134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79" d="100"/>
          <a:sy n="79" d="100"/>
        </p:scale>
        <p:origin x="-384"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35FBDA-C94A-4C0A-BF77-99DFAF53EE3C}" type="datetimeFigureOut">
              <a:rPr lang="en-US" smtClean="0"/>
              <a:t>07/12/2022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4BB0A-607F-474F-9CB6-60036166DA14}" type="slidenum">
              <a:rPr lang="en-US" smtClean="0"/>
              <a:t>‹#›</a:t>
            </a:fld>
            <a:endParaRPr lang="en-US"/>
          </a:p>
        </p:txBody>
      </p:sp>
    </p:spTree>
    <p:extLst>
      <p:ext uri="{BB962C8B-B14F-4D97-AF65-F5344CB8AC3E}">
        <p14:creationId xmlns:p14="http://schemas.microsoft.com/office/powerpoint/2010/main" val="4113760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8" name="Google Shape;293;p8:notes"/>
          <p:cNvSpPr>
            <a:spLocks noGrp="1"/>
          </p:cNvSpPr>
          <p:nvPr>
            <p:ph type="body" idx="1"/>
          </p:nvPr>
        </p:nvSpPr>
        <p:spPr bwMode="auto">
          <a:xfrm>
            <a:off x="685800" y="4400550"/>
            <a:ext cx="5486400" cy="3600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45700" rIns="91425" bIns="45700" numCol="1" anchor="t" anchorCtr="0" compatLnSpc="1">
            <a:prstTxWarp prst="textNoShape">
              <a:avLst/>
            </a:prstTxWarp>
          </a:bodyPr>
          <a:lstStyle/>
          <a:p>
            <a:pPr eaLnBrk="1" hangingPunct="1">
              <a:spcBef>
                <a:spcPct val="0"/>
              </a:spcBef>
            </a:pPr>
            <a:endParaRPr lang="vi-VN" altLang="vi-VN" dirty="0">
              <a:latin typeface="Calibri" panose="020F0502020204030204" pitchFamily="34" charset="0"/>
            </a:endParaRPr>
          </a:p>
        </p:txBody>
      </p:sp>
      <p:sp>
        <p:nvSpPr>
          <p:cNvPr id="9219" name="Google Shape;294;p8:notes"/>
          <p:cNvSpPr>
            <a:spLocks noGrp="1" noRot="1" noChangeAspect="1" noTextEdit="1"/>
          </p:cNvSpPr>
          <p:nvPr>
            <p:ph type="sldImg" idx="2"/>
          </p:nvPr>
        </p:nvSpPr>
        <p:spPr bwMode="auto">
          <a:xfrm>
            <a:off x="685800" y="1143000"/>
            <a:ext cx="5486400" cy="30861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33158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C2E67B5E-9238-4193-9F0D-3314E5F0EE0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B2B3472-1627-491E-83F7-A3A4F62D40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15958A04-8AE6-42D0-BA97-135B9FDCFC7D}"/>
              </a:ext>
            </a:extLst>
          </p:cNvPr>
          <p:cNvSpPr>
            <a:spLocks noGrp="1"/>
          </p:cNvSpPr>
          <p:nvPr>
            <p:ph type="sldNum" sz="quarter" idx="12"/>
          </p:nvPr>
        </p:nvSpPr>
        <p:spPr/>
        <p:txBody>
          <a:bodyPr/>
          <a:lstStyle>
            <a:lvl1pPr>
              <a:defRPr/>
            </a:lvl1pPr>
          </a:lstStyle>
          <a:p>
            <a:pPr>
              <a:defRPr/>
            </a:pPr>
            <a:fld id="{F99AEA8F-7D9F-420F-8991-54E9944CAD7B}" type="slidenum">
              <a:rPr lang="en-US" altLang="en-US"/>
              <a:pPr>
                <a:defRPr/>
              </a:pPr>
              <a:t>‹#›</a:t>
            </a:fld>
            <a:endParaRPr lang="en-US" altLang="en-US"/>
          </a:p>
        </p:txBody>
      </p:sp>
    </p:spTree>
    <p:extLst>
      <p:ext uri="{BB962C8B-B14F-4D97-AF65-F5344CB8AC3E}">
        <p14:creationId xmlns:p14="http://schemas.microsoft.com/office/powerpoint/2010/main" val="337341828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BA0C663-82A0-4532-BD66-69AF8AC6FF25}"/>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8DB8307-F3D9-4A85-BDEE-8F366E17AC2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5F43058-7E5D-4EED-A57D-354A4F0900C8}"/>
              </a:ext>
            </a:extLst>
          </p:cNvPr>
          <p:cNvSpPr>
            <a:spLocks noGrp="1"/>
          </p:cNvSpPr>
          <p:nvPr>
            <p:ph type="sldNum" sz="quarter" idx="12"/>
          </p:nvPr>
        </p:nvSpPr>
        <p:spPr/>
        <p:txBody>
          <a:bodyPr/>
          <a:lstStyle>
            <a:lvl1pPr>
              <a:defRPr/>
            </a:lvl1pPr>
          </a:lstStyle>
          <a:p>
            <a:pPr>
              <a:defRPr/>
            </a:pPr>
            <a:fld id="{E7CF4794-6731-4D95-BBC0-D210F3FAF8F6}" type="slidenum">
              <a:rPr lang="en-US" altLang="en-US"/>
              <a:pPr>
                <a:defRPr/>
              </a:pPr>
              <a:t>‹#›</a:t>
            </a:fld>
            <a:endParaRPr lang="en-US" altLang="en-US"/>
          </a:p>
        </p:txBody>
      </p:sp>
    </p:spTree>
    <p:extLst>
      <p:ext uri="{BB962C8B-B14F-4D97-AF65-F5344CB8AC3E}">
        <p14:creationId xmlns:p14="http://schemas.microsoft.com/office/powerpoint/2010/main" val="2216000679"/>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5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5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7AF3B54-77F3-4A6A-95B7-FFA815B46A7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8F0C79E-1018-4A5B-A55D-7873B9B9601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7640E71-3C68-4F6C-9E2F-FC90BC2EF6CE}"/>
              </a:ext>
            </a:extLst>
          </p:cNvPr>
          <p:cNvSpPr>
            <a:spLocks noGrp="1"/>
          </p:cNvSpPr>
          <p:nvPr>
            <p:ph type="sldNum" sz="quarter" idx="12"/>
          </p:nvPr>
        </p:nvSpPr>
        <p:spPr/>
        <p:txBody>
          <a:bodyPr/>
          <a:lstStyle>
            <a:lvl1pPr>
              <a:defRPr/>
            </a:lvl1pPr>
          </a:lstStyle>
          <a:p>
            <a:pPr>
              <a:defRPr/>
            </a:pPr>
            <a:fld id="{AB6713C3-2EF6-4AC2-ABCD-FFBBC34BAE69}" type="slidenum">
              <a:rPr lang="en-US" altLang="en-US"/>
              <a:pPr>
                <a:defRPr/>
              </a:pPr>
              <a:t>‹#›</a:t>
            </a:fld>
            <a:endParaRPr lang="en-US" altLang="en-US"/>
          </a:p>
        </p:txBody>
      </p:sp>
    </p:spTree>
    <p:extLst>
      <p:ext uri="{BB962C8B-B14F-4D97-AF65-F5344CB8AC3E}">
        <p14:creationId xmlns:p14="http://schemas.microsoft.com/office/powerpoint/2010/main" val="3636418827"/>
      </p:ext>
    </p:extLst>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A5D72352-3FEC-4E10-A65B-578093C59B1D}"/>
              </a:ext>
            </a:extLst>
          </p:cNvPr>
          <p:cNvSpPr>
            <a:spLocks noGrp="1"/>
          </p:cNvSpPr>
          <p:nvPr>
            <p:ph type="dt" sz="half" idx="10"/>
          </p:nvPr>
        </p:nvSpPr>
        <p:spPr>
          <a:xfrm>
            <a:off x="609600" y="6245225"/>
            <a:ext cx="2844800" cy="476251"/>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B27DCFC6-6D61-4A52-907B-1AE31BABFDBC}"/>
              </a:ext>
            </a:extLst>
          </p:cNvPr>
          <p:cNvSpPr>
            <a:spLocks noGrp="1"/>
          </p:cNvSpPr>
          <p:nvPr>
            <p:ph type="ftr" sz="quarter" idx="11"/>
          </p:nvPr>
        </p:nvSpPr>
        <p:spPr>
          <a:xfrm>
            <a:off x="4165600" y="6245225"/>
            <a:ext cx="3860800" cy="476251"/>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73E7277E-F0A5-4B60-B955-B919F93632F2}"/>
              </a:ext>
            </a:extLst>
          </p:cNvPr>
          <p:cNvSpPr>
            <a:spLocks noGrp="1"/>
          </p:cNvSpPr>
          <p:nvPr>
            <p:ph type="sldNum" sz="quarter" idx="12"/>
          </p:nvPr>
        </p:nvSpPr>
        <p:spPr>
          <a:xfrm>
            <a:off x="8737600" y="6245225"/>
            <a:ext cx="2844800" cy="476251"/>
          </a:xfrm>
        </p:spPr>
        <p:txBody>
          <a:bodyPr/>
          <a:lstStyle>
            <a:lvl1pPr>
              <a:defRPr/>
            </a:lvl1pPr>
          </a:lstStyle>
          <a:p>
            <a:pPr>
              <a:defRPr/>
            </a:pPr>
            <a:fld id="{FFD7074D-3831-43AE-9447-D3E13E854603}" type="slidenum">
              <a:rPr lang="en-US" altLang="en-US"/>
              <a:pPr>
                <a:defRPr/>
              </a:pPr>
              <a:t>‹#›</a:t>
            </a:fld>
            <a:endParaRPr lang="en-US" altLang="en-US"/>
          </a:p>
        </p:txBody>
      </p:sp>
    </p:spTree>
    <p:extLst>
      <p:ext uri="{BB962C8B-B14F-4D97-AF65-F5344CB8AC3E}">
        <p14:creationId xmlns:p14="http://schemas.microsoft.com/office/powerpoint/2010/main" val="1900925246"/>
      </p:ext>
    </p:extLst>
  </p:cSld>
  <p:clrMapOvr>
    <a:masterClrMapping/>
  </p:clrMapOvr>
  <p:transition>
    <p:dissolv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50"/>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336D5C97-D378-44BA-9534-9BFB01994ACA}"/>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B0334CAA-54FD-45E4-B898-AA04CB10BFB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D1C2BB8F-56F2-484F-803E-37F32A462483}"/>
              </a:ext>
            </a:extLst>
          </p:cNvPr>
          <p:cNvSpPr>
            <a:spLocks noGrp="1"/>
          </p:cNvSpPr>
          <p:nvPr>
            <p:ph type="sldNum" sz="quarter" idx="12"/>
          </p:nvPr>
        </p:nvSpPr>
        <p:spPr/>
        <p:txBody>
          <a:bodyPr/>
          <a:lstStyle>
            <a:lvl1pPr>
              <a:defRPr/>
            </a:lvl1pPr>
          </a:lstStyle>
          <a:p>
            <a:pPr>
              <a:defRPr/>
            </a:pPr>
            <a:fld id="{748743D8-8F75-4E41-80B4-B345E22F369C}" type="slidenum">
              <a:rPr lang="en-US" altLang="en-US"/>
              <a:pPr>
                <a:defRPr/>
              </a:pPr>
              <a:t>‹#›</a:t>
            </a:fld>
            <a:endParaRPr lang="en-US" altLang="en-US"/>
          </a:p>
        </p:txBody>
      </p:sp>
    </p:spTree>
    <p:extLst>
      <p:ext uri="{BB962C8B-B14F-4D97-AF65-F5344CB8AC3E}">
        <p14:creationId xmlns:p14="http://schemas.microsoft.com/office/powerpoint/2010/main" val="4113525583"/>
      </p:ext>
    </p:extLst>
  </p:cSld>
  <p:clrMapOvr>
    <a:masterClrMapping/>
  </p:clrMapOvr>
  <p:transition>
    <p:dissolv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1842733"/>
      </p:ext>
    </p:extLst>
  </p:cSld>
  <p:clrMapOvr>
    <a:masterClrMapping/>
  </p:clrMapOvr>
  <p:transition>
    <p:dissolv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7482265"/>
      </p:ext>
    </p:extLst>
  </p:cSld>
  <p:clrMapOvr>
    <a:masterClrMapping/>
  </p:clrMapOvr>
  <p:transition>
    <p:dissolv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9"/>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1"/>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9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EE2C8389-A325-42F2-8067-1F14A0EAD76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72F391BB-3842-4D4E-A799-AD6716CA342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411E2C1F-59CD-4575-AE49-8485FAF5C1F3}"/>
              </a:ext>
            </a:extLst>
          </p:cNvPr>
          <p:cNvSpPr>
            <a:spLocks noGrp="1"/>
          </p:cNvSpPr>
          <p:nvPr>
            <p:ph type="sldNum" sz="quarter" idx="12"/>
          </p:nvPr>
        </p:nvSpPr>
        <p:spPr/>
        <p:txBody>
          <a:bodyPr/>
          <a:lstStyle>
            <a:lvl1pPr>
              <a:defRPr/>
            </a:lvl1pPr>
          </a:lstStyle>
          <a:p>
            <a:pPr>
              <a:defRPr/>
            </a:pPr>
            <a:fld id="{121D0E57-D94E-4E6F-854C-F0A06FB12696}" type="slidenum">
              <a:rPr lang="en-US" altLang="en-US"/>
              <a:pPr>
                <a:defRPr/>
              </a:pPr>
              <a:t>‹#›</a:t>
            </a:fld>
            <a:endParaRPr lang="en-US" altLang="en-US"/>
          </a:p>
        </p:txBody>
      </p:sp>
    </p:spTree>
    <p:extLst>
      <p:ext uri="{BB962C8B-B14F-4D97-AF65-F5344CB8AC3E}">
        <p14:creationId xmlns:p14="http://schemas.microsoft.com/office/powerpoint/2010/main" val="638199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508350"/>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804547"/>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1746252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94AC4B9-B0ED-472C-B4D5-A5D6F7BC3751}"/>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E118D8F5-F5F5-43CC-850D-6DD5EE43BD7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75077B0-C5DB-4FEE-A597-93F92FA7DB39}"/>
              </a:ext>
            </a:extLst>
          </p:cNvPr>
          <p:cNvSpPr>
            <a:spLocks noGrp="1"/>
          </p:cNvSpPr>
          <p:nvPr>
            <p:ph type="sldNum" sz="quarter" idx="12"/>
          </p:nvPr>
        </p:nvSpPr>
        <p:spPr/>
        <p:txBody>
          <a:bodyPr/>
          <a:lstStyle>
            <a:lvl1pPr>
              <a:defRPr/>
            </a:lvl1pPr>
          </a:lstStyle>
          <a:p>
            <a:pPr>
              <a:defRPr/>
            </a:pPr>
            <a:fld id="{5F430364-4B8B-4024-9BD4-A8707E8570E6}" type="slidenum">
              <a:rPr lang="en-US" altLang="en-US"/>
              <a:pPr>
                <a:defRPr/>
              </a:pPr>
              <a:t>‹#›</a:t>
            </a:fld>
            <a:endParaRPr lang="en-US" altLang="en-US"/>
          </a:p>
        </p:txBody>
      </p:sp>
    </p:spTree>
    <p:extLst>
      <p:ext uri="{BB962C8B-B14F-4D97-AF65-F5344CB8AC3E}">
        <p14:creationId xmlns:p14="http://schemas.microsoft.com/office/powerpoint/2010/main" val="934737143"/>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2761773"/>
      </p:ext>
    </p:extLst>
  </p:cSld>
  <p:clrMapOvr>
    <a:masterClrMapping/>
  </p:clrMapOvr>
  <p:transition>
    <p:dissolv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581238"/>
      </p:ext>
    </p:extLst>
  </p:cSld>
  <p:clrMapOvr>
    <a:masterClrMapping/>
  </p:clrMapOvr>
  <p:transition>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993468"/>
      </p:ext>
    </p:extLst>
  </p:cSld>
  <p:clrMapOvr>
    <a:masterClrMapping/>
  </p:clrMapOvr>
  <p:transition>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woObj">
  <p:cSld name="Tiêu đề, Nội dung và 2 Nội dung">
    <p:spTree>
      <p:nvGrpSpPr>
        <p:cNvPr id="1" name=""/>
        <p:cNvGrpSpPr/>
        <p:nvPr/>
      </p:nvGrpSpPr>
      <p:grpSpPr>
        <a:xfrm>
          <a:off x="0" y="0"/>
          <a:ext cx="0" cy="0"/>
          <a:chOff x="0" y="0"/>
          <a:chExt cx="0" cy="0"/>
        </a:xfrm>
      </p:grpSpPr>
      <p:sp>
        <p:nvSpPr>
          <p:cNvPr id="2" name="Tiêu đề 1"/>
          <p:cNvSpPr>
            <a:spLocks noGrp="1"/>
          </p:cNvSpPr>
          <p:nvPr>
            <p:ph type="title"/>
          </p:nvPr>
        </p:nvSpPr>
        <p:spPr>
          <a:xfrm>
            <a:off x="609600" y="704850"/>
            <a:ext cx="10972800" cy="1143000"/>
          </a:xfrm>
        </p:spPr>
        <p:txBody>
          <a:bodyPr/>
          <a:lstStyle/>
          <a:p>
            <a:r>
              <a:rPr lang="vi-VN"/>
              <a:t>Bấm &amp; sửa kiểu tiêu đề</a:t>
            </a:r>
          </a:p>
        </p:txBody>
      </p:sp>
      <p:sp>
        <p:nvSpPr>
          <p:cNvPr id="3" name="Chỗ dành sẵn cho Nội dung 2"/>
          <p:cNvSpPr>
            <a:spLocks noGrp="1"/>
          </p:cNvSpPr>
          <p:nvPr>
            <p:ph sz="half" idx="1"/>
          </p:nvPr>
        </p:nvSpPr>
        <p:spPr>
          <a:xfrm>
            <a:off x="609600" y="1935165"/>
            <a:ext cx="5392616" cy="4389437"/>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Chỗ dành sẵn cho Nội dung 3"/>
          <p:cNvSpPr>
            <a:spLocks noGrp="1"/>
          </p:cNvSpPr>
          <p:nvPr>
            <p:ph sz="quarter" idx="2"/>
          </p:nvPr>
        </p:nvSpPr>
        <p:spPr>
          <a:xfrm>
            <a:off x="6189784" y="1935165"/>
            <a:ext cx="5392616" cy="21177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5" name="Chỗ dành sẵn cho Nội dung 4"/>
          <p:cNvSpPr>
            <a:spLocks noGrp="1"/>
          </p:cNvSpPr>
          <p:nvPr>
            <p:ph sz="quarter" idx="3"/>
          </p:nvPr>
        </p:nvSpPr>
        <p:spPr>
          <a:xfrm>
            <a:off x="6189784" y="4205288"/>
            <a:ext cx="5392616" cy="2119312"/>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6" name="Chỗ dành sẵn cho Ngày tháng 5"/>
          <p:cNvSpPr>
            <a:spLocks noGrp="1"/>
          </p:cNvSpPr>
          <p:nvPr>
            <p:ph type="dt" sz="half" idx="10"/>
          </p:nvPr>
        </p:nvSpPr>
        <p:spPr>
          <a:xfrm>
            <a:off x="609600" y="6356351"/>
            <a:ext cx="2844800" cy="365125"/>
          </a:xfrm>
        </p:spPr>
        <p:txBody>
          <a:bodyPr/>
          <a:lstStyle>
            <a:lvl1pPr>
              <a:defRPr/>
            </a:lvl1pPr>
          </a:lstStyle>
          <a:p>
            <a:pPr>
              <a:defRPr/>
            </a:pPr>
            <a:endParaRPr lang="en-US"/>
          </a:p>
        </p:txBody>
      </p:sp>
      <p:sp>
        <p:nvSpPr>
          <p:cNvPr id="7" name="Chỗ dành sẵn cho Chân trang 6"/>
          <p:cNvSpPr>
            <a:spLocks noGrp="1"/>
          </p:cNvSpPr>
          <p:nvPr>
            <p:ph type="ftr" sz="quarter" idx="11"/>
          </p:nvPr>
        </p:nvSpPr>
        <p:spPr>
          <a:xfrm>
            <a:off x="3556000" y="6356351"/>
            <a:ext cx="4470400" cy="365125"/>
          </a:xfrm>
        </p:spPr>
        <p:txBody>
          <a:bodyPr/>
          <a:lstStyle>
            <a:lvl1pPr>
              <a:defRPr/>
            </a:lvl1pPr>
          </a:lstStyle>
          <a:p>
            <a:pPr>
              <a:defRPr/>
            </a:pPr>
            <a:endParaRPr lang="en-US"/>
          </a:p>
        </p:txBody>
      </p:sp>
      <p:sp>
        <p:nvSpPr>
          <p:cNvPr id="8" name="Chỗ dành sẵn cho Số hiệu Bản chiếu 7"/>
          <p:cNvSpPr>
            <a:spLocks noGrp="1"/>
          </p:cNvSpPr>
          <p:nvPr>
            <p:ph type="sldNum" sz="quarter" idx="12"/>
          </p:nvPr>
        </p:nvSpPr>
        <p:spPr>
          <a:xfrm>
            <a:off x="10566400" y="6356351"/>
            <a:ext cx="1016000" cy="365125"/>
          </a:xfrm>
        </p:spPr>
        <p:txBody>
          <a:bodyPr/>
          <a:lstStyle>
            <a:lvl1pPr>
              <a:defRPr/>
            </a:lvl1pPr>
          </a:lstStyle>
          <a:p>
            <a:fld id="{4AE590CB-53DD-46D1-A603-92742677B416}" type="slidenum">
              <a:rPr lang="en-US" altLang="en-US"/>
              <a:pPr/>
              <a:t>‹#›</a:t>
            </a:fld>
            <a:endParaRPr lang="en-US" altLang="en-US"/>
          </a:p>
        </p:txBody>
      </p:sp>
    </p:spTree>
    <p:extLst>
      <p:ext uri="{BB962C8B-B14F-4D97-AF65-F5344CB8AC3E}">
        <p14:creationId xmlns:p14="http://schemas.microsoft.com/office/powerpoint/2010/main" val="25285471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FCB07D81-BAFF-4EB2-9AF8-5907AD67F14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B3B9947-B4D0-4341-BFF1-F9032D39F1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6C07633-ED11-4720-A2A6-483F26883A16}"/>
              </a:ext>
            </a:extLst>
          </p:cNvPr>
          <p:cNvSpPr>
            <a:spLocks noGrp="1"/>
          </p:cNvSpPr>
          <p:nvPr>
            <p:ph type="sldNum" sz="quarter" idx="12"/>
          </p:nvPr>
        </p:nvSpPr>
        <p:spPr/>
        <p:txBody>
          <a:bodyPr/>
          <a:lstStyle>
            <a:lvl1pPr>
              <a:defRPr/>
            </a:lvl1pPr>
          </a:lstStyle>
          <a:p>
            <a:pPr>
              <a:defRPr/>
            </a:pPr>
            <a:fld id="{F262F5E6-026D-48CD-A135-36AB00CBCA83}" type="slidenum">
              <a:rPr lang="en-US" altLang="en-US"/>
              <a:pPr>
                <a:defRPr/>
              </a:pPr>
              <a:t>‹#›</a:t>
            </a:fld>
            <a:endParaRPr lang="en-US" altLang="en-US"/>
          </a:p>
        </p:txBody>
      </p:sp>
    </p:spTree>
    <p:extLst>
      <p:ext uri="{BB962C8B-B14F-4D97-AF65-F5344CB8AC3E}">
        <p14:creationId xmlns:p14="http://schemas.microsoft.com/office/powerpoint/2010/main" val="2863645444"/>
      </p:ext>
    </p:extLst>
  </p:cSld>
  <p:clrMapOvr>
    <a:masterClrMapping/>
  </p:clrMapOvr>
  <p:transition>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B735312-08CA-4504-A1D3-1C0B48B57C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F4464E00-FFF4-462F-B482-79987B503C6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4BE54AF-A343-40EF-91F7-8750B2642E26}"/>
              </a:ext>
            </a:extLst>
          </p:cNvPr>
          <p:cNvSpPr>
            <a:spLocks noGrp="1"/>
          </p:cNvSpPr>
          <p:nvPr>
            <p:ph type="sldNum" sz="quarter" idx="12"/>
          </p:nvPr>
        </p:nvSpPr>
        <p:spPr/>
        <p:txBody>
          <a:bodyPr/>
          <a:lstStyle>
            <a:lvl1pPr>
              <a:defRPr/>
            </a:lvl1pPr>
          </a:lstStyle>
          <a:p>
            <a:pPr>
              <a:defRPr/>
            </a:pPr>
            <a:fld id="{1373B056-0549-4B6E-9DFB-98907127173E}" type="slidenum">
              <a:rPr lang="en-US" altLang="en-US"/>
              <a:pPr>
                <a:defRPr/>
              </a:pPr>
              <a:t>‹#›</a:t>
            </a:fld>
            <a:endParaRPr lang="en-US" altLang="en-US"/>
          </a:p>
        </p:txBody>
      </p:sp>
    </p:spTree>
    <p:extLst>
      <p:ext uri="{BB962C8B-B14F-4D97-AF65-F5344CB8AC3E}">
        <p14:creationId xmlns:p14="http://schemas.microsoft.com/office/powerpoint/2010/main" val="1747098321"/>
      </p:ext>
    </p:extLst>
  </p:cSld>
  <p:clrMapOvr>
    <a:masterClrMapping/>
  </p:clrMapOvr>
  <p:transition>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76F1A59F-07CB-4D8C-B20C-52C008D9958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4E9B757E-8304-4D6B-8EAC-04662281425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69EFBC29-E16D-4830-94C0-E1DF43EDCED0}"/>
              </a:ext>
            </a:extLst>
          </p:cNvPr>
          <p:cNvSpPr>
            <a:spLocks noGrp="1"/>
          </p:cNvSpPr>
          <p:nvPr>
            <p:ph type="sldNum" sz="quarter" idx="12"/>
          </p:nvPr>
        </p:nvSpPr>
        <p:spPr/>
        <p:txBody>
          <a:bodyPr/>
          <a:lstStyle>
            <a:lvl1pPr>
              <a:defRPr/>
            </a:lvl1pPr>
          </a:lstStyle>
          <a:p>
            <a:pPr>
              <a:defRPr/>
            </a:pPr>
            <a:fld id="{8C2D24C2-E251-422E-B1FA-378C387EEE11}" type="slidenum">
              <a:rPr lang="en-US" altLang="en-US"/>
              <a:pPr>
                <a:defRPr/>
              </a:pPr>
              <a:t>‹#›</a:t>
            </a:fld>
            <a:endParaRPr lang="en-US" altLang="en-US"/>
          </a:p>
        </p:txBody>
      </p:sp>
    </p:spTree>
    <p:extLst>
      <p:ext uri="{BB962C8B-B14F-4D97-AF65-F5344CB8AC3E}">
        <p14:creationId xmlns:p14="http://schemas.microsoft.com/office/powerpoint/2010/main" val="3467856711"/>
      </p:ext>
    </p:extLst>
  </p:cSld>
  <p:clrMapOvr>
    <a:masterClrMapping/>
  </p:clrMapOvr>
  <p:transition>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4"/>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B93E3F36-667F-4FC3-8436-DEBA821851D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9724244-78C3-4D46-8E29-68497DFBE62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0D2DE41-77C8-41B4-ACCC-CC4206E93C6A}"/>
              </a:ext>
            </a:extLst>
          </p:cNvPr>
          <p:cNvSpPr>
            <a:spLocks noGrp="1"/>
          </p:cNvSpPr>
          <p:nvPr>
            <p:ph type="sldNum" sz="quarter" idx="12"/>
          </p:nvPr>
        </p:nvSpPr>
        <p:spPr/>
        <p:txBody>
          <a:bodyPr/>
          <a:lstStyle>
            <a:lvl1pPr>
              <a:defRPr/>
            </a:lvl1pPr>
          </a:lstStyle>
          <a:p>
            <a:pPr>
              <a:defRPr/>
            </a:pPr>
            <a:fld id="{B80FD699-225F-46D9-8548-B3C467F9C61A}" type="slidenum">
              <a:rPr lang="en-US" altLang="en-US"/>
              <a:pPr>
                <a:defRPr/>
              </a:pPr>
              <a:t>‹#›</a:t>
            </a:fld>
            <a:endParaRPr lang="en-US" altLang="en-US"/>
          </a:p>
        </p:txBody>
      </p:sp>
    </p:spTree>
    <p:extLst>
      <p:ext uri="{BB962C8B-B14F-4D97-AF65-F5344CB8AC3E}">
        <p14:creationId xmlns:p14="http://schemas.microsoft.com/office/powerpoint/2010/main" val="300328237"/>
      </p:ext>
    </p:extLst>
  </p:cSld>
  <p:clrMapOvr>
    <a:masterClrMapping/>
  </p:clrMapOvr>
  <p:transition>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4"/>
            <a:ext cx="5389033"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56B68668-5CD5-4ED8-AC91-8CA0FB0B2581}"/>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05EFC506-D3E9-4257-A658-DA962C0CDC2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69BA52FE-C21B-4222-9511-A03A5A0405D4}"/>
              </a:ext>
            </a:extLst>
          </p:cNvPr>
          <p:cNvSpPr>
            <a:spLocks noGrp="1"/>
          </p:cNvSpPr>
          <p:nvPr>
            <p:ph type="sldNum" sz="quarter" idx="12"/>
          </p:nvPr>
        </p:nvSpPr>
        <p:spPr/>
        <p:txBody>
          <a:bodyPr/>
          <a:lstStyle>
            <a:lvl1pPr>
              <a:defRPr/>
            </a:lvl1pPr>
          </a:lstStyle>
          <a:p>
            <a:pPr>
              <a:defRPr/>
            </a:pPr>
            <a:fld id="{97FF343D-E3F1-40A1-8347-456E47643358}" type="slidenum">
              <a:rPr lang="en-US" altLang="en-US"/>
              <a:pPr>
                <a:defRPr/>
              </a:pPr>
              <a:t>‹#›</a:t>
            </a:fld>
            <a:endParaRPr lang="en-US" altLang="en-US"/>
          </a:p>
        </p:txBody>
      </p:sp>
    </p:spTree>
    <p:extLst>
      <p:ext uri="{BB962C8B-B14F-4D97-AF65-F5344CB8AC3E}">
        <p14:creationId xmlns:p14="http://schemas.microsoft.com/office/powerpoint/2010/main" val="2430031739"/>
      </p:ext>
    </p:extLst>
  </p:cSld>
  <p:clrMapOvr>
    <a:masterClrMapping/>
  </p:clrMapOvr>
  <p:transition>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6A6C1EBF-696E-4681-8268-400F758BE06D}"/>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4B79E0DE-D9A6-435D-8782-5D8FDB09D62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15AC8AFD-2524-491A-ADD6-C678EAAFC2C8}"/>
              </a:ext>
            </a:extLst>
          </p:cNvPr>
          <p:cNvSpPr>
            <a:spLocks noGrp="1"/>
          </p:cNvSpPr>
          <p:nvPr>
            <p:ph type="sldNum" sz="quarter" idx="12"/>
          </p:nvPr>
        </p:nvSpPr>
        <p:spPr/>
        <p:txBody>
          <a:bodyPr/>
          <a:lstStyle>
            <a:lvl1pPr>
              <a:defRPr/>
            </a:lvl1pPr>
          </a:lstStyle>
          <a:p>
            <a:pPr>
              <a:defRPr/>
            </a:pPr>
            <a:fld id="{12F08F73-BA7D-4F5E-ABA7-153B250DCB7F}" type="slidenum">
              <a:rPr lang="en-US" altLang="en-US"/>
              <a:pPr>
                <a:defRPr/>
              </a:pPr>
              <a:t>‹#›</a:t>
            </a:fld>
            <a:endParaRPr lang="en-US" altLang="en-US"/>
          </a:p>
        </p:txBody>
      </p:sp>
    </p:spTree>
    <p:extLst>
      <p:ext uri="{BB962C8B-B14F-4D97-AF65-F5344CB8AC3E}">
        <p14:creationId xmlns:p14="http://schemas.microsoft.com/office/powerpoint/2010/main" val="2958139408"/>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1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E097B13-C810-4DAD-A734-E89773EB98A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59F4E51-00DC-43D5-8867-14C43160F8E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F3B8DD5B-A708-45AF-AF76-2B437BF0DB61}"/>
              </a:ext>
            </a:extLst>
          </p:cNvPr>
          <p:cNvSpPr>
            <a:spLocks noGrp="1"/>
          </p:cNvSpPr>
          <p:nvPr>
            <p:ph type="sldNum" sz="quarter" idx="12"/>
          </p:nvPr>
        </p:nvSpPr>
        <p:spPr/>
        <p:txBody>
          <a:bodyPr/>
          <a:lstStyle>
            <a:lvl1pPr>
              <a:defRPr/>
            </a:lvl1pPr>
          </a:lstStyle>
          <a:p>
            <a:pPr>
              <a:defRPr/>
            </a:pPr>
            <a:fld id="{A8324FC4-8987-48C9-9388-3B37DE00CA0A}" type="slidenum">
              <a:rPr lang="en-US" altLang="en-US"/>
              <a:pPr>
                <a:defRPr/>
              </a:pPr>
              <a:t>‹#›</a:t>
            </a:fld>
            <a:endParaRPr lang="en-US" altLang="en-US"/>
          </a:p>
        </p:txBody>
      </p:sp>
    </p:spTree>
    <p:extLst>
      <p:ext uri="{BB962C8B-B14F-4D97-AF65-F5344CB8AC3E}">
        <p14:creationId xmlns:p14="http://schemas.microsoft.com/office/powerpoint/2010/main" val="1613221360"/>
      </p:ext>
    </p:extLst>
  </p:cSld>
  <p:clrMapOvr>
    <a:masterClrMapping/>
  </p:clrMapOvr>
  <p:transition>
    <p:dissolv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856F6525-CD47-41FA-B339-F9B652C6229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002A0478-359F-42CF-A12E-430EEFCBCB9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02F7F0EE-7B09-43B2-88C6-6F36999BF5A0}"/>
              </a:ext>
            </a:extLst>
          </p:cNvPr>
          <p:cNvSpPr>
            <a:spLocks noGrp="1"/>
          </p:cNvSpPr>
          <p:nvPr>
            <p:ph type="sldNum" sz="quarter" idx="12"/>
          </p:nvPr>
        </p:nvSpPr>
        <p:spPr/>
        <p:txBody>
          <a:bodyPr/>
          <a:lstStyle>
            <a:lvl1pPr>
              <a:defRPr/>
            </a:lvl1pPr>
          </a:lstStyle>
          <a:p>
            <a:pPr>
              <a:defRPr/>
            </a:pPr>
            <a:fld id="{285A6277-1BB7-4810-B157-2C5ADD8E3872}" type="slidenum">
              <a:rPr lang="en-US" altLang="en-US"/>
              <a:pPr>
                <a:defRPr/>
              </a:pPr>
              <a:t>‹#›</a:t>
            </a:fld>
            <a:endParaRPr lang="en-US" altLang="en-US"/>
          </a:p>
        </p:txBody>
      </p:sp>
    </p:spTree>
    <p:extLst>
      <p:ext uri="{BB962C8B-B14F-4D97-AF65-F5344CB8AC3E}">
        <p14:creationId xmlns:p14="http://schemas.microsoft.com/office/powerpoint/2010/main" val="2240698840"/>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5" y="273050"/>
            <a:ext cx="4011084"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5"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F24A06DD-A34E-4BF8-BAAB-142EC22238F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3BDF9349-9DB0-4536-8297-948E468CC20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95712330-7C60-4B36-B17B-318C6F646031}"/>
              </a:ext>
            </a:extLst>
          </p:cNvPr>
          <p:cNvSpPr>
            <a:spLocks noGrp="1"/>
          </p:cNvSpPr>
          <p:nvPr>
            <p:ph type="sldNum" sz="quarter" idx="12"/>
          </p:nvPr>
        </p:nvSpPr>
        <p:spPr/>
        <p:txBody>
          <a:bodyPr/>
          <a:lstStyle>
            <a:lvl1pPr>
              <a:defRPr/>
            </a:lvl1pPr>
          </a:lstStyle>
          <a:p>
            <a:pPr>
              <a:defRPr/>
            </a:pPr>
            <a:fld id="{5BBF3AB6-0599-49AA-9D93-B2E8DEF0EE49}" type="slidenum">
              <a:rPr lang="en-US" altLang="en-US"/>
              <a:pPr>
                <a:defRPr/>
              </a:pPr>
              <a:t>‹#›</a:t>
            </a:fld>
            <a:endParaRPr lang="en-US" altLang="en-US"/>
          </a:p>
        </p:txBody>
      </p:sp>
    </p:spTree>
    <p:extLst>
      <p:ext uri="{BB962C8B-B14F-4D97-AF65-F5344CB8AC3E}">
        <p14:creationId xmlns:p14="http://schemas.microsoft.com/office/powerpoint/2010/main" val="1508977500"/>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a:extLst>
              <a:ext uri="{FF2B5EF4-FFF2-40B4-BE49-F238E27FC236}">
                <a16:creationId xmlns="" xmlns:a16="http://schemas.microsoft.com/office/drawing/2014/main" id="{FC38D928-24D2-446A-A702-EE9CCC99895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8D3A1FC7-E444-479E-9E63-E71BCEBFF4C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8B72448-C585-479C-87FE-E148602CC406}"/>
              </a:ext>
            </a:extLst>
          </p:cNvPr>
          <p:cNvSpPr>
            <a:spLocks noGrp="1"/>
          </p:cNvSpPr>
          <p:nvPr>
            <p:ph type="sldNum" sz="quarter" idx="12"/>
          </p:nvPr>
        </p:nvSpPr>
        <p:spPr/>
        <p:txBody>
          <a:bodyPr/>
          <a:lstStyle>
            <a:lvl1pPr>
              <a:defRPr/>
            </a:lvl1pPr>
          </a:lstStyle>
          <a:p>
            <a:pPr>
              <a:defRPr/>
            </a:pPr>
            <a:fld id="{AED2F2A2-4B3A-498B-9281-B22892ABF9CD}" type="slidenum">
              <a:rPr lang="en-US" altLang="en-US"/>
              <a:pPr>
                <a:defRPr/>
              </a:pPr>
              <a:t>‹#›</a:t>
            </a:fld>
            <a:endParaRPr lang="en-US" altLang="en-US"/>
          </a:p>
        </p:txBody>
      </p:sp>
    </p:spTree>
    <p:extLst>
      <p:ext uri="{BB962C8B-B14F-4D97-AF65-F5344CB8AC3E}">
        <p14:creationId xmlns:p14="http://schemas.microsoft.com/office/powerpoint/2010/main" val="4199691313"/>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C391017-4861-437C-94AF-F8BD678B9E3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AFE3F135-1C5F-48BE-B593-D94B14F945A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B44D7518-1305-4DBA-B012-521D53933CA2}"/>
              </a:ext>
            </a:extLst>
          </p:cNvPr>
          <p:cNvSpPr>
            <a:spLocks noGrp="1"/>
          </p:cNvSpPr>
          <p:nvPr>
            <p:ph type="sldNum" sz="quarter" idx="12"/>
          </p:nvPr>
        </p:nvSpPr>
        <p:spPr/>
        <p:txBody>
          <a:bodyPr/>
          <a:lstStyle>
            <a:lvl1pPr>
              <a:defRPr/>
            </a:lvl1pPr>
          </a:lstStyle>
          <a:p>
            <a:pPr>
              <a:defRPr/>
            </a:pPr>
            <a:fld id="{C5E2FDD6-2825-44D5-A609-E5E34421E664}" type="slidenum">
              <a:rPr lang="en-US" altLang="en-US"/>
              <a:pPr>
                <a:defRPr/>
              </a:pPr>
              <a:t>‹#›</a:t>
            </a:fld>
            <a:endParaRPr lang="en-US" altLang="en-US"/>
          </a:p>
        </p:txBody>
      </p:sp>
    </p:spTree>
    <p:extLst>
      <p:ext uri="{BB962C8B-B14F-4D97-AF65-F5344CB8AC3E}">
        <p14:creationId xmlns:p14="http://schemas.microsoft.com/office/powerpoint/2010/main" val="2866890045"/>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CEE722F7-4075-4893-966E-830E83A56B6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FA96AA6-4961-4E60-A019-55837E2F72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B098EE2-9885-4298-880C-C5F9C4A9DEE6}"/>
              </a:ext>
            </a:extLst>
          </p:cNvPr>
          <p:cNvSpPr>
            <a:spLocks noGrp="1"/>
          </p:cNvSpPr>
          <p:nvPr>
            <p:ph type="sldNum" sz="quarter" idx="12"/>
          </p:nvPr>
        </p:nvSpPr>
        <p:spPr/>
        <p:txBody>
          <a:bodyPr/>
          <a:lstStyle>
            <a:lvl1pPr>
              <a:defRPr/>
            </a:lvl1pPr>
          </a:lstStyle>
          <a:p>
            <a:pPr>
              <a:defRPr/>
            </a:pPr>
            <a:fld id="{A9334A19-D29B-463D-8E20-70D391DCD1EE}" type="slidenum">
              <a:rPr lang="en-US" altLang="en-US"/>
              <a:pPr>
                <a:defRPr/>
              </a:pPr>
              <a:t>‹#›</a:t>
            </a:fld>
            <a:endParaRPr lang="en-US" altLang="en-US"/>
          </a:p>
        </p:txBody>
      </p:sp>
    </p:spTree>
    <p:extLst>
      <p:ext uri="{BB962C8B-B14F-4D97-AF65-F5344CB8AC3E}">
        <p14:creationId xmlns:p14="http://schemas.microsoft.com/office/powerpoint/2010/main" val="776153337"/>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1"/>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69313FBE-3D66-44CC-B255-AD2961B1E1DD}"/>
              </a:ext>
            </a:extLst>
          </p:cNvPr>
          <p:cNvSpPr>
            <a:spLocks noGrp="1"/>
          </p:cNvSpPr>
          <p:nvPr>
            <p:ph type="dt" sz="half" idx="10"/>
          </p:nvPr>
        </p:nvSpPr>
        <p:spPr>
          <a:xfrm>
            <a:off x="609600" y="6246813"/>
            <a:ext cx="2844800" cy="476250"/>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EEFEA2A1-2F70-476F-BD5A-638027C71E79}"/>
              </a:ext>
            </a:extLst>
          </p:cNvPr>
          <p:cNvSpPr>
            <a:spLocks noGrp="1"/>
          </p:cNvSpPr>
          <p:nvPr>
            <p:ph type="ftr" sz="quarter" idx="11"/>
          </p:nvPr>
        </p:nvSpPr>
        <p:spPr>
          <a:xfrm>
            <a:off x="4165600" y="6246813"/>
            <a:ext cx="3860800" cy="476250"/>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A1D951EB-3D9B-45E3-AAD9-F9616B61D20F}"/>
              </a:ext>
            </a:extLst>
          </p:cNvPr>
          <p:cNvSpPr>
            <a:spLocks noGrp="1"/>
          </p:cNvSpPr>
          <p:nvPr>
            <p:ph type="sldNum" sz="quarter" idx="12"/>
          </p:nvPr>
        </p:nvSpPr>
        <p:spPr>
          <a:xfrm>
            <a:off x="8737600" y="6246813"/>
            <a:ext cx="2844800" cy="476250"/>
          </a:xfrm>
        </p:spPr>
        <p:txBody>
          <a:bodyPr/>
          <a:lstStyle>
            <a:lvl1pPr>
              <a:defRPr/>
            </a:lvl1pPr>
          </a:lstStyle>
          <a:p>
            <a:pPr>
              <a:defRPr/>
            </a:pPr>
            <a:fld id="{F365F751-A871-413E-9946-23522BE8E2EB}" type="slidenum">
              <a:rPr lang="en-US" altLang="en-US"/>
              <a:pPr>
                <a:defRPr/>
              </a:pPr>
              <a:t>‹#›</a:t>
            </a:fld>
            <a:endParaRPr lang="en-US" altLang="en-US"/>
          </a:p>
        </p:txBody>
      </p:sp>
    </p:spTree>
    <p:extLst>
      <p:ext uri="{BB962C8B-B14F-4D97-AF65-F5344CB8AC3E}">
        <p14:creationId xmlns:p14="http://schemas.microsoft.com/office/powerpoint/2010/main" val="2554226061"/>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BEA2D8B0-8C57-436E-81A1-D008AFD0B11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AB0F276D-FA40-4D67-969D-F67A76E3117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FB44661-9E85-4560-B61C-C97BA893673E}"/>
              </a:ext>
            </a:extLst>
          </p:cNvPr>
          <p:cNvSpPr>
            <a:spLocks noGrp="1"/>
          </p:cNvSpPr>
          <p:nvPr>
            <p:ph type="sldNum" sz="quarter" idx="12"/>
          </p:nvPr>
        </p:nvSpPr>
        <p:spPr/>
        <p:txBody>
          <a:bodyPr/>
          <a:lstStyle>
            <a:lvl1pPr>
              <a:defRPr/>
            </a:lvl1pPr>
          </a:lstStyle>
          <a:p>
            <a:pPr>
              <a:defRPr/>
            </a:pPr>
            <a:fld id="{9373C840-DBB0-4D0D-B894-3415425C153D}" type="slidenum">
              <a:rPr lang="en-US" altLang="en-US"/>
              <a:pPr>
                <a:defRPr/>
              </a:pPr>
              <a:t>‹#›</a:t>
            </a:fld>
            <a:endParaRPr lang="en-US" altLang="en-US"/>
          </a:p>
        </p:txBody>
      </p:sp>
    </p:spTree>
    <p:extLst>
      <p:ext uri="{BB962C8B-B14F-4D97-AF65-F5344CB8AC3E}">
        <p14:creationId xmlns:p14="http://schemas.microsoft.com/office/powerpoint/2010/main" val="4068611861"/>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34509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82043"/>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399933"/>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1157C72A-01F5-4B1D-9BF1-92277CC2984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9804D5D-7A6C-43F5-AD29-FD6CA70DC6E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EDB5FFE-E387-4B23-BB42-5712987A399D}"/>
              </a:ext>
            </a:extLst>
          </p:cNvPr>
          <p:cNvSpPr>
            <a:spLocks noGrp="1"/>
          </p:cNvSpPr>
          <p:nvPr>
            <p:ph type="sldNum" sz="quarter" idx="12"/>
          </p:nvPr>
        </p:nvSpPr>
        <p:spPr/>
        <p:txBody>
          <a:bodyPr/>
          <a:lstStyle>
            <a:lvl1pPr>
              <a:defRPr/>
            </a:lvl1pPr>
          </a:lstStyle>
          <a:p>
            <a:pPr>
              <a:defRPr/>
            </a:pPr>
            <a:fld id="{3FC21D05-E9B3-4235-8A92-229588A6E978}" type="slidenum">
              <a:rPr lang="en-US" altLang="en-US"/>
              <a:pPr>
                <a:defRPr/>
              </a:pPr>
              <a:t>‹#›</a:t>
            </a:fld>
            <a:endParaRPr lang="en-US" altLang="en-US"/>
          </a:p>
        </p:txBody>
      </p:sp>
    </p:spTree>
    <p:extLst>
      <p:ext uri="{BB962C8B-B14F-4D97-AF65-F5344CB8AC3E}">
        <p14:creationId xmlns:p14="http://schemas.microsoft.com/office/powerpoint/2010/main" val="93040210"/>
      </p:ext>
    </p:extLst>
  </p:cSld>
  <p:clrMapOvr>
    <a:masterClrMapping/>
  </p:clrMapOvr>
  <p:transition>
    <p:dissolv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354256"/>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1"/>
        <p:cNvGrpSpPr/>
        <p:nvPr/>
      </p:nvGrpSpPr>
      <p:grpSpPr>
        <a:xfrm>
          <a:off x="0" y="0"/>
          <a:ext cx="0" cy="0"/>
          <a:chOff x="0" y="0"/>
          <a:chExt cx="0" cy="0"/>
        </a:xfrm>
      </p:grpSpPr>
      <p:sp>
        <p:nvSpPr>
          <p:cNvPr id="22" name="Google Shape;22;p23"/>
          <p:cNvSpPr txBox="1">
            <a:spLocks noGrp="1"/>
          </p:cNvSpPr>
          <p:nvPr>
            <p:ph type="title"/>
          </p:nvPr>
        </p:nvSpPr>
        <p:spPr>
          <a:xfrm>
            <a:off x="653667" y="600200"/>
            <a:ext cx="8490400" cy="5454400"/>
          </a:xfrm>
          <a:prstGeom prst="rect">
            <a:avLst/>
          </a:prstGeom>
          <a:noFill/>
          <a:ln>
            <a:noFill/>
          </a:ln>
        </p:spPr>
        <p:txBody>
          <a:bodyPr spcFirstLastPara="1" lIns="91425" tIns="91425" rIns="91425" bIns="91425">
            <a:noAutofit/>
          </a:bodyPr>
          <a:lstStyle>
            <a:lvl1pPr lvl="0" algn="l">
              <a:lnSpc>
                <a:spcPct val="90000"/>
              </a:lnSpc>
              <a:spcBef>
                <a:spcPts val="0"/>
              </a:spcBef>
              <a:spcAft>
                <a:spcPts val="0"/>
              </a:spcAft>
              <a:buClr>
                <a:schemeClr val="dk1"/>
              </a:buClr>
              <a:buSzPts val="4800"/>
              <a:buFont typeface="Calibri"/>
              <a:buNone/>
              <a:defRPr sz="8533"/>
            </a:lvl1pPr>
            <a:lvl2pPr lvl="1">
              <a:spcBef>
                <a:spcPts val="0"/>
              </a:spcBef>
              <a:spcAft>
                <a:spcPts val="0"/>
              </a:spcAft>
              <a:buSzPts val="4800"/>
              <a:buNone/>
              <a:defRPr sz="8533"/>
            </a:lvl2pPr>
            <a:lvl3pPr lvl="2">
              <a:spcBef>
                <a:spcPts val="0"/>
              </a:spcBef>
              <a:spcAft>
                <a:spcPts val="0"/>
              </a:spcAft>
              <a:buSzPts val="4800"/>
              <a:buNone/>
              <a:defRPr sz="8533"/>
            </a:lvl3pPr>
            <a:lvl4pPr lvl="3">
              <a:spcBef>
                <a:spcPts val="0"/>
              </a:spcBef>
              <a:spcAft>
                <a:spcPts val="0"/>
              </a:spcAft>
              <a:buSzPts val="4800"/>
              <a:buNone/>
              <a:defRPr sz="8533"/>
            </a:lvl4pPr>
            <a:lvl5pPr lvl="4">
              <a:spcBef>
                <a:spcPts val="0"/>
              </a:spcBef>
              <a:spcAft>
                <a:spcPts val="0"/>
              </a:spcAft>
              <a:buSzPts val="4800"/>
              <a:buNone/>
              <a:defRPr sz="8533"/>
            </a:lvl5pPr>
            <a:lvl6pPr lvl="5">
              <a:spcBef>
                <a:spcPts val="0"/>
              </a:spcBef>
              <a:spcAft>
                <a:spcPts val="0"/>
              </a:spcAft>
              <a:buSzPts val="4800"/>
              <a:buNone/>
              <a:defRPr sz="8533"/>
            </a:lvl6pPr>
            <a:lvl7pPr lvl="6">
              <a:spcBef>
                <a:spcPts val="0"/>
              </a:spcBef>
              <a:spcAft>
                <a:spcPts val="0"/>
              </a:spcAft>
              <a:buSzPts val="4800"/>
              <a:buNone/>
              <a:defRPr sz="8533"/>
            </a:lvl7pPr>
            <a:lvl8pPr lvl="7">
              <a:spcBef>
                <a:spcPts val="0"/>
              </a:spcBef>
              <a:spcAft>
                <a:spcPts val="0"/>
              </a:spcAft>
              <a:buSzPts val="4800"/>
              <a:buNone/>
              <a:defRPr sz="8533"/>
            </a:lvl8pPr>
            <a:lvl9pPr lvl="8">
              <a:spcBef>
                <a:spcPts val="0"/>
              </a:spcBef>
              <a:spcAft>
                <a:spcPts val="0"/>
              </a:spcAft>
              <a:buSzPts val="4800"/>
              <a:buNone/>
              <a:defRPr sz="8533"/>
            </a:lvl9pPr>
          </a:lstStyle>
          <a:p>
            <a:endParaRPr/>
          </a:p>
        </p:txBody>
      </p:sp>
      <p:sp>
        <p:nvSpPr>
          <p:cNvPr id="3" name="Google Shape;23;p23">
            <a:extLst>
              <a:ext uri="{FF2B5EF4-FFF2-40B4-BE49-F238E27FC236}">
                <a16:creationId xmlns="" xmlns:a16="http://schemas.microsoft.com/office/drawing/2014/main" id="{2823644C-6444-498A-A88A-268E11C19BDB}"/>
              </a:ext>
            </a:extLst>
          </p:cNvPr>
          <p:cNvSpPr txBox="1">
            <a:spLocks noGrp="1"/>
          </p:cNvSpPr>
          <p:nvPr>
            <p:ph type="sldNum" idx="10"/>
          </p:nvPr>
        </p:nvSpPr>
        <p:spPr>
          <a:xfrm>
            <a:off x="11296651" y="6218768"/>
            <a:ext cx="732367" cy="522817"/>
          </a:xfrm>
        </p:spPr>
        <p:txBody>
          <a:bodyPr lIns="91425" tIns="91425" rIns="91425" bIns="91425">
            <a:noAutofit/>
          </a:bodyPr>
          <a:lstStyle>
            <a:lvl1pPr>
              <a:buClr>
                <a:srgbClr val="888888"/>
              </a:buClr>
              <a:buSzPts val="1200"/>
              <a:buFont typeface="Calibri" panose="020F0502020204030204" pitchFamily="34" charset="0"/>
              <a:buNone/>
              <a:defRPr>
                <a:solidFill>
                  <a:srgbClr val="888888"/>
                </a:solidFill>
                <a:latin typeface="Calibri" panose="020F0502020204030204" pitchFamily="34" charset="0"/>
                <a:cs typeface="Calibri" panose="020F0502020204030204" pitchFamily="34" charset="0"/>
                <a:sym typeface="Calibri" panose="020F0502020204030204" pitchFamily="34" charset="0"/>
              </a:defRPr>
            </a:lvl1pPr>
          </a:lstStyle>
          <a:p>
            <a:pPr>
              <a:defRPr/>
            </a:pPr>
            <a:fld id="{7E2DCF19-B407-4843-9F86-FB55B9403737}" type="slidenum">
              <a:rPr lang="en-US" altLang="vi-VN"/>
              <a:pPr>
                <a:defRPr/>
              </a:pPr>
              <a:t>‹#›</a:t>
            </a:fld>
            <a:endParaRPr lang="vi-VN" altLang="vi-VN"/>
          </a:p>
        </p:txBody>
      </p:sp>
    </p:spTree>
    <p:extLst>
      <p:ext uri="{BB962C8B-B14F-4D97-AF65-F5344CB8AC3E}">
        <p14:creationId xmlns:p14="http://schemas.microsoft.com/office/powerpoint/2010/main" val="6188901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731506"/>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580665"/>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0057409"/>
      </p:ext>
    </p:extLst>
  </p:cSld>
  <p:clrMapOvr>
    <a:masterClrMapping/>
  </p:clrMapOvr>
  <p:transition>
    <p:dissolv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711489"/>
      </p:ext>
    </p:extLst>
  </p:cSld>
  <p:clrMapOvr>
    <a:masterClrMapping/>
  </p:clrMapOvr>
  <p:transition>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1438555"/>
      </p:ext>
    </p:extLst>
  </p:cSld>
  <p:clrMapOvr>
    <a:masterClrMapping/>
  </p:clrMapOvr>
  <p:transition>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733488"/>
      </p:ext>
    </p:extLst>
  </p:cSld>
  <p:clrMapOvr>
    <a:masterClrMapping/>
  </p:clrMapOvr>
  <p:transition>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791733"/>
      </p:ext>
    </p:extLst>
  </p:cSld>
  <p:clrMapOvr>
    <a:masterClrMapping/>
  </p:clrMapOvr>
  <p:transition>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68255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6"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DDB6296-7E2F-47D3-A0ED-E4AE08835682}"/>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B9AE3E22-408E-4B37-91E6-DCB8C672B41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30CE8B8D-82BD-4761-ADEA-0EAAAA839AB8}"/>
              </a:ext>
            </a:extLst>
          </p:cNvPr>
          <p:cNvSpPr>
            <a:spLocks noGrp="1"/>
          </p:cNvSpPr>
          <p:nvPr>
            <p:ph type="sldNum" sz="quarter" idx="12"/>
          </p:nvPr>
        </p:nvSpPr>
        <p:spPr/>
        <p:txBody>
          <a:bodyPr/>
          <a:lstStyle>
            <a:lvl1pPr>
              <a:defRPr/>
            </a:lvl1pPr>
          </a:lstStyle>
          <a:p>
            <a:pPr>
              <a:defRPr/>
            </a:pPr>
            <a:fld id="{87E8A2E8-26A6-4A56-8991-31F2D21471DE}" type="slidenum">
              <a:rPr lang="en-US" altLang="en-US"/>
              <a:pPr>
                <a:defRPr/>
              </a:pPr>
              <a:t>‹#›</a:t>
            </a:fld>
            <a:endParaRPr lang="en-US" altLang="en-US"/>
          </a:p>
        </p:txBody>
      </p:sp>
    </p:spTree>
    <p:extLst>
      <p:ext uri="{BB962C8B-B14F-4D97-AF65-F5344CB8AC3E}">
        <p14:creationId xmlns:p14="http://schemas.microsoft.com/office/powerpoint/2010/main" val="667586820"/>
      </p:ext>
    </p:extLst>
  </p:cSld>
  <p:clrMapOvr>
    <a:masterClrMapping/>
  </p:clrMapOvr>
  <p:transition>
    <p:dissolv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807899"/>
      </p:ext>
    </p:extLst>
  </p:cSld>
  <p:clrMapOvr>
    <a:masterClrMapping/>
  </p:clrMapOvr>
  <p:transition>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884993"/>
      </p:ext>
    </p:extLst>
  </p:cSld>
  <p:clrMapOvr>
    <a:masterClrMapping/>
  </p:clrMapOvr>
  <p:transition>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67420"/>
      </p:ext>
    </p:extLst>
  </p:cSld>
  <p:clrMapOvr>
    <a:masterClrMapping/>
  </p:clrMapOvr>
  <p:transition>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127028"/>
      </p:ext>
    </p:extLst>
  </p:cSld>
  <p:clrMapOvr>
    <a:masterClrMapping/>
  </p:clrMapOvr>
  <p:transition>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987076"/>
      </p:ext>
    </p:extLst>
  </p:cSld>
  <p:clrMapOvr>
    <a:masterClrMapping/>
  </p:clrMapOvr>
  <p:transition>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709622"/>
      </p:ext>
    </p:extLst>
  </p:cSld>
  <p:clrMapOvr>
    <a:masterClrMapping/>
  </p:clrMapOvr>
  <p:transition>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6EE29579-0433-4332-89F1-01F794680D5A}"/>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2CF866F-4B10-448B-BFA8-4D4B8D1D798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7D69E90-B988-4F80-B824-55E7F2DD64A7}"/>
              </a:ext>
            </a:extLst>
          </p:cNvPr>
          <p:cNvSpPr>
            <a:spLocks noGrp="1"/>
          </p:cNvSpPr>
          <p:nvPr>
            <p:ph type="sldNum" sz="quarter" idx="12"/>
          </p:nvPr>
        </p:nvSpPr>
        <p:spPr/>
        <p:txBody>
          <a:bodyPr/>
          <a:lstStyle>
            <a:lvl1pPr>
              <a:defRPr/>
            </a:lvl1pPr>
          </a:lstStyle>
          <a:p>
            <a:pPr>
              <a:defRPr/>
            </a:pPr>
            <a:fld id="{6279ABD8-A321-472E-9015-2D6690AE465E}" type="slidenum">
              <a:rPr lang="en-US" altLang="en-US"/>
              <a:pPr>
                <a:defRPr/>
              </a:pPr>
              <a:t>‹#›</a:t>
            </a:fld>
            <a:endParaRPr lang="en-US" altLang="en-US"/>
          </a:p>
        </p:txBody>
      </p:sp>
    </p:spTree>
    <p:extLst>
      <p:ext uri="{BB962C8B-B14F-4D97-AF65-F5344CB8AC3E}">
        <p14:creationId xmlns:p14="http://schemas.microsoft.com/office/powerpoint/2010/main" val="2317769778"/>
      </p:ext>
    </p:extLst>
  </p:cSld>
  <p:clrMapOvr>
    <a:masterClrMapping/>
  </p:clrMapOvr>
  <p:transition>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AA879C4-FD2E-489A-9BC7-D1DE8C5206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436D023-595B-41FB-8D38-6F5E769020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D09187F6-72E0-42DD-81CA-8FB71FD7A685}"/>
              </a:ext>
            </a:extLst>
          </p:cNvPr>
          <p:cNvSpPr>
            <a:spLocks noGrp="1"/>
          </p:cNvSpPr>
          <p:nvPr>
            <p:ph type="sldNum" sz="quarter" idx="12"/>
          </p:nvPr>
        </p:nvSpPr>
        <p:spPr/>
        <p:txBody>
          <a:bodyPr/>
          <a:lstStyle>
            <a:lvl1pPr>
              <a:defRPr/>
            </a:lvl1pPr>
          </a:lstStyle>
          <a:p>
            <a:pPr>
              <a:defRPr/>
            </a:pPr>
            <a:fld id="{AA998BA2-5BFE-4D23-8374-DD2DB237808B}" type="slidenum">
              <a:rPr lang="en-US" altLang="en-US"/>
              <a:pPr>
                <a:defRPr/>
              </a:pPr>
              <a:t>‹#›</a:t>
            </a:fld>
            <a:endParaRPr lang="en-US" altLang="en-US"/>
          </a:p>
        </p:txBody>
      </p:sp>
    </p:spTree>
    <p:extLst>
      <p:ext uri="{BB962C8B-B14F-4D97-AF65-F5344CB8AC3E}">
        <p14:creationId xmlns:p14="http://schemas.microsoft.com/office/powerpoint/2010/main" val="2783134859"/>
      </p:ext>
    </p:extLst>
  </p:cSld>
  <p:clrMapOvr>
    <a:masterClrMapping/>
  </p:clrMapOvr>
  <p:transition>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3D755DB3-9C44-4F2E-9585-BC314632037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9310896C-ED44-45C7-AB31-8ED6D52FFCB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EC8BD0D4-91E6-4C5D-825D-520B922CDC59}"/>
              </a:ext>
            </a:extLst>
          </p:cNvPr>
          <p:cNvSpPr>
            <a:spLocks noGrp="1"/>
          </p:cNvSpPr>
          <p:nvPr>
            <p:ph type="sldNum" sz="quarter" idx="12"/>
          </p:nvPr>
        </p:nvSpPr>
        <p:spPr/>
        <p:txBody>
          <a:bodyPr/>
          <a:lstStyle>
            <a:lvl1pPr>
              <a:defRPr/>
            </a:lvl1pPr>
          </a:lstStyle>
          <a:p>
            <a:pPr>
              <a:defRPr/>
            </a:pPr>
            <a:fld id="{B49F5EEB-C394-4D5F-BB7E-EC5C0BD8A998}" type="slidenum">
              <a:rPr lang="en-US" altLang="en-US"/>
              <a:pPr>
                <a:defRPr/>
              </a:pPr>
              <a:t>‹#›</a:t>
            </a:fld>
            <a:endParaRPr lang="en-US" altLang="en-US"/>
          </a:p>
        </p:txBody>
      </p:sp>
    </p:spTree>
    <p:extLst>
      <p:ext uri="{BB962C8B-B14F-4D97-AF65-F5344CB8AC3E}">
        <p14:creationId xmlns:p14="http://schemas.microsoft.com/office/powerpoint/2010/main" val="2790993749"/>
      </p:ext>
    </p:extLst>
  </p:cSld>
  <p:clrMapOvr>
    <a:masterClrMapping/>
  </p:clrMapOvr>
  <p:transition>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C5980D30-0040-44C3-B902-A2FE9C4751F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ADB45CA-06EE-4AD6-A3B7-5561647B24F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2F63621-EC37-4FBF-B1B2-217A540DF9AC}"/>
              </a:ext>
            </a:extLst>
          </p:cNvPr>
          <p:cNvSpPr>
            <a:spLocks noGrp="1"/>
          </p:cNvSpPr>
          <p:nvPr>
            <p:ph type="sldNum" sz="quarter" idx="12"/>
          </p:nvPr>
        </p:nvSpPr>
        <p:spPr/>
        <p:txBody>
          <a:bodyPr/>
          <a:lstStyle>
            <a:lvl1pPr>
              <a:defRPr/>
            </a:lvl1pPr>
          </a:lstStyle>
          <a:p>
            <a:pPr>
              <a:defRPr/>
            </a:pPr>
            <a:fld id="{4D51D782-0735-446C-8A61-61CF7607B20E}" type="slidenum">
              <a:rPr lang="en-US" altLang="en-US"/>
              <a:pPr>
                <a:defRPr/>
              </a:pPr>
              <a:t>‹#›</a:t>
            </a:fld>
            <a:endParaRPr lang="en-US" altLang="en-US"/>
          </a:p>
        </p:txBody>
      </p:sp>
    </p:spTree>
    <p:extLst>
      <p:ext uri="{BB962C8B-B14F-4D97-AF65-F5344CB8AC3E}">
        <p14:creationId xmlns:p14="http://schemas.microsoft.com/office/powerpoint/2010/main" val="3373568881"/>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839A0BAD-BC0B-41B2-8B04-AF0DD8EB1219}"/>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7608E819-AAE1-4E38-8A3D-19651268CB7D}"/>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7252BB3A-6210-4BCD-A205-3CE910D03136}"/>
              </a:ext>
            </a:extLst>
          </p:cNvPr>
          <p:cNvSpPr>
            <a:spLocks noGrp="1"/>
          </p:cNvSpPr>
          <p:nvPr>
            <p:ph type="sldNum" sz="quarter" idx="12"/>
          </p:nvPr>
        </p:nvSpPr>
        <p:spPr/>
        <p:txBody>
          <a:bodyPr/>
          <a:lstStyle>
            <a:lvl1pPr>
              <a:defRPr/>
            </a:lvl1pPr>
          </a:lstStyle>
          <a:p>
            <a:pPr>
              <a:defRPr/>
            </a:pPr>
            <a:fld id="{AA836B06-3827-43D5-9493-9B2F9F6320DC}" type="slidenum">
              <a:rPr lang="en-US" altLang="en-US"/>
              <a:pPr>
                <a:defRPr/>
              </a:pPr>
              <a:t>‹#›</a:t>
            </a:fld>
            <a:endParaRPr lang="en-US" altLang="en-US"/>
          </a:p>
        </p:txBody>
      </p:sp>
    </p:spTree>
    <p:extLst>
      <p:ext uri="{BB962C8B-B14F-4D97-AF65-F5344CB8AC3E}">
        <p14:creationId xmlns:p14="http://schemas.microsoft.com/office/powerpoint/2010/main" val="816373019"/>
      </p:ext>
    </p:extLst>
  </p:cSld>
  <p:clrMapOvr>
    <a:masterClrMapping/>
  </p:clrMapOvr>
  <p:transition>
    <p:dissolv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178095B2-2481-47FB-918B-20123AE30849}"/>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03216E3E-CE5F-4C34-A2A0-89A29F059A9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93D5329E-74F2-450C-90EA-FD2AAEBBA8F7}"/>
              </a:ext>
            </a:extLst>
          </p:cNvPr>
          <p:cNvSpPr>
            <a:spLocks noGrp="1"/>
          </p:cNvSpPr>
          <p:nvPr>
            <p:ph type="sldNum" sz="quarter" idx="12"/>
          </p:nvPr>
        </p:nvSpPr>
        <p:spPr/>
        <p:txBody>
          <a:bodyPr/>
          <a:lstStyle>
            <a:lvl1pPr>
              <a:defRPr/>
            </a:lvl1pPr>
          </a:lstStyle>
          <a:p>
            <a:pPr>
              <a:defRPr/>
            </a:pPr>
            <a:fld id="{2BCF5E31-7685-43BA-A8F7-8D9546075B1C}" type="slidenum">
              <a:rPr lang="en-US" altLang="en-US"/>
              <a:pPr>
                <a:defRPr/>
              </a:pPr>
              <a:t>‹#›</a:t>
            </a:fld>
            <a:endParaRPr lang="en-US" altLang="en-US"/>
          </a:p>
        </p:txBody>
      </p:sp>
    </p:spTree>
    <p:extLst>
      <p:ext uri="{BB962C8B-B14F-4D97-AF65-F5344CB8AC3E}">
        <p14:creationId xmlns:p14="http://schemas.microsoft.com/office/powerpoint/2010/main" val="860133322"/>
      </p:ext>
    </p:extLst>
  </p:cSld>
  <p:clrMapOvr>
    <a:masterClrMapping/>
  </p:clrMapOvr>
  <p:transition>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DC50D728-FFD8-4030-AF73-A98C049CB8D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ECACA08D-97CA-4B97-B6F6-D16CF436CFA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586C3C91-CBF4-4FA0-BA34-19E931F8EE61}"/>
              </a:ext>
            </a:extLst>
          </p:cNvPr>
          <p:cNvSpPr>
            <a:spLocks noGrp="1"/>
          </p:cNvSpPr>
          <p:nvPr>
            <p:ph type="sldNum" sz="quarter" idx="12"/>
          </p:nvPr>
        </p:nvSpPr>
        <p:spPr/>
        <p:txBody>
          <a:bodyPr/>
          <a:lstStyle>
            <a:lvl1pPr>
              <a:defRPr/>
            </a:lvl1pPr>
          </a:lstStyle>
          <a:p>
            <a:pPr>
              <a:defRPr/>
            </a:pPr>
            <a:fld id="{C0C3E604-EA13-4B81-9BB2-3FDB7F5BD086}" type="slidenum">
              <a:rPr lang="en-US" altLang="en-US"/>
              <a:pPr>
                <a:defRPr/>
              </a:pPr>
              <a:t>‹#›</a:t>
            </a:fld>
            <a:endParaRPr lang="en-US" altLang="en-US"/>
          </a:p>
        </p:txBody>
      </p:sp>
    </p:spTree>
    <p:extLst>
      <p:ext uri="{BB962C8B-B14F-4D97-AF65-F5344CB8AC3E}">
        <p14:creationId xmlns:p14="http://schemas.microsoft.com/office/powerpoint/2010/main" val="3445573004"/>
      </p:ext>
    </p:extLst>
  </p:cSld>
  <p:clrMapOvr>
    <a:masterClrMapping/>
  </p:clrMapOvr>
  <p:transition>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93517F8-2D8A-4B19-9283-E9B19CB66E85}"/>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9C91FD26-D15B-4073-8C82-FF69DACA903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EFBF1FC6-5E75-48D2-9876-62BDBEC1ACFC}"/>
              </a:ext>
            </a:extLst>
          </p:cNvPr>
          <p:cNvSpPr>
            <a:spLocks noGrp="1"/>
          </p:cNvSpPr>
          <p:nvPr>
            <p:ph type="sldNum" sz="quarter" idx="12"/>
          </p:nvPr>
        </p:nvSpPr>
        <p:spPr/>
        <p:txBody>
          <a:bodyPr/>
          <a:lstStyle>
            <a:lvl1pPr>
              <a:defRPr/>
            </a:lvl1pPr>
          </a:lstStyle>
          <a:p>
            <a:pPr>
              <a:defRPr/>
            </a:pPr>
            <a:fld id="{3AD01C6D-6C17-4C00-9031-3701B3A30B04}" type="slidenum">
              <a:rPr lang="en-US" altLang="en-US"/>
              <a:pPr>
                <a:defRPr/>
              </a:pPr>
              <a:t>‹#›</a:t>
            </a:fld>
            <a:endParaRPr lang="en-US" altLang="en-US"/>
          </a:p>
        </p:txBody>
      </p:sp>
    </p:spTree>
    <p:extLst>
      <p:ext uri="{BB962C8B-B14F-4D97-AF65-F5344CB8AC3E}">
        <p14:creationId xmlns:p14="http://schemas.microsoft.com/office/powerpoint/2010/main" val="1870406908"/>
      </p:ext>
    </p:extLst>
  </p:cSld>
  <p:clrMapOvr>
    <a:masterClrMapping/>
  </p:clrMapOvr>
  <p:transition>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05E1503-83B1-4D63-A5B1-61706299A07E}"/>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BADF7CDC-1AC1-4400-9504-A715D82C0E9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E9277095-0464-4401-BA8D-B9186897020D}"/>
              </a:ext>
            </a:extLst>
          </p:cNvPr>
          <p:cNvSpPr>
            <a:spLocks noGrp="1"/>
          </p:cNvSpPr>
          <p:nvPr>
            <p:ph type="sldNum" sz="quarter" idx="12"/>
          </p:nvPr>
        </p:nvSpPr>
        <p:spPr/>
        <p:txBody>
          <a:bodyPr/>
          <a:lstStyle>
            <a:lvl1pPr>
              <a:defRPr/>
            </a:lvl1pPr>
          </a:lstStyle>
          <a:p>
            <a:pPr>
              <a:defRPr/>
            </a:pPr>
            <a:fld id="{3F97712C-0A71-4828-98C0-698CFF3EAFCB}" type="slidenum">
              <a:rPr lang="en-US" altLang="en-US"/>
              <a:pPr>
                <a:defRPr/>
              </a:pPr>
              <a:t>‹#›</a:t>
            </a:fld>
            <a:endParaRPr lang="en-US" altLang="en-US"/>
          </a:p>
        </p:txBody>
      </p:sp>
    </p:spTree>
    <p:extLst>
      <p:ext uri="{BB962C8B-B14F-4D97-AF65-F5344CB8AC3E}">
        <p14:creationId xmlns:p14="http://schemas.microsoft.com/office/powerpoint/2010/main" val="3864282085"/>
      </p:ext>
    </p:extLst>
  </p:cSld>
  <p:clrMapOvr>
    <a:masterClrMapping/>
  </p:clrMapOvr>
  <p:transition>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2065D044-D12D-43D0-B08A-8887C96C585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9FC29F5A-D4EC-4892-A8D5-3A1BFCD3DC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02268E9-7345-4CE5-97BE-A9D234CB5B74}"/>
              </a:ext>
            </a:extLst>
          </p:cNvPr>
          <p:cNvSpPr>
            <a:spLocks noGrp="1"/>
          </p:cNvSpPr>
          <p:nvPr>
            <p:ph type="sldNum" sz="quarter" idx="12"/>
          </p:nvPr>
        </p:nvSpPr>
        <p:spPr/>
        <p:txBody>
          <a:bodyPr/>
          <a:lstStyle>
            <a:lvl1pPr>
              <a:defRPr/>
            </a:lvl1pPr>
          </a:lstStyle>
          <a:p>
            <a:pPr>
              <a:defRPr/>
            </a:pPr>
            <a:fld id="{A71F1723-D433-4986-B2A9-183F066FA9C0}" type="slidenum">
              <a:rPr lang="en-US" altLang="en-US"/>
              <a:pPr>
                <a:defRPr/>
              </a:pPr>
              <a:t>‹#›</a:t>
            </a:fld>
            <a:endParaRPr lang="en-US" altLang="en-US"/>
          </a:p>
        </p:txBody>
      </p:sp>
    </p:spTree>
    <p:extLst>
      <p:ext uri="{BB962C8B-B14F-4D97-AF65-F5344CB8AC3E}">
        <p14:creationId xmlns:p14="http://schemas.microsoft.com/office/powerpoint/2010/main" val="927182764"/>
      </p:ext>
    </p:extLst>
  </p:cSld>
  <p:clrMapOvr>
    <a:masterClrMapping/>
  </p:clrMapOvr>
  <p:transition>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F13347E-B7F7-4EB2-9982-11EE16DCD52C}"/>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0A57AA7-6099-457E-8361-C867CFBEC32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3FBBD536-7439-4788-9154-99E912BC4DD8}"/>
              </a:ext>
            </a:extLst>
          </p:cNvPr>
          <p:cNvSpPr>
            <a:spLocks noGrp="1"/>
          </p:cNvSpPr>
          <p:nvPr>
            <p:ph type="sldNum" sz="quarter" idx="12"/>
          </p:nvPr>
        </p:nvSpPr>
        <p:spPr/>
        <p:txBody>
          <a:bodyPr/>
          <a:lstStyle>
            <a:lvl1pPr>
              <a:defRPr/>
            </a:lvl1pPr>
          </a:lstStyle>
          <a:p>
            <a:pPr>
              <a:defRPr/>
            </a:pPr>
            <a:fld id="{E554D88E-26F3-4F2A-9FAA-800FF2C663F2}" type="slidenum">
              <a:rPr lang="en-US" altLang="en-US"/>
              <a:pPr>
                <a:defRPr/>
              </a:pPr>
              <a:t>‹#›</a:t>
            </a:fld>
            <a:endParaRPr lang="en-US" altLang="en-US"/>
          </a:p>
        </p:txBody>
      </p:sp>
    </p:spTree>
    <p:extLst>
      <p:ext uri="{BB962C8B-B14F-4D97-AF65-F5344CB8AC3E}">
        <p14:creationId xmlns:p14="http://schemas.microsoft.com/office/powerpoint/2010/main" val="3120532424"/>
      </p:ext>
    </p:extLst>
  </p:cSld>
  <p:clrMapOvr>
    <a:masterClrMapping/>
  </p:clrMapOvr>
  <p:transition>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5C7C2394-3C91-4F01-923B-FD4F68D28E2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73BBBDC6-EC0C-45D8-B018-E24094DC5E6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C3AC0F3-4385-41EB-A1CB-5741FC45944E}"/>
              </a:ext>
            </a:extLst>
          </p:cNvPr>
          <p:cNvSpPr>
            <a:spLocks noGrp="1"/>
          </p:cNvSpPr>
          <p:nvPr>
            <p:ph type="sldNum" sz="quarter" idx="12"/>
          </p:nvPr>
        </p:nvSpPr>
        <p:spPr/>
        <p:txBody>
          <a:bodyPr/>
          <a:lstStyle>
            <a:lvl1pPr>
              <a:defRPr/>
            </a:lvl1pPr>
          </a:lstStyle>
          <a:p>
            <a:pPr>
              <a:defRPr/>
            </a:pPr>
            <a:fld id="{7EAAE53D-7A00-46A4-875D-88DC44E575E1}" type="slidenum">
              <a:rPr lang="en-US" altLang="en-US"/>
              <a:pPr>
                <a:defRPr/>
              </a:pPr>
              <a:t>‹#›</a:t>
            </a:fld>
            <a:endParaRPr lang="en-US" altLang="en-US"/>
          </a:p>
        </p:txBody>
      </p:sp>
    </p:spTree>
    <p:extLst>
      <p:ext uri="{BB962C8B-B14F-4D97-AF65-F5344CB8AC3E}">
        <p14:creationId xmlns:p14="http://schemas.microsoft.com/office/powerpoint/2010/main" val="907621012"/>
      </p:ext>
    </p:extLst>
  </p:cSld>
  <p:clrMapOvr>
    <a:masterClrMapping/>
  </p:clrMapOvr>
  <p:transition>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92100"/>
            <a:ext cx="10972800" cy="572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 xmlns:a16="http://schemas.microsoft.com/office/drawing/2014/main" id="{089488E8-1144-40FB-BBBB-5343F9341A35}"/>
              </a:ext>
            </a:extLst>
          </p:cNvPr>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4" name="Footer Placeholder 3">
            <a:extLst>
              <a:ext uri="{FF2B5EF4-FFF2-40B4-BE49-F238E27FC236}">
                <a16:creationId xmlns="" xmlns:a16="http://schemas.microsoft.com/office/drawing/2014/main" id="{986BAA53-9326-46FC-A9F5-062EE9273BAF}"/>
              </a:ext>
            </a:extLst>
          </p:cNvPr>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5" name="Slide Number Placeholder 4">
            <a:extLst>
              <a:ext uri="{FF2B5EF4-FFF2-40B4-BE49-F238E27FC236}">
                <a16:creationId xmlns="" xmlns:a16="http://schemas.microsoft.com/office/drawing/2014/main" id="{FF45AA86-5926-49AC-8C85-66C6079D236D}"/>
              </a:ext>
            </a:extLst>
          </p:cNvPr>
          <p:cNvSpPr>
            <a:spLocks noGrp="1"/>
          </p:cNvSpPr>
          <p:nvPr>
            <p:ph type="sldNum" sz="quarter" idx="12"/>
          </p:nvPr>
        </p:nvSpPr>
        <p:spPr>
          <a:xfrm>
            <a:off x="8737600" y="6245225"/>
            <a:ext cx="2844800" cy="476250"/>
          </a:xfrm>
        </p:spPr>
        <p:txBody>
          <a:bodyPr/>
          <a:lstStyle>
            <a:lvl1pPr>
              <a:defRPr/>
            </a:lvl1pPr>
          </a:lstStyle>
          <a:p>
            <a:pPr>
              <a:defRPr/>
            </a:pPr>
            <a:fld id="{26E8A2FD-09F6-477D-BF52-FE983934FAA6}" type="slidenum">
              <a:rPr lang="en-US" altLang="en-US"/>
              <a:pPr>
                <a:defRPr/>
              </a:pPr>
              <a:t>‹#›</a:t>
            </a:fld>
            <a:endParaRPr lang="en-US" altLang="en-US"/>
          </a:p>
        </p:txBody>
      </p:sp>
    </p:spTree>
    <p:extLst>
      <p:ext uri="{BB962C8B-B14F-4D97-AF65-F5344CB8AC3E}">
        <p14:creationId xmlns:p14="http://schemas.microsoft.com/office/powerpoint/2010/main" val="2253252534"/>
      </p:ext>
    </p:extLst>
  </p:cSld>
  <p:clrMapOvr>
    <a:masterClrMapping/>
  </p:clrMapOvr>
  <p:transition>
    <p:dissolv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 xmlns:a16="http://schemas.microsoft.com/office/drawing/2014/main" id="{F5EBC026-B3F6-4BFE-BD89-B0297F2C4DE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C0385FAA-E2D2-42A2-8DC8-4D58A3990B0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3C5FBD27-BD51-4822-83F9-DCF27EB0F269}"/>
              </a:ext>
            </a:extLst>
          </p:cNvPr>
          <p:cNvSpPr>
            <a:spLocks noGrp="1"/>
          </p:cNvSpPr>
          <p:nvPr>
            <p:ph type="sldNum" sz="quarter" idx="12"/>
          </p:nvPr>
        </p:nvSpPr>
        <p:spPr/>
        <p:txBody>
          <a:bodyPr/>
          <a:lstStyle>
            <a:lvl1pPr>
              <a:defRPr/>
            </a:lvl1pPr>
          </a:lstStyle>
          <a:p>
            <a:pPr>
              <a:defRPr/>
            </a:pPr>
            <a:fld id="{98DCAB44-E2F4-4447-81FD-9D8FA3D6EFA2}" type="slidenum">
              <a:rPr lang="en-US" altLang="en-US"/>
              <a:pPr>
                <a:defRPr/>
              </a:pPr>
              <a:t>‹#›</a:t>
            </a:fld>
            <a:endParaRPr lang="en-US" altLang="en-US"/>
          </a:p>
        </p:txBody>
      </p:sp>
    </p:spTree>
    <p:extLst>
      <p:ext uri="{BB962C8B-B14F-4D97-AF65-F5344CB8AC3E}">
        <p14:creationId xmlns:p14="http://schemas.microsoft.com/office/powerpoint/2010/main" val="3204741428"/>
      </p:ext>
    </p:extLst>
  </p:cSld>
  <p:clrMapOvr>
    <a:masterClrMapping/>
  </p:clrMapOvr>
  <p:transition>
    <p:dissolv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183011"/>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C22411DE-2094-4C73-BE8A-D51F7E259A50}"/>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A9B17DA3-FD1B-4AED-AF93-4C8566E6C51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12C138C0-5873-4BFE-97E5-6BA8585B66A9}"/>
              </a:ext>
            </a:extLst>
          </p:cNvPr>
          <p:cNvSpPr>
            <a:spLocks noGrp="1"/>
          </p:cNvSpPr>
          <p:nvPr>
            <p:ph type="sldNum" sz="quarter" idx="12"/>
          </p:nvPr>
        </p:nvSpPr>
        <p:spPr/>
        <p:txBody>
          <a:bodyPr/>
          <a:lstStyle>
            <a:lvl1pPr>
              <a:defRPr/>
            </a:lvl1pPr>
          </a:lstStyle>
          <a:p>
            <a:pPr>
              <a:defRPr/>
            </a:pPr>
            <a:fld id="{E102208A-0E43-4D95-8ADD-47BA780FE613}" type="slidenum">
              <a:rPr lang="en-US" altLang="en-US"/>
              <a:pPr>
                <a:defRPr/>
              </a:pPr>
              <a:t>‹#›</a:t>
            </a:fld>
            <a:endParaRPr lang="en-US" altLang="en-US"/>
          </a:p>
        </p:txBody>
      </p:sp>
    </p:spTree>
    <p:extLst>
      <p:ext uri="{BB962C8B-B14F-4D97-AF65-F5344CB8AC3E}">
        <p14:creationId xmlns:p14="http://schemas.microsoft.com/office/powerpoint/2010/main" val="3175235044"/>
      </p:ext>
    </p:extLst>
  </p:cSld>
  <p:clrMapOvr>
    <a:masterClrMapping/>
  </p:clrMapOvr>
  <p:transition>
    <p:dissolv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44110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CAD2D42C-5DA3-4DA0-A79E-D0D97288F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564FC2A0-06B5-40F0-B192-8455203ABB2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6D08DB70-0F83-4D4D-9117-57495EF38142}"/>
              </a:ext>
            </a:extLst>
          </p:cNvPr>
          <p:cNvSpPr>
            <a:spLocks noGrp="1"/>
          </p:cNvSpPr>
          <p:nvPr>
            <p:ph type="sldNum" sz="quarter" idx="12"/>
          </p:nvPr>
        </p:nvSpPr>
        <p:spPr/>
        <p:txBody>
          <a:bodyPr/>
          <a:lstStyle>
            <a:lvl1pPr>
              <a:defRPr/>
            </a:lvl1pPr>
          </a:lstStyle>
          <a:p>
            <a:pPr>
              <a:defRPr/>
            </a:pPr>
            <a:fld id="{1E2F60B6-B9C8-4D73-BB8E-E0C0A9E973B0}" type="slidenum">
              <a:rPr lang="en-US" altLang="en-US"/>
              <a:pPr>
                <a:defRPr/>
              </a:pPr>
              <a:t>‹#›</a:t>
            </a:fld>
            <a:endParaRPr lang="en-US" altLang="en-US"/>
          </a:p>
        </p:txBody>
      </p:sp>
    </p:spTree>
    <p:extLst>
      <p:ext uri="{BB962C8B-B14F-4D97-AF65-F5344CB8AC3E}">
        <p14:creationId xmlns:p14="http://schemas.microsoft.com/office/powerpoint/2010/main" val="1684883043"/>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9C27A44A-4179-4767-8E4C-348D9501936A}"/>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060C2E61-DD90-4945-A4F3-A1216D75DDD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BECC47A3-A03E-4430-8AED-B7F4B82DFBA3}"/>
              </a:ext>
            </a:extLst>
          </p:cNvPr>
          <p:cNvSpPr>
            <a:spLocks noGrp="1"/>
          </p:cNvSpPr>
          <p:nvPr>
            <p:ph type="sldNum" sz="quarter" idx="12"/>
          </p:nvPr>
        </p:nvSpPr>
        <p:spPr/>
        <p:txBody>
          <a:bodyPr/>
          <a:lstStyle>
            <a:lvl1pPr>
              <a:defRPr/>
            </a:lvl1pPr>
          </a:lstStyle>
          <a:p>
            <a:pPr>
              <a:defRPr/>
            </a:pPr>
            <a:fld id="{81DD1907-BE4B-4ADA-A794-000E40962356}" type="slidenum">
              <a:rPr lang="en-US" altLang="en-US"/>
              <a:pPr>
                <a:defRPr/>
              </a:pPr>
              <a:t>‹#›</a:t>
            </a:fld>
            <a:endParaRPr lang="en-US" altLang="en-US"/>
          </a:p>
        </p:txBody>
      </p:sp>
    </p:spTree>
    <p:extLst>
      <p:ext uri="{BB962C8B-B14F-4D97-AF65-F5344CB8AC3E}">
        <p14:creationId xmlns:p14="http://schemas.microsoft.com/office/powerpoint/2010/main" val="2949987755"/>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image" Target="../media/image1.jpe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theme" Target="../theme/theme2.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image" Target="../media/image1.jpeg"/><Relationship Id="rId2" Type="http://schemas.openxmlformats.org/officeDocument/2006/relationships/slideLayout" Target="../slideLayouts/slideLayout57.xml"/><Relationship Id="rId16" Type="http://schemas.openxmlformats.org/officeDocument/2006/relationships/theme" Target="../theme/theme3.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5"/>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8D474D76-B726-40CC-A685-FD51D1AA5DA6}"/>
              </a:ext>
            </a:extLst>
          </p:cNvPr>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4A1F7738-32F3-4CC5-AB10-0C8B5B18C23B}"/>
              </a:ext>
            </a:extLst>
          </p:cNvPr>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A7ABE1B-1599-4EEC-8AE0-A780BAC77402}"/>
              </a:ext>
            </a:extLst>
          </p:cNvPr>
          <p:cNvSpPr>
            <a:spLocks noGrp="1"/>
          </p:cNvSpPr>
          <p:nvPr>
            <p:ph type="dt" sz="half" idx="2"/>
          </p:nvPr>
        </p:nvSpPr>
        <p:spPr>
          <a:xfrm>
            <a:off x="609600" y="635636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9DD29025-EB2C-45AB-AE0F-DBAF3D653FC2}"/>
              </a:ext>
            </a:extLst>
          </p:cNvPr>
          <p:cNvSpPr>
            <a:spLocks noGrp="1"/>
          </p:cNvSpPr>
          <p:nvPr>
            <p:ph type="ftr" sz="quarter" idx="3"/>
          </p:nvPr>
        </p:nvSpPr>
        <p:spPr>
          <a:xfrm>
            <a:off x="4165600" y="635636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B4F6A191-4DE8-4D6A-80ED-F67C37450C71}"/>
              </a:ext>
            </a:extLst>
          </p:cNvPr>
          <p:cNvSpPr>
            <a:spLocks noGrp="1"/>
          </p:cNvSpPr>
          <p:nvPr>
            <p:ph type="sldNum" sz="quarter" idx="4"/>
          </p:nvPr>
        </p:nvSpPr>
        <p:spPr>
          <a:xfrm>
            <a:off x="8737600" y="635636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FC58757E-7808-4BDC-AC9A-C0A0E61A6274}" type="slidenum">
              <a:rPr lang="en-US" altLang="en-US"/>
              <a:pPr>
                <a:defRPr/>
              </a:pPr>
              <a:t>‹#›</a:t>
            </a:fld>
            <a:endParaRPr lang="en-US" altLang="en-US"/>
          </a:p>
        </p:txBody>
      </p:sp>
    </p:spTree>
    <p:extLst>
      <p:ext uri="{BB962C8B-B14F-4D97-AF65-F5344CB8AC3E}">
        <p14:creationId xmlns:p14="http://schemas.microsoft.com/office/powerpoint/2010/main" val="1188047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34"/>
          <a:srcRect/>
          <a:stretch>
            <a:fillRect/>
          </a:stretch>
        </a:blip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 xmlns:a16="http://schemas.microsoft.com/office/drawing/2014/main" id="{90608DB9-35D4-4173-A353-387CCFECB18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 xmlns:a16="http://schemas.microsoft.com/office/drawing/2014/main" id="{BFB8FF26-D2FC-4EF9-975E-948B9429D42A}"/>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8871814A-D634-403E-893C-22FAB556B243}"/>
              </a:ext>
            </a:extLst>
          </p:cNvPr>
          <p:cNvSpPr>
            <a:spLocks noGrp="1"/>
          </p:cNvSpPr>
          <p:nvPr>
            <p:ph type="dt" sz="half" idx="2"/>
          </p:nvPr>
        </p:nvSpPr>
        <p:spPr>
          <a:xfrm>
            <a:off x="609600" y="6356351"/>
            <a:ext cx="2844800" cy="366713"/>
          </a:xfrm>
          <a:prstGeom prst="rect">
            <a:avLst/>
          </a:prstGeom>
        </p:spPr>
        <p:txBody>
          <a:bodyPr vert="horz" lIns="91440" tIns="45720" rIns="91440" bIns="45720" rtlCol="0" anchor="ctr"/>
          <a:lstStyle>
            <a:lvl1pPr algn="l" eaLnBrk="1" hangingPunct="1">
              <a:defRPr sz="9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49F7B5AB-2EA0-4F77-BEDF-1863E22504CA}"/>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hangingPunct="1">
              <a:defRPr sz="9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62EEC8B0-4644-4F79-9F3D-CE482EB29D0E}"/>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defRPr>
            </a:lvl1pPr>
          </a:lstStyle>
          <a:p>
            <a:pPr>
              <a:defRPr/>
            </a:pPr>
            <a:fld id="{5FFB934F-5139-4B15-BEBE-3B4DC08F5CBD}" type="slidenum">
              <a:rPr lang="en-US" altLang="en-US"/>
              <a:pPr>
                <a:defRPr/>
              </a:pPr>
              <a:t>‹#›</a:t>
            </a:fld>
            <a:endParaRPr lang="en-US" altLang="en-US"/>
          </a:p>
        </p:txBody>
      </p:sp>
    </p:spTree>
    <p:extLst>
      <p:ext uri="{BB962C8B-B14F-4D97-AF65-F5344CB8AC3E}">
        <p14:creationId xmlns:p14="http://schemas.microsoft.com/office/powerpoint/2010/main" val="42835625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 id="2147483716" r:id="rId32"/>
  </p:sldLayoutIdLst>
  <p:transition>
    <p:dissolve/>
  </p:transition>
  <p:hf hdr="0" ftr="0" dt="0"/>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 xmlns:a16="http://schemas.microsoft.com/office/drawing/2014/main" id="{97E9C20D-1475-4D1E-821C-C75C6E7E1D15}"/>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 xmlns:a16="http://schemas.microsoft.com/office/drawing/2014/main" id="{BEF49769-6A4B-4A8E-90A6-E04801007255}"/>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572A687D-129D-4F00-B197-75C117BBC21C}"/>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52ED804B-E250-4C1E-9B44-891E6E3A0CC3}"/>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D662B95F-3585-4019-BD48-D9224A86CFC0}"/>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BC12C2F8-FCF0-4DE8-9F90-89C76AD1F191}" type="slidenum">
              <a:rPr lang="en-US" altLang="en-US"/>
              <a:pPr>
                <a:defRPr/>
              </a:pPr>
              <a:t>‹#›</a:t>
            </a:fld>
            <a:endParaRPr lang="en-US" altLang="en-US"/>
          </a:p>
        </p:txBody>
      </p:sp>
    </p:spTree>
    <p:extLst>
      <p:ext uri="{BB962C8B-B14F-4D97-AF65-F5344CB8AC3E}">
        <p14:creationId xmlns:p14="http://schemas.microsoft.com/office/powerpoint/2010/main" val="302284997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transition>
    <p:dissolv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2.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9.gif"/><Relationship Id="rId4" Type="http://schemas.openxmlformats.org/officeDocument/2006/relationships/image" Target="../media/image8.gif"/></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2.wav"/><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6.gif"/></Relationships>
</file>

<file path=ppt/slides/_rels/slide23.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22.png"/><Relationship Id="rId1" Type="http://schemas.openxmlformats.org/officeDocument/2006/relationships/slideLayout" Target="../slideLayouts/slideLayout25.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8.gif"/></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62.xml"/><Relationship Id="rId6" Type="http://schemas.openxmlformats.org/officeDocument/2006/relationships/image" Target="../media/image13.gif"/><Relationship Id="rId5" Type="http://schemas.openxmlformats.org/officeDocument/2006/relationships/image" Target="../media/image12.png"/><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a:extLst>
              <a:ext uri="{FF2B5EF4-FFF2-40B4-BE49-F238E27FC236}">
                <a16:creationId xmlns="" xmlns:a16="http://schemas.microsoft.com/office/drawing/2014/main" id="{0A942FAC-080D-46B6-A7C9-F1226FA9768F}"/>
              </a:ext>
            </a:extLst>
          </p:cNvPr>
          <p:cNvPicPr>
            <a:picLocks noChangeAspect="1" noChangeArrowheads="1"/>
          </p:cNvPicPr>
          <p:nvPr/>
        </p:nvPicPr>
        <p:blipFill>
          <a:blip r:embed="rId2"/>
          <a:srcRect/>
          <a:stretch>
            <a:fillRect/>
          </a:stretch>
        </p:blipFill>
        <p:spPr bwMode="auto">
          <a:xfrm>
            <a:off x="0" y="-17463"/>
            <a:ext cx="12192000" cy="6875463"/>
          </a:xfrm>
          <a:prstGeom prst="rect">
            <a:avLst/>
          </a:prstGeom>
          <a:solidFill>
            <a:srgbClr val="FFFF00"/>
          </a:solidFill>
          <a:ln>
            <a:noFill/>
          </a:ln>
        </p:spPr>
      </p:pic>
      <p:sp>
        <p:nvSpPr>
          <p:cNvPr id="4" name="Rectangle 3">
            <a:extLst>
              <a:ext uri="{FF2B5EF4-FFF2-40B4-BE49-F238E27FC236}">
                <a16:creationId xmlns="" xmlns:a16="http://schemas.microsoft.com/office/drawing/2014/main" id="{8BA9EBB0-AD49-4170-A1E9-012CA7AA8358}"/>
              </a:ext>
            </a:extLst>
          </p:cNvPr>
          <p:cNvSpPr/>
          <p:nvPr/>
        </p:nvSpPr>
        <p:spPr>
          <a:xfrm>
            <a:off x="4765966" y="2314577"/>
            <a:ext cx="4852555" cy="2946537"/>
          </a:xfrm>
          <a:prstGeom prst="rect">
            <a:avLst/>
          </a:prstGeom>
          <a:solidFill>
            <a:srgbClr val="FFFF00"/>
          </a:solidFill>
        </p:spPr>
        <p:txBody>
          <a:bodyPr wrap="none">
            <a:prstTxWarp prst="textChevron">
              <a:avLst/>
            </a:prstTxWarp>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vi-VN"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rPr>
              <a:t>KHỞI ĐỘNG</a:t>
            </a:r>
            <a:endParaRPr kumimoji="0" lang="en-US" sz="405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anose="020B0604020202020204" pitchFamily="34" charset="0"/>
              <a:ea typeface="+mn-ea"/>
              <a:cs typeface="+mn-cs"/>
            </a:endParaRPr>
          </a:p>
        </p:txBody>
      </p:sp>
      <p:sp>
        <p:nvSpPr>
          <p:cNvPr id="30724" name="Rectangle 36">
            <a:extLst>
              <a:ext uri="{FF2B5EF4-FFF2-40B4-BE49-F238E27FC236}">
                <a16:creationId xmlns="" xmlns:a16="http://schemas.microsoft.com/office/drawing/2014/main" id="{C2C5122B-2156-4189-8925-2CF50A0A355A}"/>
              </a:ext>
            </a:extLst>
          </p:cNvPr>
          <p:cNvSpPr>
            <a:spLocks noChangeArrowheads="1"/>
          </p:cNvSpPr>
          <p:nvPr/>
        </p:nvSpPr>
        <p:spPr bwMode="auto">
          <a:xfrm>
            <a:off x="0" y="0"/>
            <a:ext cx="12191999"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defTabSz="685800">
              <a:defRPr>
                <a:solidFill>
                  <a:schemeClr val="tx1"/>
                </a:solidFill>
                <a:latin typeface="Arial" panose="020B0604020202020204" pitchFamily="34" charset="0"/>
              </a:defRPr>
            </a:lvl1pPr>
            <a:lvl2pPr marL="742950" indent="-285750" defTabSz="685800">
              <a:defRPr>
                <a:solidFill>
                  <a:schemeClr val="tx1"/>
                </a:solidFill>
                <a:latin typeface="Arial" panose="020B0604020202020204" pitchFamily="34" charset="0"/>
              </a:defRPr>
            </a:lvl2pPr>
            <a:lvl3pPr marL="1143000" indent="-228600" defTabSz="685800">
              <a:defRPr>
                <a:solidFill>
                  <a:schemeClr val="tx1"/>
                </a:solidFill>
                <a:latin typeface="Arial" panose="020B0604020202020204" pitchFamily="34" charset="0"/>
              </a:defRPr>
            </a:lvl3pPr>
            <a:lvl4pPr marL="1600200" indent="-228600" defTabSz="685800">
              <a:defRPr>
                <a:solidFill>
                  <a:schemeClr val="tx1"/>
                </a:solidFill>
                <a:latin typeface="Arial" panose="020B0604020202020204" pitchFamily="34" charset="0"/>
              </a:defRPr>
            </a:lvl4pPr>
            <a:lvl5pPr marL="2057400" indent="-228600" defTabSz="685800">
              <a:defRPr>
                <a:solidFill>
                  <a:schemeClr val="tx1"/>
                </a:solidFill>
                <a:latin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0725" name="Picture 6">
            <a:extLst>
              <a:ext uri="{FF2B5EF4-FFF2-40B4-BE49-F238E27FC236}">
                <a16:creationId xmlns="" xmlns:a16="http://schemas.microsoft.com/office/drawing/2014/main" id="{E5DF5789-DEDB-47F4-BB17-C2A91E6108C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16392" y="3239880"/>
            <a:ext cx="177165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Content Placeholder 7">
            <a:extLst>
              <a:ext uri="{FF2B5EF4-FFF2-40B4-BE49-F238E27FC236}">
                <a16:creationId xmlns="" xmlns:a16="http://schemas.microsoft.com/office/drawing/2014/main" id="{A4849D73-7B52-4493-9626-CD0DB2326D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861" y="1441050"/>
            <a:ext cx="1976657" cy="1729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164" y="243512"/>
            <a:ext cx="11981671" cy="6370975"/>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9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19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 Lúc ấy, Đất Nung đang đi dọc bờ con ngòi. Thấy hai người bị nạn, chú liền nhảy xuống, vớt lên bờ phơi nắng cho se bột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4. Hai người bột tỉnh dần, nhận ra bạn cũ thì lạ quá, kêu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Ôi, chính anh đã cứu chúng tôi đấy ư? Sao trông anh khác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Có gì đâu, tại tớ nung trong lửa. Bây giờ có thể phơi nắng, phơi mưa hàng đời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Nàng công chúa phục quá, thì thào với chàng kị sĩ: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Thế mà chúng mình mới chìm xuống nước đã vữa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Đất Nung đánh một câu cộc tuếch: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Vì các đằng ấy đựng trong lọ thủy tinh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(Theo Nguyễn Kiên)</a:t>
            </a:r>
            <a:endParaRPr kumimoji="0" lang="en-US" sz="34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4">
            <a:extLst>
              <a:ext uri="{FF2B5EF4-FFF2-40B4-BE49-F238E27FC236}">
                <a16:creationId xmlns="" xmlns:a16="http://schemas.microsoft.com/office/drawing/2014/main" id="{8916F585-A497-C112-4DAB-A6A2E90E2BC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4176485416"/>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154079" y="153317"/>
            <a:ext cx="11184480" cy="584775"/>
          </a:xfrm>
          <a:prstGeom prst="rect">
            <a:avLst/>
          </a:prstGeom>
          <a:solidFill>
            <a:srgbClr val="FFFF00"/>
          </a:solidFill>
          <a:ln>
            <a:noFill/>
          </a:ln>
          <a:effectLst/>
        </p:spPr>
        <p:txBody>
          <a:bodyPr wrap="squar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0" fontAlgn="auto" latinLnBrk="0" hangingPunct="0">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3.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Chọn</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lời</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giải</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nghĩa</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cột</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B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phù</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hợp</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với</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từ</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ở </a:t>
            </a:r>
            <a:r>
              <a:rPr kumimoji="0" lang="en-US" altLang="en-US" sz="32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cột</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  </a:t>
            </a:r>
          </a:p>
        </p:txBody>
      </p:sp>
      <p:sp>
        <p:nvSpPr>
          <p:cNvPr id="4099" name="Rectangle 10"/>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00" name="Rectangle 7"/>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pic>
        <p:nvPicPr>
          <p:cNvPr id="4102" name="Picture 9" descr="https://img.loigiaihay.com/picture/2019/0926/oi-cot-a-voi-b-1_3.png"/>
          <p:cNvPicPr>
            <a:picLocks noChangeAspect="1" noChangeArrowheads="1"/>
          </p:cNvPicPr>
          <p:nvPr/>
        </p:nvPicPr>
        <p:blipFill rotWithShape="1">
          <a:blip r:embed="rId2">
            <a:extLst>
              <a:ext uri="{28A0092B-C50C-407E-A947-70E740481C1C}">
                <a14:useLocalDpi xmlns:a14="http://schemas.microsoft.com/office/drawing/2010/main" val="0"/>
              </a:ext>
            </a:extLst>
          </a:blip>
          <a:srcRect r="77667"/>
          <a:stretch/>
        </p:blipFill>
        <p:spPr bwMode="auto">
          <a:xfrm>
            <a:off x="595286" y="924153"/>
            <a:ext cx="2304668" cy="40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https://img.loigiaihay.com/picture/2019/0926/oi-cot-a-voi-b-1_3.png"/>
          <p:cNvPicPr>
            <a:picLocks noChangeAspect="1" noChangeArrowheads="1"/>
          </p:cNvPicPr>
          <p:nvPr/>
        </p:nvPicPr>
        <p:blipFill rotWithShape="1">
          <a:blip r:embed="rId2">
            <a:extLst>
              <a:ext uri="{28A0092B-C50C-407E-A947-70E740481C1C}">
                <a14:useLocalDpi xmlns:a14="http://schemas.microsoft.com/office/drawing/2010/main" val="0"/>
              </a:ext>
            </a:extLst>
          </a:blip>
          <a:srcRect l="35619"/>
          <a:stretch/>
        </p:blipFill>
        <p:spPr bwMode="auto">
          <a:xfrm>
            <a:off x="5316582" y="924153"/>
            <a:ext cx="6021977" cy="4039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2899954" y="1881051"/>
            <a:ext cx="2416628" cy="77070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899954" y="2651760"/>
            <a:ext cx="2416627" cy="6502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99954" y="3302052"/>
            <a:ext cx="2416627" cy="130058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899953" y="1970246"/>
            <a:ext cx="2416627" cy="1942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2899951" y="3912732"/>
            <a:ext cx="2416627" cy="6899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Picture 8" descr="https://img.loigiaihay.com/picture/2019/0926/chu-dat-nung_1.PNG">
            <a:extLst>
              <a:ext uri="{FF2B5EF4-FFF2-40B4-BE49-F238E27FC236}">
                <a16:creationId xmlns="" xmlns:a16="http://schemas.microsoft.com/office/drawing/2014/main" id="{E7BE491E-7EB9-336A-12CF-417C4B7FD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264" y="4958825"/>
            <a:ext cx="3909388" cy="18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 xmlns:a16="http://schemas.microsoft.com/office/drawing/2014/main" id="{F758FF06-2C54-0EC7-3E56-EE2C6CDB0F21}"/>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5445018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cBhvr>
                                        <p:cTn id="27" dur="500"/>
                                        <p:tgtEl>
                                          <p:spTgt spid="20"/>
                                        </p:tgtEl>
                                      </p:cBhvr>
                                    </p:animEffect>
                                  </p:childTnLst>
                                </p:cTn>
                              </p:par>
                              <p:par>
                                <p:cTn id="28" presetID="42" presetClass="entr" presetSubtype="0" fill="hold"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613FAC7-B970-6065-882C-8C657C5173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5B628-6E4F-4BFF-876A-A4DE05541295}"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WordArt 4" descr="10%">
            <a:extLst>
              <a:ext uri="{FF2B5EF4-FFF2-40B4-BE49-F238E27FC236}">
                <a16:creationId xmlns="" xmlns:a16="http://schemas.microsoft.com/office/drawing/2014/main" id="{532C9CB7-E3B0-1474-CE00-1B43F288290D}"/>
              </a:ext>
            </a:extLst>
          </p:cNvPr>
          <p:cNvSpPr>
            <a:spLocks noChangeArrowheads="1" noChangeShapeType="1" noTextEdit="1"/>
          </p:cNvSpPr>
          <p:nvPr/>
        </p:nvSpPr>
        <p:spPr bwMode="auto">
          <a:xfrm>
            <a:off x="278297" y="190357"/>
            <a:ext cx="11304104" cy="4211778"/>
          </a:xfrm>
          <a:prstGeom prst="rect">
            <a:avLst/>
          </a:prstGeom>
          <a:solidFill>
            <a:srgbClr val="0000FF"/>
          </a:solidFill>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33CC33"/>
              </a:extrusionClr>
              <a:contourClr>
                <a:srgbClr val="FFFFFF"/>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CHÚNG MÌNH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CÙNG LUYỆN ĐỌC NHÉ!</a:t>
            </a:r>
          </a:p>
        </p:txBody>
      </p:sp>
      <p:pic>
        <p:nvPicPr>
          <p:cNvPr id="7" name="Picture 14" descr="XMASCA~1">
            <a:extLst>
              <a:ext uri="{FF2B5EF4-FFF2-40B4-BE49-F238E27FC236}">
                <a16:creationId xmlns="" xmlns:a16="http://schemas.microsoft.com/office/drawing/2014/main" id="{0FF9E0E5-F7FF-75E8-DA71-BABA194982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7552" y="4564065"/>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 xmlns:a16="http://schemas.microsoft.com/office/drawing/2014/main" id="{F64472A4-FF0F-88BE-7AF0-9BF57A2D6C19}"/>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2" name="Picture 7">
            <a:extLst>
              <a:ext uri="{FF2B5EF4-FFF2-40B4-BE49-F238E27FC236}">
                <a16:creationId xmlns="" xmlns:a16="http://schemas.microsoft.com/office/drawing/2014/main" id="{63B5BDC2-55C8-44F5-F820-4A82122D66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3475" y="4926840"/>
            <a:ext cx="4051604" cy="1612073"/>
          </a:xfrm>
          <a:prstGeom prst="rect">
            <a:avLst/>
          </a:prstGeom>
          <a:noFill/>
          <a:ln>
            <a:noFill/>
          </a:ln>
        </p:spPr>
      </p:pic>
      <p:pic>
        <p:nvPicPr>
          <p:cNvPr id="3" name="Picture 2">
            <a:extLst>
              <a:ext uri="{FF2B5EF4-FFF2-40B4-BE49-F238E27FC236}">
                <a16:creationId xmlns="" xmlns:a16="http://schemas.microsoft.com/office/drawing/2014/main" id="{F57EE245-CA69-7B71-B6C0-8F50126E7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0862" y="318052"/>
            <a:ext cx="2141538" cy="216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2555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564" y="0"/>
            <a:ext cx="11808823" cy="6586418"/>
          </a:xfrm>
          <a:prstGeom prst="rect">
            <a:avLst/>
          </a:prstGeom>
          <a:solidFill>
            <a:schemeClr val="accent6">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4.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Cùng</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luyện</a:t>
            </a:r>
            <a:r>
              <a:rPr kumimoji="0" lang="en-US"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rPr>
              <a:t>đọc</a:t>
            </a: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Chú Đất Nung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(Tiếp theo)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 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Gặp công chúa trong cái hang tối, chàng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Kẻ nào đã bắt nàng tới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Chuột.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Lầu son của nàng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Chuột ăn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 Chàng kị sĩ hoảng hốt, biết mình bị lừa, vội dìu công chúa chạy trốn.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Chiếc thuyền mảnh trôi qua cống ra con ngòi. Gặp nước xoáy, thuyền lật, cả hai bị ngấm nước, nhũn cả chân tay.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3. Lúc ấy, Đất Nung đang đi dọc bờ con ngòi. Thấy hai người bị nạn, chú liền nhảy xuống, vớt lên bờ phơi nắng cho se bột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4. Hai người bột tỉnh dần, nhận ra bạn cũ thì lạ quá, kêu lên: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Ôi, chính anh đã cứu chúng tôi đấy ư? Sao trông anh khác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Có gì đâu, tại tớ nung trong lửa. Bây giờ có thể phơi nắng, phơi mưa hàng đời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Nàng công chúa phục quá, thì thào với chàng kị sĩ:</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Thế mà chúng mình mới chìm xuống nước đã vữa ra.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Đất Nung đánh một câu cộc tuếch: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Vì các đằng ấy đựng trong lọ thủy tinh mà.</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a:t>
            </a:r>
            <a:r>
              <a:rPr kumimoji="0" lang="vi-VN" sz="1800" b="1" i="1"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Theo</a:t>
            </a:r>
            <a:r>
              <a:rPr kumimoji="0" lang="vi-VN"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Nguyễn Kiên)</a:t>
            </a:r>
            <a:endParaRPr kumimoji="0" lang="en-US" sz="1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2" name="Picture 7">
            <a:extLst>
              <a:ext uri="{FF2B5EF4-FFF2-40B4-BE49-F238E27FC236}">
                <a16:creationId xmlns="" xmlns:a16="http://schemas.microsoft.com/office/drawing/2014/main" id="{93D4B9E5-6CDD-0BF5-85C3-0E17F55070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29041" y="0"/>
            <a:ext cx="3297346" cy="1311965"/>
          </a:xfrm>
          <a:prstGeom prst="rect">
            <a:avLst/>
          </a:prstGeom>
          <a:noFill/>
          <a:ln>
            <a:noFill/>
          </a:ln>
        </p:spPr>
      </p:pic>
      <p:pic>
        <p:nvPicPr>
          <p:cNvPr id="4" name="Picture 8" descr="https://img.loigiaihay.com/picture/2019/0926/chu-dat-nung_1.PNG">
            <a:extLst>
              <a:ext uri="{FF2B5EF4-FFF2-40B4-BE49-F238E27FC236}">
                <a16:creationId xmlns="" xmlns:a16="http://schemas.microsoft.com/office/drawing/2014/main" id="{3E14294F-7288-0076-F76E-AF8531768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965" y="4233001"/>
            <a:ext cx="3275035" cy="158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 xmlns:a16="http://schemas.microsoft.com/office/drawing/2014/main" id="{31A4BCCA-75F6-5569-724E-5325AA83773E}"/>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3179118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Hình chữ nhật 1"/>
          <p:cNvSpPr>
            <a:spLocks noChangeArrowheads="1"/>
          </p:cNvSpPr>
          <p:nvPr/>
        </p:nvSpPr>
        <p:spPr bwMode="auto">
          <a:xfrm>
            <a:off x="170027" y="428178"/>
            <a:ext cx="11851945" cy="6063198"/>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5. Cùng tìm hiểu bài: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1)  Kể lại tai nạn của hai người bột:</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Đọc thầm đoạn 1, 2, thay nhau kể lại theo gợi ý:</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Hai người bột sống ở đâu?</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Hai người bột sống ở trong chiếc lọ thủy tinh.</a:t>
            </a:r>
            <a:endParaRPr kumimoji="0" lang="en-US"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Chuột cạy nắp lọ tha nàng công chúa đi đâu?</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Chuột cạy nắp lọ tha nàng công chúa và cái lầu xuống hang tối.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Chàng kị sĩ đi tìm nàng công chúa bị chuột lừa như thế nào?</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Chàng kị sĩ đi tìm nàng công chúa cũng bị chuột lừa xuống cống.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Thuyền bị lật, hai người bột bị làm sao?</a:t>
            </a:r>
            <a:endParaRPr kumimoji="0" lang="vi-VN"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Trên đường chạy trốn, chiếc thuyền lật khiến hai người bột bị ngấm nước, nhũn hết chân tay.</a:t>
            </a:r>
          </a:p>
        </p:txBody>
      </p:sp>
      <p:pic>
        <p:nvPicPr>
          <p:cNvPr id="2" name="Picture 7">
            <a:extLst>
              <a:ext uri="{FF2B5EF4-FFF2-40B4-BE49-F238E27FC236}">
                <a16:creationId xmlns="" xmlns:a16="http://schemas.microsoft.com/office/drawing/2014/main" id="{15D7326A-42E9-3A8D-A01B-A0D69597E25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40396" y="0"/>
            <a:ext cx="3881576" cy="1544421"/>
          </a:xfrm>
          <a:prstGeom prst="rect">
            <a:avLst/>
          </a:prstGeom>
          <a:solidFill>
            <a:schemeClr val="accent4">
              <a:lumMod val="20000"/>
              <a:lumOff val="80000"/>
            </a:schemeClr>
          </a:solidFill>
          <a:ln>
            <a:noFill/>
          </a:ln>
        </p:spPr>
      </p:pic>
      <p:pic>
        <p:nvPicPr>
          <p:cNvPr id="3" name="Picture 8" descr="https://img.loigiaihay.com/picture/2019/0926/chu-dat-nung_1.PNG">
            <a:extLst>
              <a:ext uri="{FF2B5EF4-FFF2-40B4-BE49-F238E27FC236}">
                <a16:creationId xmlns="" xmlns:a16="http://schemas.microsoft.com/office/drawing/2014/main" id="{DFCCF67C-D1CC-3852-D30D-6172251FE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3513" y="1544421"/>
            <a:ext cx="2968487" cy="17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 xmlns:a16="http://schemas.microsoft.com/office/drawing/2014/main" id="{227F0804-5FFA-C674-2130-D82BBE80599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77258756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23">
                                            <p:txEl>
                                              <p:pRg st="4" end="4"/>
                                            </p:txEl>
                                          </p:spTgt>
                                        </p:tgtEl>
                                        <p:attrNameLst>
                                          <p:attrName>style.visibility</p:attrName>
                                        </p:attrNameLst>
                                      </p:cBhvr>
                                      <p:to>
                                        <p:strVal val="visible"/>
                                      </p:to>
                                    </p:set>
                                    <p:animEffect transition="in" filter="barn(inVertical)">
                                      <p:cBhvr>
                                        <p:cTn id="7" dur="500"/>
                                        <p:tgtEl>
                                          <p:spTgt spid="512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123">
                                            <p:txEl>
                                              <p:pRg st="6" end="6"/>
                                            </p:txEl>
                                          </p:spTgt>
                                        </p:tgtEl>
                                        <p:attrNameLst>
                                          <p:attrName>style.visibility</p:attrName>
                                        </p:attrNameLst>
                                      </p:cBhvr>
                                      <p:to>
                                        <p:strVal val="visible"/>
                                      </p:to>
                                    </p:set>
                                    <p:animEffect transition="in" filter="barn(inVertical)">
                                      <p:cBhvr>
                                        <p:cTn id="12" dur="500"/>
                                        <p:tgtEl>
                                          <p:spTgt spid="512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3">
                                            <p:txEl>
                                              <p:pRg st="8" end="8"/>
                                            </p:txEl>
                                          </p:spTgt>
                                        </p:tgtEl>
                                        <p:attrNameLst>
                                          <p:attrName>style.visibility</p:attrName>
                                        </p:attrNameLst>
                                      </p:cBhvr>
                                      <p:to>
                                        <p:strVal val="visible"/>
                                      </p:to>
                                    </p:set>
                                    <p:animEffect transition="in" filter="barn(inVertical)">
                                      <p:cBhvr>
                                        <p:cTn id="17" dur="500"/>
                                        <p:tgtEl>
                                          <p:spTgt spid="512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123">
                                            <p:txEl>
                                              <p:pRg st="10" end="10"/>
                                            </p:txEl>
                                          </p:spTgt>
                                        </p:tgtEl>
                                        <p:attrNameLst>
                                          <p:attrName>style.visibility</p:attrName>
                                        </p:attrNameLst>
                                      </p:cBhvr>
                                      <p:to>
                                        <p:strVal val="visible"/>
                                      </p:to>
                                    </p:set>
                                    <p:animEffect transition="in" filter="barn(inVertical)">
                                      <p:cBhvr>
                                        <p:cTn id="22" dur="500"/>
                                        <p:tgtEl>
                                          <p:spTgt spid="512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Hình chữ nhật 1"/>
          <p:cNvSpPr>
            <a:spLocks noChangeArrowheads="1"/>
          </p:cNvSpPr>
          <p:nvPr/>
        </p:nvSpPr>
        <p:spPr bwMode="auto">
          <a:xfrm>
            <a:off x="237490" y="139337"/>
            <a:ext cx="11954509" cy="1384995"/>
          </a:xfrm>
          <a:prstGeom prst="rect">
            <a:avLst/>
          </a:prstGeom>
          <a:solidFill>
            <a:schemeClr val="accent6">
              <a:lumMod val="20000"/>
              <a:lumOff val="80000"/>
            </a:schemeClr>
          </a:solidFill>
          <a:ln>
            <a:noFill/>
          </a:ln>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2) Kể lại việc chú Đất Nung cứu hai người bột:</a:t>
            </a:r>
            <a:endParaRPr kumimoji="0" lang="vi-VN" altLang="en-US"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Đọc đoạn 3, thảo luận và trả lời câu hỏi: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 Đất Nung đã làm gì khi thấy hai người bột gặp nạn?</a:t>
            </a:r>
          </a:p>
        </p:txBody>
      </p:sp>
      <p:sp>
        <p:nvSpPr>
          <p:cNvPr id="6148" name="Hình chữ nhật 3"/>
          <p:cNvSpPr>
            <a:spLocks noChangeArrowheads="1"/>
          </p:cNvSpPr>
          <p:nvPr/>
        </p:nvSpPr>
        <p:spPr bwMode="auto">
          <a:xfrm>
            <a:off x="237491" y="2002675"/>
            <a:ext cx="1119922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altLang="en-US" sz="2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Vì sao Đất Nung có thể nhảy xuống nước cứu hai người bột?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altLang="en-US" sz="2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Theo em, câu nói của Đất Nung ở cuối truyện có ý nghĩa gì?</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vi-VN" altLang="en-US" sz="2800" b="1" i="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Có thể đặt tên nào khác cho câu chuyện?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5" name="Hình chữ nhật 4"/>
          <p:cNvSpPr>
            <a:spLocks noChangeArrowheads="1"/>
          </p:cNvSpPr>
          <p:nvPr/>
        </p:nvSpPr>
        <p:spPr bwMode="auto">
          <a:xfrm>
            <a:off x="368121" y="1479455"/>
            <a:ext cx="110685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Đất Nung liền nhảy xuống, vớt cả hai lên bờ phơi nắng cho se bột lại.</a:t>
            </a:r>
          </a:p>
        </p:txBody>
      </p:sp>
      <p:sp>
        <p:nvSpPr>
          <p:cNvPr id="6" name="Hình chữ nhật 5"/>
          <p:cNvSpPr>
            <a:spLocks noChangeArrowheads="1"/>
          </p:cNvSpPr>
          <p:nvPr/>
        </p:nvSpPr>
        <p:spPr bwMode="auto">
          <a:xfrm>
            <a:off x="343992" y="2462619"/>
            <a:ext cx="1109272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Đất Nung có thể nhảy xuống nước cứu hai người bột vì chú đã được nung trong lửa, trở nên cứng rắn, có thể phơi nắng, phơi mưa hàng đời người.</a:t>
            </a:r>
          </a:p>
        </p:txBody>
      </p:sp>
      <p:sp>
        <p:nvSpPr>
          <p:cNvPr id="7" name="Hình chữ nhật 6"/>
          <p:cNvSpPr>
            <a:spLocks noChangeArrowheads="1"/>
          </p:cNvSpPr>
          <p:nvPr/>
        </p:nvSpPr>
        <p:spPr bwMode="auto">
          <a:xfrm>
            <a:off x="368121" y="4203277"/>
            <a:ext cx="110685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Cần phải chịu rèn luyện, thử thách khó khăn thì mới cứng rắn, chịu được nắng mưa mới trở thành người hữu ích được.</a:t>
            </a:r>
          </a:p>
        </p:txBody>
      </p:sp>
      <p:sp>
        <p:nvSpPr>
          <p:cNvPr id="8" name="Hình chữ nhật 7"/>
          <p:cNvSpPr>
            <a:spLocks noChangeArrowheads="1"/>
          </p:cNvSpPr>
          <p:nvPr/>
        </p:nvSpPr>
        <p:spPr bwMode="auto">
          <a:xfrm>
            <a:off x="479444" y="5449773"/>
            <a:ext cx="97724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Hãy tôi luyện trong lửa đỏ.</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en-US" sz="2800" b="1"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Có chịu rèn luyện mới trở nên hữu ích.</a:t>
            </a:r>
          </a:p>
        </p:txBody>
      </p:sp>
      <p:sp>
        <p:nvSpPr>
          <p:cNvPr id="2" name="Rectangle 4">
            <a:extLst>
              <a:ext uri="{FF2B5EF4-FFF2-40B4-BE49-F238E27FC236}">
                <a16:creationId xmlns="" xmlns:a16="http://schemas.microsoft.com/office/drawing/2014/main" id="{E85FB24C-C867-58E7-AB56-074B9F35E68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64606493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Image result for hình ảnh đồ làm bằng đất n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499" y="228600"/>
            <a:ext cx="4648199"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Image result for hình ảnh đồ làm bằng đất 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3352800"/>
            <a:ext cx="4648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descr="Image result for hình ảnh đồ làm bằng đất nu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214449"/>
            <a:ext cx="41910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4" descr="Image result for hình ảnh đồ làm bằng đất nu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1874" y="3429000"/>
            <a:ext cx="4114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a:extLst>
              <a:ext uri="{FF2B5EF4-FFF2-40B4-BE49-F238E27FC236}">
                <a16:creationId xmlns="" xmlns:a16="http://schemas.microsoft.com/office/drawing/2014/main" id="{FF26931F-9875-15ED-16D5-83E2B4D9F8D5}"/>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4" name="WordArt 2">
            <a:extLst>
              <a:ext uri="{FF2B5EF4-FFF2-40B4-BE49-F238E27FC236}">
                <a16:creationId xmlns="" xmlns:a16="http://schemas.microsoft.com/office/drawing/2014/main" id="{D39827C9-1535-FF48-ABE3-E0DEDFC79787}"/>
              </a:ext>
            </a:extLst>
          </p:cNvPr>
          <p:cNvSpPr>
            <a:spLocks noChangeArrowheads="1" noChangeShapeType="1" noTextEdit="1"/>
          </p:cNvSpPr>
          <p:nvPr/>
        </p:nvSpPr>
        <p:spPr bwMode="auto">
          <a:xfrm>
            <a:off x="2947976" y="2900646"/>
            <a:ext cx="4663472" cy="1419036"/>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a:ln w="9525">
                  <a:round/>
                  <a:headEnd/>
                  <a:tailEnd/>
                </a:ln>
                <a:solidFill>
                  <a:srgbClr val="FF0000"/>
                </a:solidFill>
                <a:latin typeface="Times New Roman"/>
                <a:cs typeface="Times New Roman"/>
              </a:rPr>
              <a:t>SẢN PHẨM NUNG</a:t>
            </a:r>
          </a:p>
        </p:txBody>
      </p:sp>
    </p:spTree>
    <p:extLst>
      <p:ext uri="{BB962C8B-B14F-4D97-AF65-F5344CB8AC3E}">
        <p14:creationId xmlns:p14="http://schemas.microsoft.com/office/powerpoint/2010/main" val="288232711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768626" y="2112512"/>
            <a:ext cx="9236765" cy="1697488"/>
          </a:xfrm>
          <a:prstGeom prst="ribbon2">
            <a:avLst>
              <a:gd name="adj1" fmla="val 16667"/>
              <a:gd name="adj2" fmla="val 71502"/>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5203" y="725559"/>
            <a:ext cx="1117444" cy="1371600"/>
          </a:xfrm>
          <a:prstGeom prst="rect">
            <a:avLst/>
          </a:prstGeom>
          <a:solidFill>
            <a:srgbClr val="00B0F0"/>
          </a:solidFill>
          <a:ln>
            <a:noFill/>
          </a:ln>
        </p:spPr>
      </p:pic>
      <p:sp>
        <p:nvSpPr>
          <p:cNvPr id="6" name="AutoShape 10"/>
          <p:cNvSpPr>
            <a:spLocks noChangeArrowheads="1"/>
          </p:cNvSpPr>
          <p:nvPr/>
        </p:nvSpPr>
        <p:spPr bwMode="auto">
          <a:xfrm>
            <a:off x="4187686" y="3956698"/>
            <a:ext cx="2040836" cy="169748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9" name="Picture 17" descr="addemoticons172[1]"/>
          <p:cNvPicPr>
            <a:picLocks noChangeAspect="1" noChangeArrowheads="1" noCrop="1"/>
          </p:cNvPicPr>
          <p:nvPr/>
        </p:nvPicPr>
        <p:blipFill>
          <a:blip r:embed="rId4"/>
          <a:srcRect/>
          <a:stretch>
            <a:fillRect/>
          </a:stretch>
        </p:blipFill>
        <p:spPr bwMode="auto">
          <a:xfrm>
            <a:off x="8839354" y="643169"/>
            <a:ext cx="2844801" cy="1572333"/>
          </a:xfrm>
          <a:prstGeom prst="rect">
            <a:avLst/>
          </a:prstGeom>
          <a:noFill/>
          <a:ln w="9525">
            <a:noFill/>
            <a:miter lim="800000"/>
            <a:headEnd/>
            <a:tailEnd/>
          </a:ln>
        </p:spPr>
      </p:pic>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24" descr="4BBD0CCD48A74000B8F6581C91102746[1]"/>
          <p:cNvPicPr>
            <a:picLocks noChangeAspect="1" noChangeArrowheads="1" noCrop="1"/>
          </p:cNvPicPr>
          <p:nvPr/>
        </p:nvPicPr>
        <p:blipFill>
          <a:blip r:embed="rId5"/>
          <a:srcRect/>
          <a:stretch>
            <a:fillRect/>
          </a:stretch>
        </p:blipFill>
        <p:spPr bwMode="auto">
          <a:xfrm>
            <a:off x="9550553" y="3794614"/>
            <a:ext cx="1760959" cy="1859572"/>
          </a:xfrm>
          <a:prstGeom prst="rect">
            <a:avLst/>
          </a:prstGeom>
          <a:noFill/>
          <a:ln w="9525">
            <a:noFill/>
            <a:miter lim="800000"/>
            <a:headEnd/>
            <a:tailEnd/>
          </a:ln>
        </p:spPr>
      </p:pic>
      <p:sp>
        <p:nvSpPr>
          <p:cNvPr id="2" name="Rectangle 4">
            <a:extLst>
              <a:ext uri="{FF2B5EF4-FFF2-40B4-BE49-F238E27FC236}">
                <a16:creationId xmlns="" xmlns:a16="http://schemas.microsoft.com/office/drawing/2014/main" id="{A5783523-CB95-B2BD-6FFA-B6952222DF50}"/>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3" name="图片 44">
            <a:extLst>
              <a:ext uri="{FF2B5EF4-FFF2-40B4-BE49-F238E27FC236}">
                <a16:creationId xmlns="" xmlns:a16="http://schemas.microsoft.com/office/drawing/2014/main" id="{E1A7D104-2382-9973-8BE2-2C756534AD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502768">
            <a:off x="4732939" y="-12291"/>
            <a:ext cx="2041347" cy="2432210"/>
          </a:xfrm>
          <a:prstGeom prst="rect">
            <a:avLst/>
          </a:prstGeom>
        </p:spPr>
      </p:pic>
    </p:spTree>
    <p:extLst>
      <p:ext uri="{BB962C8B-B14F-4D97-AF65-F5344CB8AC3E}">
        <p14:creationId xmlns:p14="http://schemas.microsoft.com/office/powerpoint/2010/main" val="142486109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par>
                          <p:cTn id="25" fill="hold">
                            <p:stCondLst>
                              <p:cond delay="0"/>
                            </p:stCondLst>
                            <p:childTnLst>
                              <p:par>
                                <p:cTn id="26" presetID="0" presetClass="path" presetSubtype="0" accel="50000" decel="50000" fill="hold" nodeType="afterEffect">
                                  <p:stCondLst>
                                    <p:cond delay="0"/>
                                  </p:stCondLst>
                                  <p:childTnLst>
                                    <p:animMotion origin="layout" path="M -0.01445 0.01135 L -0.01445 0.01158 C -0.02499 0.01852 -0.01679 0.01135 -0.02226 0.01898 C -0.02356 0.02084 -0.02514 0.02223 -0.02656 0.02408 L -0.02865 0.02662 C -0.03138 0.03635 -0.02825 0.02709 -0.03294 0.03542 C -0.03528 0.03959 -0.03346 0.03912 -0.03567 0.04422 C -0.03697 0.04699 -0.0388 0.04861 -0.03997 0.05162 C -0.04648 0.06898 -0.03971 0.05116 -0.04492 0.06435 C -0.04544 0.06551 -0.0457 0.06713 -0.04635 0.06806 C -0.04714 0.06922 -0.04818 0.06968 -0.04921 0.0706 C -0.05065 0.08102 -0.04856 0.07107 -0.05195 0.07801 C -0.0552 0.08473 -0.05365 0.08496 -0.0569 0.08935 C -0.05834 0.09121 -0.06119 0.09445 -0.06119 0.09468 C -0.06329 0.1 -0.06497 0.10556 -0.06823 0.10949 C -0.06901 0.11042 -0.06967 0.11135 -0.07045 0.11204 C -0.07135 0.11297 -0.07239 0.11343 -0.07317 0.11459 C -0.07408 0.11551 -0.0746 0.11713 -0.07539 0.11829 C -0.07604 0.11922 -0.07682 0.11991 -0.07747 0.12084 C -0.07825 0.12199 -0.07877 0.12361 -0.07955 0.12454 C -0.08098 0.12639 -0.08242 0.12801 -0.08385 0.12963 C -0.08645 0.13264 -0.08841 0.13542 -0.09166 0.13727 L -0.09374 0.13843 C -0.09557 0.14167 -0.09752 0.14584 -0.10014 0.14723 L -0.10222 0.14861 C -0.10756 0.15486 -0.10105 0.14676 -0.10652 0.15486 C -0.10808 0.15718 -0.11003 0.1581 -0.11146 0.16111 C -0.11264 0.16343 -0.11433 0.16875 -0.11433 0.16898 C -0.11446 0.17153 -0.11472 0.17454 -0.11498 0.17755 C -0.11524 0.1801 -0.11563 0.18241 -0.11563 0.18496 C -0.11563 0.20093 -0.11563 0.2169 -0.11498 0.23287 C -0.11485 0.23473 -0.11394 0.23611 -0.11355 0.23797 C -0.11329 0.23912 -0.11316 0.24051 -0.1129 0.24167 C -0.11198 0.24514 -0.1099 0.25209 -0.1086 0.25417 C -0.10717 0.25672 -0.10599 0.25973 -0.10443 0.26181 C -0.10365 0.2625 -0.103 0.26366 -0.10222 0.26435 C -0.10118 0.26528 -0.09986 0.26598 -0.09869 0.2669 C -0.09804 0.26736 -0.09726 0.26736 -0.09661 0.26806 C -0.09583 0.26875 -0.09518 0.26991 -0.0944 0.2706 C -0.09348 0.27153 -0.09036 0.27269 -0.08945 0.27315 C -0.0888 0.27385 -0.08815 0.275 -0.08736 0.2757 C -0.08658 0.27616 -0.08165 0.27801 -0.08098 0.27801 C -0.07955 0.27848 -0.07812 0.27894 -0.07682 0.2794 C -0.07513 0.27986 -0.072 0.28172 -0.07045 0.28195 C -0.06093 0.28264 -0.05156 0.28264 -0.04205 0.2831 C -0.03789 0.28357 -0.03359 0.2838 -0.02929 0.28449 C -0.02434 0.28519 -0.02539 0.28611 -0.02019 0.2882 C -0.01849 0.28889 -0.01679 0.28912 -0.01524 0.28935 C -0.01381 0.29028 -0.01237 0.29121 -0.01094 0.2919 C -0.00872 0.29306 -0.00365 0.29422 -0.00169 0.29445 C 0.00417 0.29514 0.01003 0.29537 0.01589 0.29584 C 0.01836 0.29653 0.01993 0.29699 0.02227 0.29815 C 0.02305 0.29861 0.0237 0.29931 0.02448 0.29954 C 0.02631 0.3 0.02826 0.30023 0.03008 0.3007 C 0.03204 0.30139 0.03386 0.30278 0.03581 0.30324 C 0.03724 0.30371 0.03855 0.30394 0.03998 0.30463 C 0.04102 0.30486 0.04193 0.30556 0.04284 0.30579 C 0.04453 0.30625 0.0461 0.30648 0.04779 0.30695 C 0.04896 0.30741 0.05014 0.30787 0.05131 0.30834 C 0.05274 0.3088 0.05417 0.30926 0.0556 0.30949 C 0.06055 0.3125 0.05456 0.30926 0.06407 0.31204 C 0.06485 0.31227 0.0655 0.31297 0.06615 0.31343 C 0.06758 0.31389 0.06902 0.31412 0.07045 0.31459 C 0.0711 0.31505 0.07188 0.31598 0.07253 0.31598 C 0.0849 0.31598 0.07761 0.31574 0.08321 0.31343 C 0.09076 0.30996 0.08268 0.31459 0.09024 0.30949 C 0.09102 0.30903 0.09167 0.3088 0.09232 0.30834 C 0.09362 0.30718 0.0948 0.30579 0.09597 0.30463 C 0.09662 0.30371 0.09727 0.30278 0.09805 0.30209 C 0.10027 0.3 0.10365 0.3 0.10586 0.29954 C 0.10704 0.29908 0.10821 0.29861 0.10938 0.29815 C 0.1112 0.29746 0.11316 0.2963 0.11498 0.29584 L 0.11993 0.29445 C 0.12071 0.29398 0.12136 0.29352 0.12214 0.29329 C 0.12396 0.29236 0.12592 0.29167 0.12774 0.29074 C 0.12969 0.28959 0.13633 0.28496 0.13842 0.2831 C 0.14076 0.28102 0.14532 0.27616 0.14753 0.27315 C 0.15105 0.26852 0.14948 0.27037 0.15248 0.2669 C 0.153 0.26551 0.15352 0.26435 0.15391 0.26297 C 0.15469 0.26135 0.15573 0.25996 0.15612 0.2581 C 0.15704 0.25139 0.15743 0.23797 0.15743 0.2382 C 0.1573 0.21945 0.15678 0.20093 0.15678 0.18241 C 0.15678 0.11875 0.15417 0.1375 0.15886 0.10834 C 0.15912 0.10417 0.15912 0.09977 0.15964 0.0956 C 0.1599 0.09306 0.16055 0.09074 0.16107 0.0882 C 0.16198 0.08287 0.16133 0.08542 0.16316 0.08056 L 0.16524 0.06922 C 0.1655 0.06806 0.16563 0.06667 0.16602 0.06551 C 0.16641 0.06435 0.16706 0.0632 0.16745 0.06181 C 0.16797 0.05926 0.16797 0.05648 0.16876 0.05417 C 0.16928 0.05301 0.1698 0.05185 0.17019 0.05047 C 0.17084 0.04838 0.17136 0.04352 0.17162 0.04167 C 0.17188 0.04028 0.17201 0.03912 0.1724 0.03773 C 0.17279 0.03658 0.17331 0.03542 0.17383 0.03403 C 0.17357 -0.02893 0.17357 -0.09166 0.17305 -0.15463 C 0.17305 -0.15787 0.17162 -0.15949 0.17097 -0.16227 C 0.17058 -0.16342 0.17058 -0.16481 0.17019 -0.16597 C 0.16941 -0.16852 0.16732 -0.17268 0.16602 -0.17477 C 0.16368 -0.17777 0.16264 -0.17777 0.15964 -0.17963 L 0.15534 -0.1824 C 0.15469 -0.18264 0.15391 -0.18287 0.15326 -0.18356 C 0.14948 -0.1868 0.15144 -0.18565 0.14753 -0.18703 C 0.14688 -0.18819 0.14623 -0.18912 0.14545 -0.18981 C 0.14415 -0.19097 0.14258 -0.1912 0.14115 -0.19236 L 0.13907 -0.19375 C 0.13907 -0.19352 0.1349 -0.19606 0.1349 -0.19583 C 0.13295 -0.19676 0.12865 -0.19815 0.12709 -0.2 C 0.12448 -0.20301 0.12487 -0.20301 0.12136 -0.20486 C 0.11823 -0.20694 0.11836 -0.20532 0.11498 -0.20879 C 0.11394 -0.20949 0.11329 -0.21157 0.11224 -0.2125 C 0.11133 -0.21319 0.11029 -0.21319 0.10938 -0.21365 C 0.1043 -0.21643 0.11094 -0.21365 0.10365 -0.2162 C 0.10274 -0.2169 0.10183 -0.21782 0.10092 -0.21875 C 0.10014 -0.21898 0.09948 -0.21944 0.0987 -0.2199 C 0.09688 -0.22152 0.09506 -0.22361 0.0931 -0.225 L 0.08881 -0.22754 C 0.08816 -0.22801 0.08751 -0.22847 0.08672 -0.22893 C 0.08581 -0.22916 0.0849 -0.22986 0.08386 -0.23009 C 0.08243 -0.23055 0.08099 -0.23102 0.07968 -0.23148 C 0.07852 -0.23171 0.07735 -0.23217 0.07605 -0.23264 C 0.06993 -0.23703 0.07501 -0.23402 0.06693 -0.23634 C 0.06589 -0.2368 0.06498 -0.23727 0.06407 -0.23773 C 0.06263 -0.23819 0.0612 -0.23842 0.05977 -0.23889 C 0.05886 -0.23935 0.05795 -0.23981 0.05704 -0.24027 C 0.0556 -0.24074 0.05417 -0.24097 0.05274 -0.24143 C 0.04843 -0.24398 0.05235 -0.2419 0.04493 -0.24398 C 0.04024 -0.24514 0.04284 -0.24467 0.03933 -0.24652 C 0.03737 -0.24745 0.03477 -0.24838 0.03295 -0.24907 L 0.02019 -0.25277 C 0.0142 -0.25625 0.01745 -0.25486 0.01029 -0.25648 C 0.00964 -0.25694 0.00886 -0.2574 0.00821 -0.25787 C -0.00416 -0.26319 -0.02162 -0.2581 -0.03072 -0.25787 C -0.03151 -0.25694 -0.03216 -0.25602 -0.03294 -0.25532 C -0.03476 -0.25347 -0.03671 -0.25185 -0.03854 -0.25023 C -0.03945 -0.2493 -0.04049 -0.24861 -0.0414 -0.24768 C -0.04257 -0.24652 -0.04388 -0.24537 -0.04492 -0.24398 C -0.0457 -0.24282 -0.04623 -0.24097 -0.047 -0.24027 C -0.0483 -0.23889 -0.04999 -0.23889 -0.0513 -0.23773 C -0.05221 -0.2368 -0.05325 -0.23611 -0.05417 -0.23518 C -0.05651 -0.2324 -0.05717 -0.23102 -0.05912 -0.22754 C -0.0595 -0.22546 -0.06002 -0.22315 -0.06054 -0.22106 C -0.0608 -0.2199 -0.0608 -0.21875 -0.06119 -0.21736 C -0.06197 -0.21481 -0.06329 -0.21273 -0.06406 -0.20995 C -0.06575 -0.2037 -0.06536 -0.20509 -0.06757 -0.19861 C -0.06796 -0.19745 -0.06862 -0.19629 -0.06901 -0.1949 C -0.07213 -0.18402 -0.072 -0.18472 -0.07395 -0.17569 C -0.07369 -0.16805 -0.07356 -0.16018 -0.07317 -0.15208 C -0.07304 -0.14861 -0.07226 -0.14676 -0.07188 -0.14328 C -0.07149 -0.1412 -0.07135 -0.13912 -0.0711 -0.13703 C -0.07032 -0.13171 -0.07032 -0.13426 -0.06901 -0.12824 C -0.06848 -0.12569 -0.06823 -0.12315 -0.06757 -0.1206 C -0.06667 -0.11736 -0.06524 -0.11435 -0.06472 -0.11065 C -0.06445 -0.10902 -0.06445 -0.10717 -0.06406 -0.10555 C -0.06354 -0.10393 -0.06249 -0.10324 -0.06185 -0.10185 C -0.06041 -0.09861 -0.05898 -0.09514 -0.05769 -0.09166 C -0.05717 -0.09051 -0.05665 -0.08935 -0.05625 -0.08796 C -0.05585 -0.0868 -0.05598 -0.08518 -0.05559 -0.08426 C -0.05495 -0.08264 -0.05403 -0.08194 -0.05338 -0.08032 C -0.05274 -0.07893 -0.05274 -0.07685 -0.05195 -0.07546 C -0.05118 -0.07384 -0.04999 -0.07315 -0.04921 -0.07152 C -0.04309 -0.05949 -0.04909 -0.06736 -0.04427 -0.06157 C -0.04296 -0.05509 -0.04375 -0.05764 -0.03997 -0.05023 C -0.03868 -0.04768 -0.03736 -0.0449 -0.03567 -0.04259 C -0.03216 -0.03796 -0.03385 -0.04004 -0.03072 -0.03634 C -0.02981 -0.03379 -0.0289 -0.03125 -0.02799 -0.02893 C -0.02721 -0.02708 -0.02643 -0.02546 -0.02578 -0.02384 C -0.02486 -0.02129 -0.02291 -0.0162 -0.02291 -0.01597 C -0.02097 -0.00578 -0.02434 -0.02222 -0.0194 -0.00486 C -0.01901 -0.00324 -0.01862 -0.00162 -0.01796 -2.96296E-6 C -0.01719 0.00278 -0.01511 0.00949 -0.01445 0.01135 Z " pathEditMode="relative" rAng="0" ptsTypes="AAAAAAAAAAAAAAAAAAAAAAAAAAAAAAAAAAAAAAAAAAAAAAAAAAAAAAAAAAAAAAAAAAAAAAAAAAAAAAAAAAAAAAAAAAAAAAAAAAAAAAAAAAAAAAAAAAAAAAAAAAAAAAAAAAAAAAAAAAAAAAAAAAAAAAAAAAAAAAAAAAAAAAAAAA">
                                      <p:cBhvr>
                                        <p:cTn id="27" dur="4000" fill="hold"/>
                                        <p:tgtEl>
                                          <p:spTgt spid="3"/>
                                        </p:tgtEl>
                                        <p:attrNameLst>
                                          <p:attrName>ppt_x</p:attrName>
                                          <p:attrName>ppt_y</p:attrName>
                                        </p:attrNameLst>
                                      </p:cBhvr>
                                      <p:rCtr x="4349" y="1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00" y="2433492"/>
            <a:ext cx="10160000" cy="2308324"/>
          </a:xfrm>
          <a:prstGeom prst="rect">
            <a:avLst/>
          </a:prstGeom>
          <a:solidFill>
            <a:schemeClr val="accent6">
              <a:lumMod val="20000"/>
              <a:lumOff val="80000"/>
            </a:schemeClr>
          </a:solidFill>
          <a:ln w="57150">
            <a:solidFill>
              <a:srgbClr val="00B0F0"/>
            </a:solidFill>
          </a:ln>
        </p:spPr>
        <p:txBody>
          <a:bodyPr wrap="square">
            <a:spAutoFit/>
          </a:bodyPr>
          <a:lstStyle/>
          <a:p>
            <a:pPr lvl="0" algn="just" eaLnBrk="0" hangingPunct="0">
              <a:spcBef>
                <a:spcPct val="50000"/>
              </a:spcBef>
              <a:defRPr/>
            </a:pP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lang="en-US" altLang="en-US" sz="4800" b="1" dirty="0" err="1">
                <a:solidFill>
                  <a:srgbClr val="0000FF"/>
                </a:solidFill>
                <a:latin typeface="Times New Roman" panose="02020603050405020304" pitchFamily="18" charset="0"/>
              </a:rPr>
              <a:t>Chú</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Đất</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Nung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nhờ</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dám</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nung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mình</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trong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lửa</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đã</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trở</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thành</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người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hữu</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ích</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cứu</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sống</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được</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người</a:t>
            </a:r>
            <a:r>
              <a:rPr lang="en-US" altLang="en-US" sz="4800" b="1" dirty="0">
                <a:solidFill>
                  <a:srgbClr val="0000FF"/>
                </a:solidFill>
                <a:latin typeface="Times New Roman" panose="02020603050405020304" pitchFamily="18" charset="0"/>
              </a:rPr>
              <a:t> </a:t>
            </a:r>
            <a:r>
              <a:rPr lang="en-US" altLang="en-US" sz="4800" b="1" dirty="0" err="1">
                <a:solidFill>
                  <a:srgbClr val="0000FF"/>
                </a:solidFill>
                <a:latin typeface="Times New Roman" panose="02020603050405020304" pitchFamily="18" charset="0"/>
              </a:rPr>
              <a:t>khác</a:t>
            </a:r>
            <a:r>
              <a:rPr lang="en-US" altLang="en-US" sz="4800" b="1" dirty="0">
                <a:solidFill>
                  <a:srgbClr val="0000FF"/>
                </a:solidFill>
                <a:latin typeface="Times New Roman" panose="02020603050405020304" pitchFamily="18" charset="0"/>
              </a:rPr>
              <a:t>.</a:t>
            </a:r>
            <a:endParaRPr kumimoji="0" lang="en-US" sz="4800" b="1" i="0" u="none" strike="noStrike" kern="1200" cap="none" spc="0" normalizeH="0" baseline="0" noProof="0" dirty="0">
              <a:ln>
                <a:noFill/>
              </a:ln>
              <a:solidFill>
                <a:srgbClr val="0000FF"/>
              </a:solidFill>
              <a:effectLst/>
              <a:uLnTx/>
              <a:uFillTx/>
              <a:latin typeface="Times New Roman" pitchFamily="18" charset="0"/>
              <a:cs typeface="Times New Roman" pitchFamily="18" charset="0"/>
            </a:endParaRPr>
          </a:p>
        </p:txBody>
      </p:sp>
      <p:sp>
        <p:nvSpPr>
          <p:cNvPr id="4" name="Up Ribbon 3"/>
          <p:cNvSpPr/>
          <p:nvPr/>
        </p:nvSpPr>
        <p:spPr>
          <a:xfrm>
            <a:off x="3419060" y="1519084"/>
            <a:ext cx="5314123" cy="914400"/>
          </a:xfrm>
          <a:prstGeom prst="ribbon2">
            <a:avLst>
              <a:gd name="adj1" fmla="val 16667"/>
              <a:gd name="adj2" fmla="val 71502"/>
            </a:avLst>
          </a:prstGeom>
          <a:solidFill>
            <a:srgbClr val="00B050"/>
          </a:solid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a:t>
            </a:r>
          </a:p>
        </p:txBody>
      </p:sp>
      <p:sp>
        <p:nvSpPr>
          <p:cNvPr id="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3763651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 xmlns:a16="http://schemas.microsoft.com/office/drawing/2014/main"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00CC"/>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685800" rtl="0" eaLnBrk="1" fontAlgn="base" latinLnBrk="0" hangingPunct="1">
              <a:lnSpc>
                <a:spcPct val="100000"/>
              </a:lnSpc>
              <a:spcBef>
                <a:spcPct val="50000"/>
              </a:spcBef>
              <a:spcAft>
                <a:spcPct val="0"/>
              </a:spcAft>
              <a:buClrTx/>
              <a:buSzTx/>
              <a:buFontTx/>
              <a:buNone/>
              <a:tabLst/>
              <a:defRPr/>
            </a:pPr>
            <a:r>
              <a:rPr kumimoji="0" lang="en-US" alt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Arial" panose="020B0604020202020204" pitchFamily="34" charset="0"/>
              </a:rPr>
              <a:t> </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Qua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bài</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văn</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này</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em</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học</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tập</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được</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điều</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a:t>
            </a:r>
            <a:r>
              <a:rPr kumimoji="0" lang="en-US" sz="6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gì</a:t>
            </a:r>
            <a:r>
              <a:rPr kumimoji="0" lang="en-US" sz="60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 ở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chú</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Đất</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 </a:t>
            </a:r>
            <a:r>
              <a:rPr kumimoji="0" lang="en-US" altLang="en-US" sz="6000" b="1" i="0" u="none" strike="noStrike" kern="1200" cap="none" spc="0" normalizeH="0" baseline="0" noProof="0" dirty="0" err="1">
                <a:ln>
                  <a:noFill/>
                </a:ln>
                <a:solidFill>
                  <a:srgbClr val="FFFF00"/>
                </a:solidFill>
                <a:effectLst/>
                <a:uLnTx/>
                <a:uFillTx/>
                <a:latin typeface="Times New Roman" panose="02020603050405020304" pitchFamily="18" charset="0"/>
                <a:ea typeface="+mn-ea"/>
                <a:cs typeface="Times New Roman" panose="02020603050405020304" pitchFamily="18" charset="0"/>
              </a:rPr>
              <a:t>Nung</a:t>
            </a:r>
            <a:r>
              <a:rPr kumimoji="0" lang="en-US" altLang="en-US" sz="6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a:t>
            </a:r>
          </a:p>
        </p:txBody>
      </p:sp>
      <p:pic>
        <p:nvPicPr>
          <p:cNvPr id="113667" name="Picture 13" descr="10">
            <a:extLst>
              <a:ext uri="{FF2B5EF4-FFF2-40B4-BE49-F238E27FC236}">
                <a16:creationId xmlns="" xmlns:a16="http://schemas.microsoft.com/office/drawing/2014/main" id="{3423E304-30FB-404A-8F32-2CE74E8DFE5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5019" y="151606"/>
            <a:ext cx="863600" cy="1219200"/>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 xmlns:a16="http://schemas.microsoft.com/office/drawing/2014/main"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FBAB8ADB-9ABB-4F1B-9297-E7A0A39C8A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10" descr="C:\Users\Administrator\Downloads\images.jpg">
            <a:extLst>
              <a:ext uri="{FF2B5EF4-FFF2-40B4-BE49-F238E27FC236}">
                <a16:creationId xmlns="" xmlns:a16="http://schemas.microsoft.com/office/drawing/2014/main" id="{F04A092C-0361-4B6F-B206-4289FFDF2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263" y="4807094"/>
            <a:ext cx="3017838" cy="2050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 xmlns:a16="http://schemas.microsoft.com/office/drawing/2014/main" id="{274961B7-8130-4C03-B0DE-9FE6A61EF22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63699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87"/>
            <a:ext cx="12192000" cy="6986528"/>
          </a:xfrm>
          <a:prstGeom prst="rect">
            <a:avLst/>
          </a:prstGeom>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sz="2800" b="1" noProof="0" dirty="0">
                <a:solidFill>
                  <a:srgbClr val="00B050"/>
                </a:solidFill>
                <a:latin typeface="Times New Roman" panose="02020603050405020304" pitchFamily="18" charset="0"/>
                <a:cs typeface="Times New Roman" panose="02020603050405020304" pitchFamily="18" charset="0"/>
              </a:rPr>
              <a:t>Đ</a:t>
            </a: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ọc bài sau:</a:t>
            </a:r>
            <a:endParaRPr kumimoji="0" lang="vi-VN" sz="28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Chú Đất Nung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1. Tết Trung thu, cu Chắt được món quà. Đó là một chàng kị sĩ rất bảnh, cưỡi ngựa tía, dây cương vàng và một nàng công chúa mặt trắng, ngồi trong mái lầu son. Chắt còn một đồ chơi nữa là chú bé bằng đất em nặn lúc đi chăn trâu.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2. Cu Chắt cất đồ chơi vào cái nắp tráp hỏng. Hai người bột và chú bé Đất làm quen với nhau. Sáng hôm sau, chàng kị sĩ phàn nàn với nàng công chúa: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Cu Đất thật đoảng. Mới chơi với nó một tí mà chúng mình đã bẩn hết quần áo đẹp.</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3. Cu Chắt bèn bỏ hai người bột vào cái lọ thủy tinh.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Còn một mình, chú bé Đất nhớ quê, tìm đường ra cánh đồng. Mới đến chái bếp, gặp trời đổ mưa, chú ngấm nước, rét quá. Chú bèn vào bếp, cời đống rấm ra sưởi. Ban đầu thấy ấm và khoan khoái. Lúc sau nóng rát cả chân tay. Chú sợ, lùi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4. Ông Hòn Rấm cười bảo: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Sao chú mày nhát thế? Đất có thể nung trong lửa kia mà!</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Chú bé Đất ngạc nhiên hỏi lại: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Nung ấy ạ?</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Chứ sao? Đã là người thì phải dám xông pha, làm được nhiều việc có ích.</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Nghe thế, chú bé Đất không thấy sợ nữa. Chú vui vẻ bảo: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Nào, nung thì nung!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Từ đấy, chú thành Đất Nung.</a:t>
            </a:r>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vi-VN" sz="2000" b="1" i="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Còn nữa</a:t>
            </a:r>
            <a:r>
              <a:rPr kumimoji="0" lang="vi-VN"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vi-VN" sz="2000" b="0" i="1"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(Theo</a:t>
            </a:r>
            <a:r>
              <a:rPr kumimoji="0" lang="vi-VN"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vi-VN" sz="20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Nguyễn Kiên)</a:t>
            </a:r>
            <a:endParaRPr kumimoji="0" lang="vi-VN" sz="2000" b="0"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endParaRPr>
          </a:p>
        </p:txBody>
      </p:sp>
      <p:sp>
        <p:nvSpPr>
          <p:cNvPr id="2" name="Rectangle 4">
            <a:extLst>
              <a:ext uri="{FF2B5EF4-FFF2-40B4-BE49-F238E27FC236}">
                <a16:creationId xmlns="" xmlns:a16="http://schemas.microsoft.com/office/drawing/2014/main" id="{C9BB7F1D-5227-0707-97ED-76421ABDEC66}"/>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4" name="Picture 11" descr="https://img.loigiaihay.com/picture/2019/0926/chu-dat-nung.PNG">
            <a:extLst>
              <a:ext uri="{FF2B5EF4-FFF2-40B4-BE49-F238E27FC236}">
                <a16:creationId xmlns="" xmlns:a16="http://schemas.microsoft.com/office/drawing/2014/main" id="{060DC0F6-9A56-18E9-922C-DBE2C6197E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4134678"/>
            <a:ext cx="2875721" cy="170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65180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 xmlns:a16="http://schemas.microsoft.com/office/drawing/2014/main"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B050"/>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R="0" lvl="0" algn="ctr" defTabSz="685800" rtl="0" eaLnBrk="1" fontAlgn="base" latinLnBrk="0" hangingPunct="1">
              <a:lnSpc>
                <a:spcPct val="100000"/>
              </a:lnSpc>
              <a:spcBef>
                <a:spcPct val="50000"/>
              </a:spcBef>
              <a:spcAft>
                <a:spcPct val="0"/>
              </a:spcAft>
              <a:buClrTx/>
              <a:buSzTx/>
              <a:tabLst/>
              <a:defRPr/>
            </a:pPr>
            <a:r>
              <a:rPr kumimoji="0" lang="en-US" sz="8000" b="1" i="0" u="none" strike="noStrike" kern="1200" cap="none" spc="0" normalizeH="0" baseline="0" noProof="0" dirty="0" err="1">
                <a:ln>
                  <a:noFill/>
                </a:ln>
                <a:solidFill>
                  <a:srgbClr val="FFFF00"/>
                </a:solidFill>
                <a:effectLst/>
                <a:uLnTx/>
                <a:uFillTx/>
                <a:latin typeface="Times New Roman" pitchFamily="18" charset="0"/>
                <a:ea typeface="+mn-ea"/>
                <a:cs typeface="Times New Roman" pitchFamily="18" charset="0"/>
              </a:rPr>
              <a:t>Luyện</a:t>
            </a:r>
            <a:r>
              <a:rPr kumimoji="0" lang="en-US" sz="80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8000" b="1" i="0" u="none" strike="noStrike" kern="1200" cap="none" spc="0" normalizeH="0" noProof="0" dirty="0" err="1">
                <a:ln>
                  <a:noFill/>
                </a:ln>
                <a:solidFill>
                  <a:srgbClr val="FFFF00"/>
                </a:solidFill>
                <a:effectLst/>
                <a:uLnTx/>
                <a:uFillTx/>
                <a:latin typeface="Times New Roman" pitchFamily="18" charset="0"/>
                <a:ea typeface="+mn-ea"/>
                <a:cs typeface="Times New Roman" pitchFamily="18" charset="0"/>
              </a:rPr>
              <a:t>đọc</a:t>
            </a:r>
            <a:r>
              <a:rPr kumimoji="0" lang="en-US" sz="80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8000" b="1" i="0" u="none" strike="noStrike" kern="1200" cap="none" spc="0" normalizeH="0" noProof="0" dirty="0" err="1">
                <a:ln>
                  <a:noFill/>
                </a:ln>
                <a:solidFill>
                  <a:srgbClr val="FFFF00"/>
                </a:solidFill>
                <a:effectLst/>
                <a:uLnTx/>
                <a:uFillTx/>
                <a:latin typeface="Times New Roman" pitchFamily="18" charset="0"/>
                <a:ea typeface="+mn-ea"/>
                <a:cs typeface="Times New Roman" pitchFamily="18" charset="0"/>
              </a:rPr>
              <a:t>phân</a:t>
            </a:r>
            <a:r>
              <a:rPr kumimoji="0" lang="en-US" sz="80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8000" b="1" i="0" u="none" strike="noStrike" kern="1200" cap="none" spc="0" normalizeH="0" noProof="0" dirty="0" err="1">
                <a:ln>
                  <a:noFill/>
                </a:ln>
                <a:solidFill>
                  <a:srgbClr val="FFFF00"/>
                </a:solidFill>
                <a:effectLst/>
                <a:uLnTx/>
                <a:uFillTx/>
                <a:latin typeface="Times New Roman" pitchFamily="18" charset="0"/>
                <a:ea typeface="+mn-ea"/>
                <a:cs typeface="Times New Roman" pitchFamily="18" charset="0"/>
              </a:rPr>
              <a:t>vai</a:t>
            </a:r>
            <a:r>
              <a:rPr kumimoji="0" lang="en-US" sz="80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a:t>
            </a:r>
            <a:r>
              <a:rPr kumimoji="0" lang="en-US" sz="8000" b="1" i="0" u="none" strike="noStrike" kern="1200" cap="none" spc="0" normalizeH="0" noProof="0" dirty="0" err="1">
                <a:ln>
                  <a:noFill/>
                </a:ln>
                <a:solidFill>
                  <a:srgbClr val="FFFF00"/>
                </a:solidFill>
                <a:effectLst/>
                <a:uLnTx/>
                <a:uFillTx/>
                <a:latin typeface="Times New Roman" pitchFamily="18" charset="0"/>
                <a:ea typeface="+mn-ea"/>
                <a:cs typeface="Times New Roman" pitchFamily="18" charset="0"/>
              </a:rPr>
              <a:t>đoạn</a:t>
            </a:r>
            <a:r>
              <a:rPr kumimoji="0" lang="en-US" sz="8000" b="1" i="0" u="none" strike="noStrike" kern="1200" cap="none" spc="0" normalizeH="0" noProof="0" dirty="0">
                <a:ln>
                  <a:noFill/>
                </a:ln>
                <a:solidFill>
                  <a:srgbClr val="FFFF00"/>
                </a:solidFill>
                <a:effectLst/>
                <a:uLnTx/>
                <a:uFillTx/>
                <a:latin typeface="Times New Roman" pitchFamily="18" charset="0"/>
                <a:ea typeface="+mn-ea"/>
                <a:cs typeface="Times New Roman" pitchFamily="18" charset="0"/>
              </a:rPr>
              <a:t> 4.</a:t>
            </a:r>
            <a:endParaRPr kumimoji="0" lang="en-US" altLang="en-US" sz="80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endParaRPr>
          </a:p>
        </p:txBody>
      </p:sp>
      <p:sp>
        <p:nvSpPr>
          <p:cNvPr id="7" name="Rectangle 4">
            <a:extLst>
              <a:ext uri="{FF2B5EF4-FFF2-40B4-BE49-F238E27FC236}">
                <a16:creationId xmlns="" xmlns:a16="http://schemas.microsoft.com/office/drawing/2014/main"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FBAB8ADB-9ABB-4F1B-9297-E7A0A39C8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 xmlns:a16="http://schemas.microsoft.com/office/drawing/2014/main" id="{274961B7-8130-4C03-B0DE-9FE6A61EF22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 xmlns:a16="http://schemas.microsoft.com/office/drawing/2014/main" id="{202C5414-40E4-A1E8-FD24-579F68BE0F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7323" y="5214982"/>
            <a:ext cx="3881576" cy="1544421"/>
          </a:xfrm>
          <a:prstGeom prst="rect">
            <a:avLst/>
          </a:prstGeom>
          <a:solidFill>
            <a:schemeClr val="accent4">
              <a:lumMod val="20000"/>
              <a:lumOff val="80000"/>
            </a:schemeClr>
          </a:solidFill>
          <a:ln>
            <a:noFill/>
          </a:ln>
        </p:spPr>
      </p:pic>
    </p:spTree>
    <p:extLst>
      <p:ext uri="{BB962C8B-B14F-4D97-AF65-F5344CB8AC3E}">
        <p14:creationId xmlns:p14="http://schemas.microsoft.com/office/powerpoint/2010/main" val="1363755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1">
            <a:extLst>
              <a:ext uri="{FF2B5EF4-FFF2-40B4-BE49-F238E27FC236}">
                <a16:creationId xmlns="" xmlns:a16="http://schemas.microsoft.com/office/drawing/2014/main" id="{5A19B31A-CF95-4C92-BAB6-611CAECFE327}"/>
              </a:ext>
            </a:extLst>
          </p:cNvPr>
          <p:cNvSpPr>
            <a:spLocks noChangeArrowheads="1"/>
          </p:cNvSpPr>
          <p:nvPr/>
        </p:nvSpPr>
        <p:spPr bwMode="auto">
          <a:xfrm>
            <a:off x="956603" y="351692"/>
            <a:ext cx="11113477" cy="4347308"/>
          </a:xfrm>
          <a:prstGeom prst="cloudCallout">
            <a:avLst>
              <a:gd name="adj1" fmla="val -39178"/>
              <a:gd name="adj2" fmla="val 76203"/>
            </a:avLst>
          </a:prstGeom>
          <a:solidFill>
            <a:srgbClr val="00B0F0"/>
          </a:solidFill>
          <a:ln w="57150">
            <a:solidFill>
              <a:srgbClr val="FF0000"/>
            </a:solidFill>
            <a:round/>
            <a:headEnd/>
            <a:tailEnd/>
          </a:ln>
          <a:effectLst>
            <a:prstShdw prst="shdw13" dist="157090" dir="15357825">
              <a:srgbClr val="FF3300">
                <a:alpha val="50000"/>
              </a:srgbClr>
            </a:prstShdw>
          </a:effectLst>
        </p:spPr>
        <p:txBody>
          <a:bodyPr/>
          <a:lstStyle>
            <a:lvl1pPr defTabSz="685800">
              <a:defRPr>
                <a:solidFill>
                  <a:schemeClr val="tx1"/>
                </a:solidFill>
                <a:latin typeface="Arial" panose="020B0604020202020204" pitchFamily="34" charset="0"/>
                <a:cs typeface="Arial" panose="020B0604020202020204" pitchFamily="34" charset="0"/>
              </a:defRPr>
            </a:lvl1pPr>
            <a:lvl2pPr marL="742950" indent="-285750" defTabSz="685800">
              <a:defRPr>
                <a:solidFill>
                  <a:schemeClr val="tx1"/>
                </a:solidFill>
                <a:latin typeface="Arial" panose="020B0604020202020204" pitchFamily="34" charset="0"/>
                <a:cs typeface="Arial" panose="020B0604020202020204" pitchFamily="34" charset="0"/>
              </a:defRPr>
            </a:lvl2pPr>
            <a:lvl3pPr marL="1143000" indent="-228600" defTabSz="685800">
              <a:defRPr>
                <a:solidFill>
                  <a:schemeClr val="tx1"/>
                </a:solidFill>
                <a:latin typeface="Arial" panose="020B0604020202020204" pitchFamily="34" charset="0"/>
                <a:cs typeface="Arial" panose="020B0604020202020204" pitchFamily="34" charset="0"/>
              </a:defRPr>
            </a:lvl3pPr>
            <a:lvl4pPr marL="1600200" indent="-228600" defTabSz="685800">
              <a:defRPr>
                <a:solidFill>
                  <a:schemeClr val="tx1"/>
                </a:solidFill>
                <a:latin typeface="Arial" panose="020B0604020202020204" pitchFamily="34" charset="0"/>
                <a:cs typeface="Arial" panose="020B0604020202020204" pitchFamily="34" charset="0"/>
              </a:defRPr>
            </a:lvl4pPr>
            <a:lvl5pPr marL="2057400" indent="-228600" defTabSz="685800">
              <a:defRPr>
                <a:solidFill>
                  <a:schemeClr val="tx1"/>
                </a:solidFill>
                <a:latin typeface="Arial" panose="020B0604020202020204" pitchFamily="34" charset="0"/>
                <a:cs typeface="Arial" panose="020B0604020202020204" pitchFamily="34" charset="0"/>
              </a:defRPr>
            </a:lvl5pPr>
            <a:lvl6pPr marL="25146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685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4800" b="1" dirty="0">
                <a:solidFill>
                  <a:srgbClr val="FFFF00"/>
                </a:solidFill>
              </a:rPr>
              <a:t>     - </a:t>
            </a:r>
            <a:r>
              <a:rPr lang="en-US" altLang="en-US" sz="4800" b="1" dirty="0" err="1">
                <a:solidFill>
                  <a:srgbClr val="FFFF00"/>
                </a:solidFill>
              </a:rPr>
              <a:t>Người</a:t>
            </a:r>
            <a:r>
              <a:rPr lang="en-US" altLang="en-US" sz="4800" b="1" dirty="0">
                <a:solidFill>
                  <a:srgbClr val="FFFF00"/>
                </a:solidFill>
              </a:rPr>
              <a:t> </a:t>
            </a:r>
            <a:r>
              <a:rPr lang="en-US" altLang="en-US" sz="4800" b="1" dirty="0" err="1">
                <a:solidFill>
                  <a:srgbClr val="FFFF00"/>
                </a:solidFill>
              </a:rPr>
              <a:t>dẫn</a:t>
            </a:r>
            <a:r>
              <a:rPr lang="en-US" altLang="en-US" sz="4800" b="1" dirty="0">
                <a:solidFill>
                  <a:srgbClr val="FFFF00"/>
                </a:solidFill>
              </a:rPr>
              <a:t> </a:t>
            </a:r>
            <a:r>
              <a:rPr lang="en-US" altLang="en-US" sz="4800" b="1" dirty="0" err="1">
                <a:solidFill>
                  <a:srgbClr val="FFFF00"/>
                </a:solidFill>
              </a:rPr>
              <a:t>chuyện</a:t>
            </a:r>
            <a:endParaRPr lang="en-US" altLang="en-US" sz="4800" b="1" dirty="0">
              <a:solidFill>
                <a:srgbClr val="FFFF00"/>
              </a:solidFill>
            </a:endParaRPr>
          </a:p>
          <a:p>
            <a:r>
              <a:rPr lang="en-US" altLang="en-US" sz="4800" b="1" dirty="0">
                <a:solidFill>
                  <a:srgbClr val="FFFF00"/>
                </a:solidFill>
              </a:rPr>
              <a:t>     - </a:t>
            </a:r>
            <a:r>
              <a:rPr lang="en-US" altLang="en-US" sz="4800" b="1" dirty="0" err="1">
                <a:solidFill>
                  <a:srgbClr val="FFFF00"/>
                </a:solidFill>
              </a:rPr>
              <a:t>Chàng</a:t>
            </a:r>
            <a:r>
              <a:rPr lang="en-US" altLang="en-US" sz="4800" b="1" dirty="0">
                <a:solidFill>
                  <a:srgbClr val="FFFF00"/>
                </a:solidFill>
              </a:rPr>
              <a:t> </a:t>
            </a:r>
            <a:r>
              <a:rPr lang="en-US" altLang="en-US" sz="4800" b="1" dirty="0" err="1">
                <a:solidFill>
                  <a:srgbClr val="FFFF00"/>
                </a:solidFill>
              </a:rPr>
              <a:t>kị</a:t>
            </a:r>
            <a:r>
              <a:rPr lang="en-US" altLang="en-US" sz="4800" b="1" dirty="0">
                <a:solidFill>
                  <a:srgbClr val="FFFF00"/>
                </a:solidFill>
              </a:rPr>
              <a:t>  </a:t>
            </a:r>
            <a:r>
              <a:rPr lang="en-US" altLang="en-US" sz="4800" b="1" dirty="0" err="1">
                <a:solidFill>
                  <a:srgbClr val="FFFF00"/>
                </a:solidFill>
              </a:rPr>
              <a:t>sĩ</a:t>
            </a:r>
            <a:r>
              <a:rPr lang="en-US" altLang="en-US" sz="4800" b="1" dirty="0">
                <a:solidFill>
                  <a:srgbClr val="FFFF00"/>
                </a:solidFill>
              </a:rPr>
              <a:t> </a:t>
            </a:r>
          </a:p>
          <a:p>
            <a:r>
              <a:rPr lang="en-US" altLang="en-US" sz="4800" b="1" dirty="0">
                <a:solidFill>
                  <a:srgbClr val="FFFF00"/>
                </a:solidFill>
              </a:rPr>
              <a:t>     - </a:t>
            </a:r>
            <a:r>
              <a:rPr lang="en-US" altLang="en-US" sz="4800" b="1" dirty="0" err="1">
                <a:solidFill>
                  <a:srgbClr val="FFFF00"/>
                </a:solidFill>
              </a:rPr>
              <a:t>Nàng</a:t>
            </a:r>
            <a:r>
              <a:rPr lang="en-US" altLang="en-US" sz="4800" b="1" dirty="0">
                <a:solidFill>
                  <a:srgbClr val="FFFF00"/>
                </a:solidFill>
              </a:rPr>
              <a:t> </a:t>
            </a:r>
            <a:r>
              <a:rPr lang="en-US" altLang="en-US" sz="4800" b="1" dirty="0" err="1">
                <a:solidFill>
                  <a:srgbClr val="FFFF00"/>
                </a:solidFill>
              </a:rPr>
              <a:t>công</a:t>
            </a:r>
            <a:r>
              <a:rPr lang="en-US" altLang="en-US" sz="4800" b="1" dirty="0">
                <a:solidFill>
                  <a:srgbClr val="FFFF00"/>
                </a:solidFill>
              </a:rPr>
              <a:t> </a:t>
            </a:r>
            <a:r>
              <a:rPr lang="en-US" altLang="en-US" sz="4800" b="1" dirty="0" err="1">
                <a:solidFill>
                  <a:srgbClr val="FFFF00"/>
                </a:solidFill>
              </a:rPr>
              <a:t>chúa</a:t>
            </a:r>
            <a:endParaRPr lang="en-US" altLang="en-US" sz="4800" b="1" dirty="0">
              <a:solidFill>
                <a:srgbClr val="FFFF00"/>
              </a:solidFill>
            </a:endParaRPr>
          </a:p>
          <a:p>
            <a:r>
              <a:rPr lang="en-US" altLang="en-US" sz="4800" b="1" dirty="0">
                <a:solidFill>
                  <a:srgbClr val="FFFF00"/>
                </a:solidFill>
              </a:rPr>
              <a:t>     - </a:t>
            </a:r>
            <a:r>
              <a:rPr lang="en-US" altLang="en-US" sz="4800" b="1" dirty="0" err="1">
                <a:solidFill>
                  <a:srgbClr val="FFFF00"/>
                </a:solidFill>
              </a:rPr>
              <a:t>Chú</a:t>
            </a:r>
            <a:r>
              <a:rPr lang="en-US" altLang="en-US" sz="4800" b="1" dirty="0">
                <a:solidFill>
                  <a:srgbClr val="FFFF00"/>
                </a:solidFill>
              </a:rPr>
              <a:t> </a:t>
            </a:r>
            <a:r>
              <a:rPr lang="en-US" altLang="en-US" sz="4800" b="1" dirty="0" err="1">
                <a:solidFill>
                  <a:srgbClr val="FFFF00"/>
                </a:solidFill>
              </a:rPr>
              <a:t>Đất</a:t>
            </a:r>
            <a:r>
              <a:rPr lang="en-US" altLang="en-US" sz="4800" b="1" dirty="0">
                <a:solidFill>
                  <a:srgbClr val="FFFF00"/>
                </a:solidFill>
              </a:rPr>
              <a:t> </a:t>
            </a:r>
            <a:r>
              <a:rPr lang="en-US" altLang="en-US" sz="4800" b="1" dirty="0" err="1">
                <a:solidFill>
                  <a:srgbClr val="FFFF00"/>
                </a:solidFill>
              </a:rPr>
              <a:t>Nung</a:t>
            </a:r>
            <a:endParaRPr lang="vi-VN" altLang="en-US" sz="4800" dirty="0">
              <a:solidFill>
                <a:srgbClr val="FFFF00"/>
              </a:solidFill>
            </a:endParaRPr>
          </a:p>
        </p:txBody>
      </p:sp>
      <p:sp>
        <p:nvSpPr>
          <p:cNvPr id="7" name="Rectangle 4">
            <a:extLst>
              <a:ext uri="{FF2B5EF4-FFF2-40B4-BE49-F238E27FC236}">
                <a16:creationId xmlns="" xmlns:a16="http://schemas.microsoft.com/office/drawing/2014/main" id="{3634594F-CF9B-4B61-AF82-4E927F305748}"/>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2" name="Picture 11">
            <a:extLst>
              <a:ext uri="{FF2B5EF4-FFF2-40B4-BE49-F238E27FC236}">
                <a16:creationId xmlns="" xmlns:a16="http://schemas.microsoft.com/office/drawing/2014/main" id="{FBAB8ADB-9ABB-4F1B-9297-E7A0A39C8A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01" y="4312444"/>
            <a:ext cx="1951037"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descr="XMASCA~1">
            <a:extLst>
              <a:ext uri="{FF2B5EF4-FFF2-40B4-BE49-F238E27FC236}">
                <a16:creationId xmlns="" xmlns:a16="http://schemas.microsoft.com/office/drawing/2014/main" id="{274961B7-8130-4C03-B0DE-9FE6A61EF22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28091" y="4699000"/>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 xmlns:a16="http://schemas.microsoft.com/office/drawing/2014/main" id="{202C5414-40E4-A1E8-FD24-579F68BE0F0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7323" y="5214982"/>
            <a:ext cx="3881576" cy="1544421"/>
          </a:xfrm>
          <a:prstGeom prst="rect">
            <a:avLst/>
          </a:prstGeom>
          <a:solidFill>
            <a:schemeClr val="accent4">
              <a:lumMod val="20000"/>
              <a:lumOff val="80000"/>
            </a:schemeClr>
          </a:solidFill>
          <a:ln>
            <a:noFill/>
          </a:ln>
        </p:spPr>
      </p:pic>
    </p:spTree>
    <p:extLst>
      <p:ext uri="{BB962C8B-B14F-4D97-AF65-F5344CB8AC3E}">
        <p14:creationId xmlns:p14="http://schemas.microsoft.com/office/powerpoint/2010/main" val="21235561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nodeType="afterGroup">
                            <p:stCondLst>
                              <p:cond delay="1000"/>
                            </p:stCondLst>
                            <p:childTnLst>
                              <p:par>
                                <p:cTn id="12" presetID="5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E613FAC7-B970-6065-882C-8C657C5173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75B628-6E4F-4BFF-876A-A4DE05541295}" type="slidenum">
              <a:rPr kumimoji="0" lang="en-US" altLang="en-US" sz="900" b="0" i="0" u="none" strike="noStrike" kern="1200" cap="none" spc="0" normalizeH="0" baseline="0" noProof="0" smtClean="0">
                <a:ln>
                  <a:noFill/>
                </a:ln>
                <a:solidFill>
                  <a:srgbClr val="898989"/>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altLang="en-US" sz="900" b="0" i="0" u="none" strike="noStrike" kern="1200" cap="none" spc="0" normalizeH="0" baseline="0" noProof="0">
              <a:ln>
                <a:noFill/>
              </a:ln>
              <a:solidFill>
                <a:srgbClr val="898989"/>
              </a:solidFill>
              <a:effectLst/>
              <a:uLnTx/>
              <a:uFillTx/>
              <a:latin typeface="Calibri"/>
              <a:ea typeface="+mn-ea"/>
              <a:cs typeface="+mn-cs"/>
            </a:endParaRPr>
          </a:p>
        </p:txBody>
      </p:sp>
      <p:sp>
        <p:nvSpPr>
          <p:cNvPr id="5" name="WordArt 4" descr="10%">
            <a:extLst>
              <a:ext uri="{FF2B5EF4-FFF2-40B4-BE49-F238E27FC236}">
                <a16:creationId xmlns="" xmlns:a16="http://schemas.microsoft.com/office/drawing/2014/main" id="{532C9CB7-E3B0-1474-CE00-1B43F288290D}"/>
              </a:ext>
            </a:extLst>
          </p:cNvPr>
          <p:cNvSpPr>
            <a:spLocks noChangeArrowheads="1" noChangeShapeType="1" noTextEdit="1"/>
          </p:cNvSpPr>
          <p:nvPr/>
        </p:nvSpPr>
        <p:spPr bwMode="auto">
          <a:xfrm>
            <a:off x="278297" y="190356"/>
            <a:ext cx="11728173" cy="5150270"/>
          </a:xfrm>
          <a:prstGeom prst="rect">
            <a:avLst/>
          </a:prstGeom>
          <a:solidFill>
            <a:srgbClr val="7030A0"/>
          </a:solidFill>
        </p:spPr>
        <p:txBody>
          <a:bodyPr wrap="none" fromWordArt="1">
            <a:prstTxWarp prst="textWave1">
              <a:avLst>
                <a:gd name="adj1" fmla="val 13005"/>
                <a:gd name="adj2" fmla="val 0"/>
              </a:avLst>
            </a:prstTxWarp>
            <a:scene3d>
              <a:camera prst="legacyObliqueTopRight"/>
              <a:lightRig rig="legacyFlat3" dir="b"/>
            </a:scene3d>
            <a:sp3d extrusionH="430200" prstMaterial="legacyMatte">
              <a:extrusionClr>
                <a:srgbClr val="33CC33"/>
              </a:extrusionClr>
              <a:contourClr>
                <a:srgbClr val="FFFFFF"/>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CHÚNG MÌNH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CÙNG LUYỆN ĐỌC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PHÂN</a:t>
            </a:r>
            <a:r>
              <a:rPr kumimoji="0" lang="en-US" sz="3600" b="0" i="0" u="none" strike="noStrike" kern="10" cap="none" spc="0" normalizeH="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 VAI </a:t>
            </a:r>
            <a:r>
              <a:rPr kumimoji="0" lang="en-US" sz="3600" b="0" i="0" u="none" strike="noStrike" kern="10" cap="none" spc="0" normalizeH="0" baseline="0" noProof="0" dirty="0">
                <a:ln w="9525">
                  <a:round/>
                  <a:headEnd/>
                  <a:tailEnd/>
                </a:ln>
                <a:blipFill dpi="0" rotWithShape="0">
                  <a:blip r:embed="rId3"/>
                  <a:srcRect/>
                  <a:tile tx="0" ty="0" sx="100000" sy="100000" flip="none" algn="tl"/>
                </a:blipFill>
                <a:effectLst/>
                <a:uLnTx/>
                <a:uFillTx/>
                <a:latin typeface="Arial" panose="020B0604020202020204" pitchFamily="34" charset="0"/>
                <a:ea typeface="+mn-ea"/>
                <a:cs typeface="Arial" panose="020B0604020202020204" pitchFamily="34" charset="0"/>
              </a:rPr>
              <a:t>NHÉ!</a:t>
            </a:r>
          </a:p>
        </p:txBody>
      </p:sp>
      <p:pic>
        <p:nvPicPr>
          <p:cNvPr id="7" name="Picture 14" descr="XMASCA~1">
            <a:extLst>
              <a:ext uri="{FF2B5EF4-FFF2-40B4-BE49-F238E27FC236}">
                <a16:creationId xmlns="" xmlns:a16="http://schemas.microsoft.com/office/drawing/2014/main" id="{0FF9E0E5-F7FF-75E8-DA71-BABA1949828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17552" y="4564065"/>
            <a:ext cx="2283616"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 xmlns:a16="http://schemas.microsoft.com/office/drawing/2014/main" id="{F64472A4-FF0F-88BE-7AF0-9BF57A2D6C19}"/>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2" name="Picture 7">
            <a:extLst>
              <a:ext uri="{FF2B5EF4-FFF2-40B4-BE49-F238E27FC236}">
                <a16:creationId xmlns="" xmlns:a16="http://schemas.microsoft.com/office/drawing/2014/main" id="{63B5BDC2-55C8-44F5-F820-4A82122D668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3475" y="5245927"/>
            <a:ext cx="4051604" cy="1612073"/>
          </a:xfrm>
          <a:prstGeom prst="rect">
            <a:avLst/>
          </a:prstGeom>
          <a:noFill/>
          <a:ln>
            <a:noFill/>
          </a:ln>
        </p:spPr>
      </p:pic>
      <p:pic>
        <p:nvPicPr>
          <p:cNvPr id="3" name="Picture 2">
            <a:extLst>
              <a:ext uri="{FF2B5EF4-FFF2-40B4-BE49-F238E27FC236}">
                <a16:creationId xmlns="" xmlns:a16="http://schemas.microsoft.com/office/drawing/2014/main" id="{F57EE245-CA69-7B71-B6C0-8F50126E7F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72165" y="135837"/>
            <a:ext cx="2141538" cy="2160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83014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584C80E9-76C1-21C0-7149-D645B682A3F2}"/>
              </a:ext>
            </a:extLst>
          </p:cNvPr>
          <p:cNvSpPr>
            <a:spLocks noGrp="1"/>
          </p:cNvSpPr>
          <p:nvPr>
            <p:ph type="sldNum" sz="quarter" idx="12"/>
          </p:nvPr>
        </p:nvSpPr>
        <p:spPr/>
        <p:txBody>
          <a:bodyPr/>
          <a:lstStyle/>
          <a:p>
            <a:pPr>
              <a:defRPr/>
            </a:pPr>
            <a:fld id="{1373B056-0549-4B6E-9DFB-98907127173E}" type="slidenum">
              <a:rPr lang="en-US" altLang="en-US" smtClean="0"/>
              <a:pPr>
                <a:defRPr/>
              </a:pPr>
              <a:t>23</a:t>
            </a:fld>
            <a:endParaRPr lang="en-US" altLang="en-US"/>
          </a:p>
        </p:txBody>
      </p:sp>
      <p:sp>
        <p:nvSpPr>
          <p:cNvPr id="5" name="WordArt 2">
            <a:extLst>
              <a:ext uri="{FF2B5EF4-FFF2-40B4-BE49-F238E27FC236}">
                <a16:creationId xmlns="" xmlns:a16="http://schemas.microsoft.com/office/drawing/2014/main" id="{A2291795-BC6F-F906-A2E5-37C26F0AFF71}"/>
              </a:ext>
            </a:extLst>
          </p:cNvPr>
          <p:cNvSpPr>
            <a:spLocks noGrp="1" noChangeArrowheads="1" noChangeShapeType="1" noTextEdit="1"/>
          </p:cNvSpPr>
          <p:nvPr>
            <p:ph idx="1"/>
          </p:nvPr>
        </p:nvSpPr>
        <p:spPr bwMode="auto">
          <a:xfrm>
            <a:off x="609600" y="301487"/>
            <a:ext cx="10972800" cy="4525963"/>
          </a:xfrm>
          <a:prstGeom prst="rect">
            <a:avLst/>
          </a:prstGeom>
          <a:solidFill>
            <a:srgbClr val="00B050"/>
          </a:solid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algn="ctr" eaLnBrk="0" fontAlgn="base" hangingPunct="0">
              <a:spcBef>
                <a:spcPct val="0"/>
              </a:spcBef>
              <a:spcAft>
                <a:spcPct val="0"/>
              </a:spcAft>
              <a:defRPr/>
            </a:pPr>
            <a:r>
              <a:rPr lang="en-US" sz="3600" b="1" kern="10" dirty="0">
                <a:ln w="9525">
                  <a:round/>
                  <a:headEnd/>
                  <a:tailEnd/>
                </a:ln>
                <a:solidFill>
                  <a:srgbClr val="FF0000"/>
                </a:solidFill>
                <a:latin typeface="Times New Roman"/>
                <a:cs typeface="Times New Roman"/>
              </a:rPr>
              <a:t>THI ĐỌC TRƯỚC LỚP</a:t>
            </a:r>
          </a:p>
        </p:txBody>
      </p:sp>
      <p:pic>
        <p:nvPicPr>
          <p:cNvPr id="6" name="Picture 7">
            <a:extLst>
              <a:ext uri="{FF2B5EF4-FFF2-40B4-BE49-F238E27FC236}">
                <a16:creationId xmlns="" xmlns:a16="http://schemas.microsoft.com/office/drawing/2014/main" id="{747D781D-52C7-FA3B-8F5B-627D07D453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70198" y="4934847"/>
            <a:ext cx="4051604" cy="1612073"/>
          </a:xfrm>
          <a:prstGeom prst="rect">
            <a:avLst/>
          </a:prstGeom>
          <a:solidFill>
            <a:srgbClr val="00B0F0"/>
          </a:solidFill>
          <a:ln>
            <a:noFill/>
          </a:ln>
        </p:spPr>
      </p:pic>
      <p:sp>
        <p:nvSpPr>
          <p:cNvPr id="7" name="Rectangle 4">
            <a:extLst>
              <a:ext uri="{FF2B5EF4-FFF2-40B4-BE49-F238E27FC236}">
                <a16:creationId xmlns="" xmlns:a16="http://schemas.microsoft.com/office/drawing/2014/main" id="{87CB5A87-1DDB-C56B-82F1-1D6EA6EF73A0}"/>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8" name="Picture 4" descr="teddy_bear_reading_st_a_hc">
            <a:extLst>
              <a:ext uri="{FF2B5EF4-FFF2-40B4-BE49-F238E27FC236}">
                <a16:creationId xmlns="" xmlns:a16="http://schemas.microsoft.com/office/drawing/2014/main" id="{4A41742C-4AF3-4043-44D1-5AE457309C3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4560" y="4724741"/>
            <a:ext cx="2419840" cy="218695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 xmlns:a16="http://schemas.microsoft.com/office/drawing/2014/main" id="{618A4F4F-AC8E-F136-F04D-0F646EB79C4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62560" y="4452386"/>
            <a:ext cx="2419840" cy="243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004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7" name="Up Ribbon 6"/>
          <p:cNvSpPr/>
          <p:nvPr/>
        </p:nvSpPr>
        <p:spPr>
          <a:xfrm>
            <a:off x="768626" y="2112512"/>
            <a:ext cx="9236765" cy="1697488"/>
          </a:xfrm>
          <a:prstGeom prst="ribbon2">
            <a:avLst>
              <a:gd name="adj1" fmla="val 16667"/>
              <a:gd name="adj2" fmla="val 71502"/>
            </a:avLst>
          </a:prstGeom>
          <a:solidFill>
            <a:srgbClr val="00B05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này</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muốn</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em</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điều</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1" i="0" u="none" strike="noStrike" kern="1200" cap="none" spc="0" normalizeH="0" baseline="0" noProof="0" dirty="0" err="1">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gì</a:t>
            </a:r>
            <a:r>
              <a:rPr kumimoji="0" lang="en-US" sz="4400" b="1" i="0" u="none" strike="noStrike" kern="12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13" descr="10"/>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35203" y="725559"/>
            <a:ext cx="1117444" cy="1371600"/>
          </a:xfrm>
          <a:prstGeom prst="rect">
            <a:avLst/>
          </a:prstGeom>
          <a:solidFill>
            <a:srgbClr val="00B0F0"/>
          </a:solidFill>
          <a:ln>
            <a:noFill/>
          </a:ln>
        </p:spPr>
      </p:pic>
      <p:sp>
        <p:nvSpPr>
          <p:cNvPr id="6" name="AutoShape 10"/>
          <p:cNvSpPr>
            <a:spLocks noChangeArrowheads="1"/>
          </p:cNvSpPr>
          <p:nvPr/>
        </p:nvSpPr>
        <p:spPr bwMode="auto">
          <a:xfrm>
            <a:off x="4187686" y="3956698"/>
            <a:ext cx="2040836" cy="1697488"/>
          </a:xfrm>
          <a:prstGeom prst="star32">
            <a:avLst>
              <a:gd name="adj" fmla="val 11069"/>
            </a:avLst>
          </a:prstGeom>
          <a:solidFill>
            <a:srgbClr val="33CC33"/>
          </a:solidFill>
          <a:ln w="28575" algn="ctr">
            <a:solidFill>
              <a:srgbClr val="FF0000"/>
            </a:solidFill>
            <a:miter lim="800000"/>
            <a:headEnd/>
            <a:tailEnd/>
          </a:ln>
        </p:spPr>
        <p:txBody>
          <a:bodyPr wrap="none" lIns="91431" tIns="45716" rIns="91431" bIns="45716"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9" name="Picture 17" descr="addemoticons172[1]"/>
          <p:cNvPicPr>
            <a:picLocks noChangeAspect="1" noChangeArrowheads="1" noCrop="1"/>
          </p:cNvPicPr>
          <p:nvPr/>
        </p:nvPicPr>
        <p:blipFill>
          <a:blip r:embed="rId4"/>
          <a:srcRect/>
          <a:stretch>
            <a:fillRect/>
          </a:stretch>
        </p:blipFill>
        <p:spPr bwMode="auto">
          <a:xfrm>
            <a:off x="8839354" y="643169"/>
            <a:ext cx="2844801" cy="1572333"/>
          </a:xfrm>
          <a:prstGeom prst="rect">
            <a:avLst/>
          </a:prstGeom>
          <a:noFill/>
          <a:ln w="9525">
            <a:noFill/>
            <a:miter lim="800000"/>
            <a:headEnd/>
            <a:tailEnd/>
          </a:ln>
        </p:spPr>
      </p:pic>
      <p:sp>
        <p:nvSpPr>
          <p:cNvPr id="8"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0" name="Picture 24" descr="4BBD0CCD48A74000B8F6581C91102746[1]"/>
          <p:cNvPicPr>
            <a:picLocks noChangeAspect="1" noChangeArrowheads="1" noCrop="1"/>
          </p:cNvPicPr>
          <p:nvPr/>
        </p:nvPicPr>
        <p:blipFill>
          <a:blip r:embed="rId5"/>
          <a:srcRect/>
          <a:stretch>
            <a:fillRect/>
          </a:stretch>
        </p:blipFill>
        <p:spPr bwMode="auto">
          <a:xfrm>
            <a:off x="9550553" y="3794614"/>
            <a:ext cx="1760959" cy="1859572"/>
          </a:xfrm>
          <a:prstGeom prst="rect">
            <a:avLst/>
          </a:prstGeom>
          <a:noFill/>
          <a:ln w="9525">
            <a:noFill/>
            <a:miter lim="800000"/>
            <a:headEnd/>
            <a:tailEnd/>
          </a:ln>
        </p:spPr>
      </p:pic>
      <p:sp>
        <p:nvSpPr>
          <p:cNvPr id="2" name="Rectangle 4">
            <a:extLst>
              <a:ext uri="{FF2B5EF4-FFF2-40B4-BE49-F238E27FC236}">
                <a16:creationId xmlns="" xmlns:a16="http://schemas.microsoft.com/office/drawing/2014/main" id="{A5783523-CB95-B2BD-6FFA-B6952222DF50}"/>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05159484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8" presetClass="emph" presetSubtype="0" repeatCount="indefinite" fill="hold" grpId="1" nodeType="withEffect">
                                  <p:stCondLst>
                                    <p:cond delay="0"/>
                                  </p:stCondLst>
                                  <p:childTnLst>
                                    <p:animRot by="21600000">
                                      <p:cBhvr>
                                        <p:cTn id="9" dur="2000" fill="hold"/>
                                        <p:tgtEl>
                                          <p:spTgt spid="6"/>
                                        </p:tgtEl>
                                        <p:attrNameLst>
                                          <p:attrName>r</p:attrName>
                                        </p:attrNameLst>
                                      </p:cBhvr>
                                    </p:animRot>
                                  </p:childTnLst>
                                </p:cTn>
                              </p:par>
                              <p:par>
                                <p:cTn id="10" presetID="8" presetClass="emph" presetSubtype="0" fill="hold" grpId="2" nodeType="withEffect">
                                  <p:stCondLst>
                                    <p:cond delay="0"/>
                                  </p:stCondLst>
                                  <p:childTnLst>
                                    <p:animRot by="21600000">
                                      <p:cBhvr>
                                        <p:cTn id="11" dur="2000" fill="hold"/>
                                        <p:tgtEl>
                                          <p:spTgt spid="6"/>
                                        </p:tgtEl>
                                        <p:attrNameLst>
                                          <p:attrName>r</p:attrName>
                                        </p:attrNameLst>
                                      </p:cBhvr>
                                    </p:animRot>
                                  </p:childTnLst>
                                </p:cTn>
                              </p:par>
                              <p:par>
                                <p:cTn id="12" presetID="51"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770" decel="100000"/>
                                        <p:tgtEl>
                                          <p:spTgt spid="6"/>
                                        </p:tgtEl>
                                      </p:cBhvr>
                                    </p:animEffect>
                                    <p:animScale>
                                      <p:cBhvr>
                                        <p:cTn id="15" dur="770" decel="100000"/>
                                        <p:tgtEl>
                                          <p:spTgt spid="6"/>
                                        </p:tgtEl>
                                      </p:cBhvr>
                                      <p:from x="10000" y="10000"/>
                                      <p:to x="200000" y="450000"/>
                                    </p:animScale>
                                    <p:animScale>
                                      <p:cBhvr>
                                        <p:cTn id="16" dur="1230" accel="100000" fill="hold">
                                          <p:stCondLst>
                                            <p:cond delay="770"/>
                                          </p:stCondLst>
                                        </p:cTn>
                                        <p:tgtEl>
                                          <p:spTgt spid="6"/>
                                        </p:tgtEl>
                                      </p:cBhvr>
                                      <p:from x="200000" y="450000"/>
                                      <p:to x="100000" y="100000"/>
                                    </p:animScale>
                                    <p:set>
                                      <p:cBhvr>
                                        <p:cTn id="17" dur="770" fill="hold"/>
                                        <p:tgtEl>
                                          <p:spTgt spid="6"/>
                                        </p:tgtEl>
                                        <p:attrNameLst>
                                          <p:attrName>ppt_x</p:attrName>
                                        </p:attrNameLst>
                                      </p:cBhvr>
                                      <p:to>
                                        <p:strVal val="(0.5)"/>
                                      </p:to>
                                    </p:set>
                                    <p:anim from="(0.5)" to="(#ppt_x)" calcmode="lin" valueType="num">
                                      <p:cBhvr>
                                        <p:cTn id="18" dur="1230" accel="100000" fill="hold">
                                          <p:stCondLst>
                                            <p:cond delay="770"/>
                                          </p:stCondLst>
                                        </p:cTn>
                                        <p:tgtEl>
                                          <p:spTgt spid="6"/>
                                        </p:tgtEl>
                                        <p:attrNameLst>
                                          <p:attrName>ppt_x</p:attrName>
                                        </p:attrNameLst>
                                      </p:cBhvr>
                                    </p:anim>
                                    <p:set>
                                      <p:cBhvr>
                                        <p:cTn id="19" dur="770" fill="hold"/>
                                        <p:tgtEl>
                                          <p:spTgt spid="6"/>
                                        </p:tgtEl>
                                        <p:attrNameLst>
                                          <p:attrName>ppt_y</p:attrName>
                                        </p:attrNameLst>
                                      </p:cBhvr>
                                      <p:to>
                                        <p:strVal val="(#ppt_y+0.4)"/>
                                      </p:to>
                                    </p:set>
                                    <p:anim from="(#ppt_y+0.4)" to="(#ppt_y)" calcmode="lin" valueType="num">
                                      <p:cBhvr>
                                        <p:cTn id="20" dur="1230" accel="100000" fill="hold">
                                          <p:stCondLst>
                                            <p:cond delay="770"/>
                                          </p:stCondLst>
                                        </p:cTn>
                                        <p:tgtEl>
                                          <p:spTgt spid="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016000" y="2433492"/>
            <a:ext cx="10160000" cy="3046988"/>
          </a:xfrm>
          <a:prstGeom prst="rect">
            <a:avLst/>
          </a:prstGeom>
          <a:solidFill>
            <a:schemeClr val="accent6">
              <a:lumMod val="20000"/>
              <a:lumOff val="80000"/>
            </a:schemeClr>
          </a:solidFill>
          <a:ln w="57150">
            <a:solidFill>
              <a:srgbClr val="00B0F0"/>
            </a:solidFill>
          </a:ln>
        </p:spPr>
        <p:txBody>
          <a:bodyPr wrap="square">
            <a:spAutoFit/>
          </a:bodyPr>
          <a:lstStyle/>
          <a:p>
            <a:pPr marL="0" marR="0" lvl="0" indent="0" algn="just" defTabSz="914400" rtl="0" eaLnBrk="0" fontAlgn="auto" latinLnBrk="0" hangingPunct="0">
              <a:lnSpc>
                <a:spcPct val="100000"/>
              </a:lnSpc>
              <a:spcBef>
                <a:spcPct val="50000"/>
              </a:spcBef>
              <a:spcAft>
                <a:spcPts val="0"/>
              </a:spcAft>
              <a:buClrTx/>
              <a:buSzTx/>
              <a:buFontTx/>
              <a:buNone/>
              <a:tabLst/>
              <a:defRPr/>
            </a:pPr>
            <a:r>
              <a:rPr kumimoji="0" lang="vi-VN"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Ca </a:t>
            </a:r>
            <a:r>
              <a:rPr kumimoji="0" lang="en-US" altLang="en-US" sz="48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ngợi</a:t>
            </a:r>
            <a:r>
              <a:rPr kumimoji="0" lang="en-US" altLang="en-US" sz="48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chú</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bé</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Đất</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can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đảm</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muốn</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trở</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thành</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người</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khỏe</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mạnh</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làm</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được</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nhiều</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việc</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có</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ích</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đã</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dám</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nung</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mình</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trong</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lửa</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 </a:t>
            </a:r>
            <a:r>
              <a:rPr kumimoji="0" lang="en-US" sz="4800" b="1" i="0" u="none" strike="noStrike" kern="1200" cap="none" spc="0" normalizeH="0" baseline="0" noProof="0" dirty="0" err="1">
                <a:ln>
                  <a:noFill/>
                </a:ln>
                <a:solidFill>
                  <a:srgbClr val="0000FF"/>
                </a:solidFill>
                <a:effectLst/>
                <a:uLnTx/>
                <a:uFillTx/>
                <a:latin typeface="Times New Roman" pitchFamily="18" charset="0"/>
                <a:ea typeface="+mn-ea"/>
                <a:cs typeface="Times New Roman" pitchFamily="18" charset="0"/>
              </a:rPr>
              <a:t>đỏ</a:t>
            </a:r>
            <a:r>
              <a:rPr kumimoji="0" lang="en-US" sz="4800" b="1" i="0" u="none" strike="noStrike" kern="1200" cap="none" spc="0" normalizeH="0" baseline="0" noProof="0" dirty="0">
                <a:ln>
                  <a:noFill/>
                </a:ln>
                <a:solidFill>
                  <a:srgbClr val="0000FF"/>
                </a:solidFill>
                <a:effectLst/>
                <a:uLnTx/>
                <a:uFillTx/>
                <a:latin typeface="Times New Roman" pitchFamily="18" charset="0"/>
                <a:ea typeface="+mn-ea"/>
                <a:cs typeface="Times New Roman" pitchFamily="18" charset="0"/>
              </a:rPr>
              <a:t>.</a:t>
            </a:r>
          </a:p>
        </p:txBody>
      </p:sp>
      <p:sp>
        <p:nvSpPr>
          <p:cNvPr id="4" name="Up Ribbon 3"/>
          <p:cNvSpPr/>
          <p:nvPr/>
        </p:nvSpPr>
        <p:spPr>
          <a:xfrm>
            <a:off x="3419060" y="1519084"/>
            <a:ext cx="5314123" cy="914400"/>
          </a:xfrm>
          <a:prstGeom prst="ribbon2">
            <a:avLst>
              <a:gd name="adj1" fmla="val 16667"/>
              <a:gd name="adj2" fmla="val 71502"/>
            </a:avLst>
          </a:prstGeom>
          <a:solidFill>
            <a:srgbClr val="00B050"/>
          </a:solidFill>
          <a:ln w="38100" cap="flat" cmpd="sng" algn="ctr">
            <a:solidFill>
              <a:srgbClr val="FF0000"/>
            </a:solidFill>
            <a:prstDash val="solid"/>
          </a:ln>
          <a:effectLst/>
        </p:spPr>
        <p:txBody>
          <a:bodyPr rtlCol="0" anchor="ct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 DUNG</a:t>
            </a:r>
          </a:p>
        </p:txBody>
      </p:sp>
      <p:sp>
        <p:nvSpPr>
          <p:cNvPr id="5" name="Rectangle 4"/>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92245626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ight Arrow 2">
            <a:hlinkClick r:id="rId4" action="ppaction://hlinksldjump"/>
            <a:extLst>
              <a:ext uri="{FF2B5EF4-FFF2-40B4-BE49-F238E27FC236}">
                <a16:creationId xmlns="" xmlns:a16="http://schemas.microsoft.com/office/drawing/2014/main" id="{8C97BEC0-9E1B-4174-9BA8-3D982E7CC4C0}"/>
              </a:ext>
            </a:extLst>
          </p:cNvPr>
          <p:cNvSpPr/>
          <p:nvPr/>
        </p:nvSpPr>
        <p:spPr>
          <a:xfrm rot="10800000">
            <a:off x="6991350" y="5429250"/>
            <a:ext cx="1390650" cy="755650"/>
          </a:xfrm>
          <a:prstGeom prst="rightArrow">
            <a:avLst/>
          </a:prstGeom>
          <a:solidFill>
            <a:srgbClr val="FF00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a:extLst>
              <a:ext uri="{FF2B5EF4-FFF2-40B4-BE49-F238E27FC236}">
                <a16:creationId xmlns="" xmlns:a16="http://schemas.microsoft.com/office/drawing/2014/main" id="{897430BD-0D33-4E99-8C3B-8F73BA09DEC0}"/>
              </a:ext>
            </a:extLst>
          </p:cNvPr>
          <p:cNvSpPr/>
          <p:nvPr/>
        </p:nvSpPr>
        <p:spPr>
          <a:xfrm>
            <a:off x="3430588" y="811214"/>
            <a:ext cx="5327650" cy="2047875"/>
          </a:xfrm>
          <a:prstGeom prst="snip2DiagRect">
            <a:avLst/>
          </a:prstGeom>
          <a:noFill/>
          <a:ln>
            <a:noFill/>
          </a:ln>
        </p:spPr>
        <p:style>
          <a:lnRef idx="0">
            <a:scrgbClr r="0" g="0" b="0"/>
          </a:lnRef>
          <a:fillRef idx="0">
            <a:scrgbClr r="0" g="0" b="0"/>
          </a:fillRef>
          <a:effectRef idx="0">
            <a:scrgbClr r="0" g="0" b="0"/>
          </a:effectRef>
          <a:fontRef idx="minor">
            <a:schemeClr val="accent3"/>
          </a:fontRef>
        </p:style>
        <p:txBody>
          <a:bodyPr lIns="77404" tIns="38702" rIns="77404" bIns="38702"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B32C16"/>
              </a:solidFill>
              <a:effectLst/>
              <a:uLnTx/>
              <a:uFillTx/>
              <a:latin typeface="Tahoma" panose="020B0604030504040204" pitchFamily="34" charset="0"/>
              <a:ea typeface="+mn-ea"/>
              <a:cs typeface="+mn-cs"/>
            </a:endParaRPr>
          </a:p>
        </p:txBody>
      </p:sp>
      <p:sp>
        <p:nvSpPr>
          <p:cNvPr id="6" name="Smiley Face 5">
            <a:extLst>
              <a:ext uri="{FF2B5EF4-FFF2-40B4-BE49-F238E27FC236}">
                <a16:creationId xmlns="" xmlns:a16="http://schemas.microsoft.com/office/drawing/2014/main" id="{986B80D9-3628-4E3D-BA51-997BE240639E}"/>
              </a:ext>
            </a:extLst>
          </p:cNvPr>
          <p:cNvSpPr/>
          <p:nvPr/>
        </p:nvSpPr>
        <p:spPr>
          <a:xfrm>
            <a:off x="6469064" y="3249613"/>
            <a:ext cx="2289175" cy="2000250"/>
          </a:xfrm>
          <a:prstGeom prst="smileyFace">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139"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7" name="Snip Diagonal Corner Rectangle 6">
            <a:extLst>
              <a:ext uri="{FF2B5EF4-FFF2-40B4-BE49-F238E27FC236}">
                <a16:creationId xmlns="" xmlns:a16="http://schemas.microsoft.com/office/drawing/2014/main" id="{719840F1-92F8-4A2A-AC28-2C9B6C7E495B}"/>
              </a:ext>
            </a:extLst>
          </p:cNvPr>
          <p:cNvSpPr/>
          <p:nvPr/>
        </p:nvSpPr>
        <p:spPr>
          <a:xfrm>
            <a:off x="2667000" y="1228725"/>
            <a:ext cx="7620000" cy="2020888"/>
          </a:xfrm>
          <a:prstGeom prst="snip2DiagRect">
            <a:avLst>
              <a:gd name="adj1" fmla="val 0"/>
              <a:gd name="adj2" fmla="val 37108"/>
            </a:avLst>
          </a:prstGeom>
          <a:solidFill>
            <a:srgbClr val="FFFF00"/>
          </a:solid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77404" tIns="38702" rIns="77404" bIns="38702" anchor="ctr"/>
          <a:lstStyle/>
          <a:p>
            <a:pPr marL="0" marR="0" lvl="0" indent="0" algn="ctr" defTabSz="91413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PHẦN THƯỞNG</a:t>
            </a:r>
            <a:r>
              <a:rPr kumimoji="0" lang="vi-VN"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CỦA CÁC EM </a:t>
            </a: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LÀ MỘT TRÀNG VỖ TAY THẬT LỚN</a:t>
            </a:r>
            <a:r>
              <a:rPr kumimoji="0" lang="en-US" sz="4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t>
            </a:r>
            <a:endParaRPr kumimoji="0" lang="vi-VN" sz="4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pic>
        <p:nvPicPr>
          <p:cNvPr id="166918" name="Tieng-vo-tay">
            <a:hlinkClick r:id="" action="ppaction://media"/>
            <a:extLst>
              <a:ext uri="{FF2B5EF4-FFF2-40B4-BE49-F238E27FC236}">
                <a16:creationId xmlns="" xmlns:a16="http://schemas.microsoft.com/office/drawing/2014/main" id="{DB43FF27-1AD2-4675-B558-964210FED5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94888" y="6262688"/>
            <a:ext cx="468312" cy="59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10">
            <a:extLst>
              <a:ext uri="{FF2B5EF4-FFF2-40B4-BE49-F238E27FC236}">
                <a16:creationId xmlns="" xmlns:a16="http://schemas.microsoft.com/office/drawing/2014/main" id="{AEAE5079-48C6-44F5-8853-8D63633137F5}"/>
              </a:ext>
            </a:extLst>
          </p:cNvPr>
          <p:cNvSpPr>
            <a:spLocks noChangeArrowheads="1"/>
          </p:cNvSpPr>
          <p:nvPr/>
        </p:nvSpPr>
        <p:spPr bwMode="auto">
          <a:xfrm>
            <a:off x="3124200" y="3267075"/>
            <a:ext cx="2819400" cy="2000250"/>
          </a:xfrm>
          <a:prstGeom prst="star32">
            <a:avLst>
              <a:gd name="adj" fmla="val 24384"/>
            </a:avLst>
          </a:prstGeom>
          <a:solidFill>
            <a:srgbClr val="00B0F0"/>
          </a:solidFill>
          <a:ln w="28575" algn="ctr">
            <a:solidFill>
              <a:srgbClr val="FF0000"/>
            </a:solidFill>
            <a:miter lim="800000"/>
            <a:headEnd/>
            <a:tailEnd/>
          </a:ln>
        </p:spPr>
        <p:txBody>
          <a:bodyPr wrap="none" lIns="91431" tIns="45716" rIns="91431" bIns="45716"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6920" name="Rectangle 4">
            <a:extLst>
              <a:ext uri="{FF2B5EF4-FFF2-40B4-BE49-F238E27FC236}">
                <a16:creationId xmlns="" xmlns:a16="http://schemas.microsoft.com/office/drawing/2014/main" id="{45D3CA77-273B-4D5B-91E3-6CF8680626B4}"/>
              </a:ext>
            </a:extLst>
          </p:cNvPr>
          <p:cNvSpPr>
            <a:spLocks noChangeArrowheads="1"/>
          </p:cNvSpPr>
          <p:nvPr/>
        </p:nvSpPr>
        <p:spPr bwMode="auto">
          <a:xfrm>
            <a:off x="0" y="17463"/>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pic>
        <p:nvPicPr>
          <p:cNvPr id="10" name="Picture 9">
            <a:extLst>
              <a:ext uri="{FF2B5EF4-FFF2-40B4-BE49-F238E27FC236}">
                <a16:creationId xmlns="" xmlns:a16="http://schemas.microsoft.com/office/drawing/2014/main" id="{C4364040-675F-4E08-A595-98BAD75474C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416614">
            <a:off x="9310688" y="4280701"/>
            <a:ext cx="1952625"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8" presetClass="emph" presetSubtype="0" repeatCount="indefinite" fill="hold" grpId="1" nodeType="withEffect">
                                  <p:stCondLst>
                                    <p:cond delay="0"/>
                                  </p:stCondLst>
                                  <p:childTnLst>
                                    <p:animRot by="21600000">
                                      <p:cBhvr>
                                        <p:cTn id="14" dur="2000" fill="hold"/>
                                        <p:tgtEl>
                                          <p:spTgt spid="9"/>
                                        </p:tgtEl>
                                        <p:attrNameLst>
                                          <p:attrName>r</p:attrName>
                                        </p:attrNameLst>
                                      </p:cBhvr>
                                    </p:animRot>
                                  </p:childTnLst>
                                </p:cTn>
                              </p:par>
                              <p:par>
                                <p:cTn id="15" presetID="8" presetClass="emph" presetSubtype="0" fill="hold" grpId="2" nodeType="withEffect">
                                  <p:stCondLst>
                                    <p:cond delay="0"/>
                                  </p:stCondLst>
                                  <p:childTnLst>
                                    <p:animRot by="21600000">
                                      <p:cBhvr>
                                        <p:cTn id="16" dur="2000" fill="hold"/>
                                        <p:tgtEl>
                                          <p:spTgt spid="9"/>
                                        </p:tgtEl>
                                        <p:attrNameLst>
                                          <p:attrName>r</p:attrName>
                                        </p:attrNameLst>
                                      </p:cBhvr>
                                    </p:animRot>
                                  </p:childTnLst>
                                </p:cTn>
                              </p:par>
                              <p:par>
                                <p:cTn id="17" presetID="5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70" decel="100000"/>
                                        <p:tgtEl>
                                          <p:spTgt spid="9"/>
                                        </p:tgtEl>
                                      </p:cBhvr>
                                    </p:animEffect>
                                    <p:animScale>
                                      <p:cBhvr>
                                        <p:cTn id="20" dur="770" decel="100000"/>
                                        <p:tgtEl>
                                          <p:spTgt spid="9"/>
                                        </p:tgtEl>
                                      </p:cBhvr>
                                      <p:from x="10000" y="10000"/>
                                      <p:to x="200000" y="450000"/>
                                    </p:animScale>
                                    <p:animScale>
                                      <p:cBhvr>
                                        <p:cTn id="21" dur="1230" accel="100000" fill="hold">
                                          <p:stCondLst>
                                            <p:cond delay="770"/>
                                          </p:stCondLst>
                                        </p:cTn>
                                        <p:tgtEl>
                                          <p:spTgt spid="9"/>
                                        </p:tgtEl>
                                      </p:cBhvr>
                                      <p:from x="200000" y="450000"/>
                                      <p:to x="100000" y="100000"/>
                                    </p:animScale>
                                    <p:set>
                                      <p:cBhvr>
                                        <p:cTn id="22" dur="770" fill="hold"/>
                                        <p:tgtEl>
                                          <p:spTgt spid="9"/>
                                        </p:tgtEl>
                                        <p:attrNameLst>
                                          <p:attrName>ppt_x</p:attrName>
                                        </p:attrNameLst>
                                      </p:cBhvr>
                                      <p:to>
                                        <p:strVal val="(0.5)"/>
                                      </p:to>
                                    </p:set>
                                    <p:anim from="(0.5)" to="(#ppt_x)" calcmode="lin" valueType="num">
                                      <p:cBhvr>
                                        <p:cTn id="23" dur="1230" accel="100000" fill="hold">
                                          <p:stCondLst>
                                            <p:cond delay="770"/>
                                          </p:stCondLst>
                                        </p:cTn>
                                        <p:tgtEl>
                                          <p:spTgt spid="9"/>
                                        </p:tgtEl>
                                        <p:attrNameLst>
                                          <p:attrName>ppt_x</p:attrName>
                                        </p:attrNameLst>
                                      </p:cBhvr>
                                    </p:anim>
                                    <p:set>
                                      <p:cBhvr>
                                        <p:cTn id="24" dur="770" fill="hold"/>
                                        <p:tgtEl>
                                          <p:spTgt spid="9"/>
                                        </p:tgtEl>
                                        <p:attrNameLst>
                                          <p:attrName>ppt_y</p:attrName>
                                        </p:attrNameLst>
                                      </p:cBhvr>
                                      <p:to>
                                        <p:strVal val="(#ppt_y+0.4)"/>
                                      </p:to>
                                    </p:set>
                                    <p:anim from="(#ppt_y+0.4)" to="(#ppt_y)" calcmode="lin" valueType="num">
                                      <p:cBhvr>
                                        <p:cTn id="25" dur="1230" accel="100000" fill="hold">
                                          <p:stCondLst>
                                            <p:cond delay="770"/>
                                          </p:stCondLst>
                                        </p:cTn>
                                        <p:tgtEl>
                                          <p:spTgt spid="9"/>
                                        </p:tgtEl>
                                        <p:attrNameLst>
                                          <p:attrName>ppt_y</p:attrName>
                                        </p:attrNameLst>
                                      </p:cBhvr>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42"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1000"/>
                                        <p:tgtEl>
                                          <p:spTgt spid="10"/>
                                        </p:tgtEl>
                                      </p:cBhvr>
                                    </p:animEffect>
                                    <p:anim calcmode="lin" valueType="num">
                                      <p:cBhvr>
                                        <p:cTn id="31" dur="1000" fill="hold"/>
                                        <p:tgtEl>
                                          <p:spTgt spid="10"/>
                                        </p:tgtEl>
                                        <p:attrNameLst>
                                          <p:attrName>ppt_x</p:attrName>
                                        </p:attrNameLst>
                                      </p:cBhvr>
                                      <p:tavLst>
                                        <p:tav tm="0">
                                          <p:val>
                                            <p:strVal val="#ppt_x"/>
                                          </p:val>
                                        </p:tav>
                                        <p:tav tm="100000">
                                          <p:val>
                                            <p:strVal val="#ppt_x"/>
                                          </p:val>
                                        </p:tav>
                                      </p:tavLst>
                                    </p:anim>
                                    <p:anim calcmode="lin" valueType="num">
                                      <p:cBhvr>
                                        <p:cTn id="32" dur="1000" fill="hold"/>
                                        <p:tgtEl>
                                          <p:spTgt spid="1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9" grpId="1" animBg="1"/>
      <p:bldP spid="9"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Google Shape;299;p8" descr="E:\QUYNH\anh tai ve poiwer oint\5e43c1f10bb5d163599e9eba_tải hình ảnh hoa đồng tiền.png"/>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46625" b="36234"/>
          <a:stretch>
            <a:fillRect/>
          </a:stretch>
        </p:blipFill>
        <p:spPr bwMode="auto">
          <a:xfrm>
            <a:off x="0" y="0"/>
            <a:ext cx="2751667" cy="275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0" name="Google Shape;300;p8" descr="E:\QUYNH\anh tai ve poiwer oint\chim 6.jpg"/>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6867" y="0"/>
            <a:ext cx="2330451" cy="265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196" name="Google Shape;301;p8"/>
          <p:cNvCxnSpPr>
            <a:cxnSpLocks noChangeShapeType="1"/>
          </p:cNvCxnSpPr>
          <p:nvPr/>
        </p:nvCxnSpPr>
        <p:spPr bwMode="auto">
          <a:xfrm>
            <a:off x="6606118" y="218017"/>
            <a:ext cx="5202767" cy="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7" name="Google Shape;302;p8"/>
          <p:cNvCxnSpPr>
            <a:cxnSpLocks noChangeShapeType="1"/>
          </p:cNvCxnSpPr>
          <p:nvPr/>
        </p:nvCxnSpPr>
        <p:spPr bwMode="auto">
          <a:xfrm>
            <a:off x="11808884" y="218018"/>
            <a:ext cx="0" cy="2535767"/>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cxnSp>
        <p:nvCxnSpPr>
          <p:cNvPr id="8198" name="Google Shape;303;p8"/>
          <p:cNvCxnSpPr>
            <a:cxnSpLocks noChangeShapeType="1"/>
          </p:cNvCxnSpPr>
          <p:nvPr/>
        </p:nvCxnSpPr>
        <p:spPr bwMode="auto">
          <a:xfrm flipV="1">
            <a:off x="330200" y="6470651"/>
            <a:ext cx="11353800" cy="78316"/>
          </a:xfrm>
          <a:prstGeom prst="straightConnector1">
            <a:avLst/>
          </a:prstGeom>
          <a:noFill/>
          <a:ln w="28575">
            <a:solidFill>
              <a:srgbClr val="00B050"/>
            </a:solidFill>
            <a:prstDash val="dashDot"/>
            <a:miter lim="800000"/>
            <a:headEnd type="none" w="sm" len="sm"/>
            <a:tailEnd type="none" w="sm" len="sm"/>
          </a:ln>
          <a:extLst>
            <a:ext uri="{909E8E84-426E-40DD-AFC4-6F175D3DCCD1}">
              <a14:hiddenFill xmlns:a14="http://schemas.microsoft.com/office/drawing/2010/main">
                <a:noFill/>
              </a14:hiddenFill>
            </a:ext>
          </a:extLst>
        </p:spPr>
      </p:cxnSp>
      <p:cxnSp>
        <p:nvCxnSpPr>
          <p:cNvPr id="8199" name="Google Shape;304;p8"/>
          <p:cNvCxnSpPr>
            <a:cxnSpLocks noChangeShapeType="1"/>
          </p:cNvCxnSpPr>
          <p:nvPr/>
        </p:nvCxnSpPr>
        <p:spPr bwMode="auto">
          <a:xfrm>
            <a:off x="357717" y="2279651"/>
            <a:ext cx="0" cy="4191000"/>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2" name="TextBox 1"/>
          <p:cNvSpPr txBox="1">
            <a:spLocks noChangeArrowheads="1"/>
          </p:cNvSpPr>
          <p:nvPr/>
        </p:nvSpPr>
        <p:spPr bwMode="auto">
          <a:xfrm>
            <a:off x="637704" y="2717829"/>
            <a:ext cx="11049029" cy="1754326"/>
          </a:xfrm>
          <a:prstGeom prst="rect">
            <a:avLst/>
          </a:prstGeom>
          <a:solidFill>
            <a:srgbClr val="FFFF00"/>
          </a:solidFill>
          <a:ln w="38100">
            <a:solidFill>
              <a:srgbClr val="00B050"/>
            </a:solidFill>
            <a:miter lim="800000"/>
            <a:headEnd/>
            <a:tailEnd/>
          </a:ln>
        </p:spPr>
        <p:txBody>
          <a:bodyPr wrap="square">
            <a:spAutoFit/>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514350" marR="0" lvl="0" indent="-514350" algn="just" defTabSz="914400"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vi-VN"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5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Đọc</a:t>
            </a:r>
            <a:r>
              <a:rPr kumimoji="0" lang="en-US" altLang="vi-VN" sz="5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 </a:t>
            </a:r>
            <a:r>
              <a:rPr kumimoji="0" lang="en-US" altLang="vi-VN" sz="5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hiểu</a:t>
            </a:r>
            <a:r>
              <a:rPr kumimoji="0" lang="en-US" altLang="vi-VN" sz="5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54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bài</a:t>
            </a:r>
            <a:r>
              <a:rPr kumimoji="0" lang="en-US" altLang="vi-VN" sz="5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5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Chú</a:t>
            </a:r>
            <a:r>
              <a:rPr kumimoji="0" lang="en-US" altLang="vi-VN" sz="5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5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Đất</a:t>
            </a:r>
            <a:r>
              <a:rPr kumimoji="0" lang="en-US" altLang="vi-VN" sz="5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5400" b="1" i="1"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Nung</a:t>
            </a:r>
            <a:r>
              <a:rPr kumimoji="0" lang="en-US" altLang="vi-VN" sz="54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vi-VN" sz="5400" b="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vi-VN" sz="5400" b="1"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tiếp</a:t>
            </a:r>
            <a:r>
              <a:rPr kumimoji="0" lang="en-US" altLang="vi-VN" sz="5400" b="1"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vi-VN" sz="5400" b="1" u="none" strike="noStrike" kern="1200" cap="none" spc="0" normalizeH="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theo</a:t>
            </a:r>
            <a:r>
              <a:rPr kumimoji="0" lang="en-US" altLang="vi-VN" sz="5400" b="1" u="none" strike="noStrike" kern="1200" cap="none" spc="0" normalizeH="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altLang="vi-VN" sz="5400" b="1"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p>
        </p:txBody>
      </p:sp>
      <p:sp>
        <p:nvSpPr>
          <p:cNvPr id="3" name="TextBox 2"/>
          <p:cNvSpPr txBox="1">
            <a:spLocks noChangeArrowheads="1"/>
          </p:cNvSpPr>
          <p:nvPr/>
        </p:nvSpPr>
        <p:spPr bwMode="auto">
          <a:xfrm>
            <a:off x="5021620" y="1536866"/>
            <a:ext cx="3641125" cy="830997"/>
          </a:xfrm>
          <a:prstGeom prst="rect">
            <a:avLst/>
          </a:prstGeom>
          <a:solidFill>
            <a:schemeClr val="accent6">
              <a:lumMod val="40000"/>
              <a:lumOff val="60000"/>
            </a:schemeClr>
          </a:solidFill>
          <a:ln w="38100">
            <a:solidFill>
              <a:srgbClr val="0000FF"/>
            </a:solid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vi-VN" sz="48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MỤC TIÊU</a:t>
            </a:r>
          </a:p>
        </p:txBody>
      </p:sp>
      <p:cxnSp>
        <p:nvCxnSpPr>
          <p:cNvPr id="8202" name="Google Shape;302;p8"/>
          <p:cNvCxnSpPr>
            <a:cxnSpLocks noChangeShapeType="1"/>
          </p:cNvCxnSpPr>
          <p:nvPr/>
        </p:nvCxnSpPr>
        <p:spPr bwMode="auto">
          <a:xfrm>
            <a:off x="11808884" y="2753784"/>
            <a:ext cx="0" cy="3716867"/>
          </a:xfrm>
          <a:prstGeom prst="straightConnector1">
            <a:avLst/>
          </a:prstGeom>
          <a:noFill/>
          <a:ln w="38100">
            <a:solidFill>
              <a:srgbClr val="00B050"/>
            </a:solidFill>
            <a:prstDash val="lgDashDot"/>
            <a:miter lim="800000"/>
            <a:headEnd type="none" w="sm" len="sm"/>
            <a:tailEnd type="none" w="sm" len="sm"/>
          </a:ln>
          <a:extLst>
            <a:ext uri="{909E8E84-426E-40DD-AFC4-6F175D3DCCD1}">
              <a14:hiddenFill xmlns:a14="http://schemas.microsoft.com/office/drawing/2010/main">
                <a:noFill/>
              </a14:hiddenFill>
            </a:ext>
          </a:extLst>
        </p:spPr>
      </p:cxnSp>
      <p:sp>
        <p:nvSpPr>
          <p:cNvPr id="4" name="Rectangle 4">
            <a:extLst>
              <a:ext uri="{FF2B5EF4-FFF2-40B4-BE49-F238E27FC236}">
                <a16:creationId xmlns="" xmlns:a16="http://schemas.microsoft.com/office/drawing/2014/main" id="{02F4793C-0CA7-88DF-4D96-D80C75572013}"/>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5" name="Picture 14" descr="XMASCA~1">
            <a:extLst>
              <a:ext uri="{FF2B5EF4-FFF2-40B4-BE49-F238E27FC236}">
                <a16:creationId xmlns="" xmlns:a16="http://schemas.microsoft.com/office/drawing/2014/main" id="{63270758-CBA1-D0E0-4752-54EFE239DD07}"/>
              </a:ext>
            </a:extLst>
          </p:cNvPr>
          <p:cNvPicPr>
            <a:picLocks noChangeAspect="1" noChangeArrowheads="1" noCrop="1"/>
          </p:cNvPicPr>
          <p:nvPr/>
        </p:nvPicPr>
        <p:blipFill>
          <a:blip r:embed="rId5"/>
          <a:srcRect/>
          <a:stretch>
            <a:fillRect/>
          </a:stretch>
        </p:blipFill>
        <p:spPr bwMode="auto">
          <a:xfrm>
            <a:off x="9622304" y="436035"/>
            <a:ext cx="1942278" cy="1780479"/>
          </a:xfrm>
          <a:prstGeom prst="rect">
            <a:avLst/>
          </a:prstGeom>
          <a:solidFill>
            <a:schemeClr val="accent6">
              <a:lumMod val="40000"/>
              <a:lumOff val="60000"/>
            </a:schemeClr>
          </a:solidFill>
          <a:ln w="9525">
            <a:noFill/>
            <a:miter lim="800000"/>
            <a:headEnd/>
            <a:tailEnd/>
          </a:ln>
        </p:spPr>
      </p:pic>
      <p:pic>
        <p:nvPicPr>
          <p:cNvPr id="7" name="Picture 8" descr="https://img.loigiaihay.com/picture/2019/0926/chu-dat-nung_1.PNG">
            <a:extLst>
              <a:ext uri="{FF2B5EF4-FFF2-40B4-BE49-F238E27FC236}">
                <a16:creationId xmlns="" xmlns:a16="http://schemas.microsoft.com/office/drawing/2014/main" id="{28547262-883F-9395-2B93-490F2A8591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2977" y="4537800"/>
            <a:ext cx="3909388" cy="18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6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500" fill="hold"/>
                                        <p:tgtEl>
                                          <p:spTgt spid="300"/>
                                        </p:tgtEl>
                                        <p:attrNameLst>
                                          <p:attrName>ppt_x</p:attrName>
                                        </p:attrNameLst>
                                      </p:cBhvr>
                                      <p:tavLst>
                                        <p:tav tm="0">
                                          <p:val>
                                            <p:strVal val="#ppt_x"/>
                                          </p:val>
                                        </p:tav>
                                        <p:tav tm="100000">
                                          <p:val>
                                            <p:strVal val="#ppt_x"/>
                                          </p:val>
                                        </p:tav>
                                      </p:tavLst>
                                    </p:anim>
                                    <p:anim calcmode="lin" valueType="num">
                                      <p:cBhvr additive="base">
                                        <p:cTn id="8" dur="500" fill="hold"/>
                                        <p:tgtEl>
                                          <p:spTgt spid="30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a:extLst>
              <a:ext uri="{FF2B5EF4-FFF2-40B4-BE49-F238E27FC236}">
                <a16:creationId xmlns="" xmlns:a16="http://schemas.microsoft.com/office/drawing/2014/main" id="{71AD9BBC-610C-4262-B6FC-19E41AA466F1}"/>
              </a:ext>
            </a:extLst>
          </p:cNvPr>
          <p:cNvPicPr>
            <a:picLocks noChangeAspect="1" noChangeArrowheads="1"/>
          </p:cNvPicPr>
          <p:nvPr/>
        </p:nvPicPr>
        <p:blipFill>
          <a:blip r:embed="rId2"/>
          <a:srcRect/>
          <a:stretch>
            <a:fillRect/>
          </a:stretch>
        </p:blipFill>
        <p:spPr bwMode="auto">
          <a:xfrm>
            <a:off x="39478" y="23813"/>
            <a:ext cx="12192000" cy="6834187"/>
          </a:xfrm>
          <a:prstGeom prst="rect">
            <a:avLst/>
          </a:prstGeom>
          <a:solidFill>
            <a:schemeClr val="accent6">
              <a:lumMod val="40000"/>
              <a:lumOff val="60000"/>
            </a:schemeClr>
          </a:solidFill>
          <a:ln>
            <a:noFill/>
          </a:ln>
        </p:spPr>
      </p:pic>
      <p:sp>
        <p:nvSpPr>
          <p:cNvPr id="4" name="Rectangle 3">
            <a:extLst>
              <a:ext uri="{FF2B5EF4-FFF2-40B4-BE49-F238E27FC236}">
                <a16:creationId xmlns="" xmlns:a16="http://schemas.microsoft.com/office/drawing/2014/main" id="{01411489-47D7-4663-B048-9FEE15A0B185}"/>
              </a:ext>
            </a:extLst>
          </p:cNvPr>
          <p:cNvSpPr/>
          <p:nvPr/>
        </p:nvSpPr>
        <p:spPr>
          <a:xfrm>
            <a:off x="4890051" y="1894855"/>
            <a:ext cx="5685183" cy="3276600"/>
          </a:xfrm>
          <a:prstGeom prst="rect">
            <a:avLst/>
          </a:prstGeom>
          <a:solidFill>
            <a:schemeClr val="accent6">
              <a:lumMod val="40000"/>
              <a:lumOff val="60000"/>
            </a:schemeClr>
          </a:solidFill>
        </p:spPr>
        <p:txBody>
          <a:bodyPr wrap="none">
            <a:prstTxWarp prst="textChevron">
              <a:avLst>
                <a:gd name="adj" fmla="val 21995"/>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HOẠT ĐỘNG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905"/>
                <a:solidFill>
                  <a:srgbClr val="0000CC"/>
                </a:solidFill>
                <a:effectLst>
                  <a:innerShdw blurRad="69850" dist="43180" dir="5400000">
                    <a:srgbClr val="000000">
                      <a:alpha val="65000"/>
                    </a:srgbClr>
                  </a:innerShdw>
                </a:effectLst>
                <a:uLnTx/>
                <a:uFillTx/>
                <a:latin typeface="Arial" pitchFamily="34" charset="0"/>
                <a:ea typeface="+mn-ea"/>
                <a:cs typeface="+mn-cs"/>
              </a:rPr>
              <a:t>CƠ BẢN</a:t>
            </a:r>
          </a:p>
        </p:txBody>
      </p:sp>
      <p:sp>
        <p:nvSpPr>
          <p:cNvPr id="169988" name="Rectangle 36">
            <a:extLst>
              <a:ext uri="{FF2B5EF4-FFF2-40B4-BE49-F238E27FC236}">
                <a16:creationId xmlns="" xmlns:a16="http://schemas.microsoft.com/office/drawing/2014/main" id="{5599D574-D1FB-4C3B-907F-1B8E31BF504F}"/>
              </a:ext>
            </a:extLst>
          </p:cNvPr>
          <p:cNvSpPr>
            <a:spLocks noChangeArrowheads="1"/>
          </p:cNvSpPr>
          <p:nvPr/>
        </p:nvSpPr>
        <p:spPr bwMode="auto">
          <a:xfrm>
            <a:off x="0" y="0"/>
            <a:ext cx="12192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Wingdings 2" panose="05020102010507070707" pitchFamily="18" charset="2"/>
              <a:buNone/>
              <a:tabLst/>
              <a:defRPr/>
            </a:pPr>
            <a:endParaRPr kumimoji="0" lang="vi-VN" altLang="en-US" sz="2400" b="0" i="0" u="none" strike="noStrike" kern="1200" cap="none" spc="0" normalizeH="0" baseline="0" noProof="0">
              <a:ln>
                <a:noFill/>
              </a:ln>
              <a:solidFill>
                <a:srgbClr val="000000"/>
              </a:solidFill>
              <a:effectLst/>
              <a:uLnTx/>
              <a:uFillTx/>
              <a:latin typeface="Tahoma" panose="020B0604030504040204" pitchFamily="34" charset="0"/>
              <a:ea typeface="+mn-ea"/>
              <a:cs typeface="+mn-cs"/>
            </a:endParaRPr>
          </a:p>
        </p:txBody>
      </p:sp>
      <p:pic>
        <p:nvPicPr>
          <p:cNvPr id="5" name="Picture 4" descr="Book-09-june">
            <a:extLst>
              <a:ext uri="{FF2B5EF4-FFF2-40B4-BE49-F238E27FC236}">
                <a16:creationId xmlns="" xmlns:a16="http://schemas.microsoft.com/office/drawing/2014/main" id="{86E78725-A9A7-49C9-ABA9-75BA3CFFAC0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6234113" y="4800601"/>
            <a:ext cx="2430462"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9990" name="Picture 1">
            <a:extLst>
              <a:ext uri="{FF2B5EF4-FFF2-40B4-BE49-F238E27FC236}">
                <a16:creationId xmlns="" xmlns:a16="http://schemas.microsoft.com/office/drawing/2014/main" id="{CBBE0CC5-97A9-4A9A-89FD-907EBE7B5C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298" y="307355"/>
            <a:ext cx="2078038"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4">
            <a:extLst>
              <a:ext uri="{FF2B5EF4-FFF2-40B4-BE49-F238E27FC236}">
                <a16:creationId xmlns="" xmlns:a16="http://schemas.microsoft.com/office/drawing/2014/main" id="{C6AA5C84-1F01-4AF1-6121-6BB5CCB0234F}"/>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265476" y="221791"/>
            <a:ext cx="11926523" cy="615553"/>
          </a:xfrm>
          <a:prstGeom prst="rect">
            <a:avLst/>
          </a:prstGeom>
          <a:solidFill>
            <a:srgbClr val="FFFF00"/>
          </a:solidFill>
          <a:ln>
            <a:noFill/>
          </a:ln>
          <a:effectLst/>
        </p:spPr>
        <p:txBody>
          <a:bodyPr wrap="square" lIns="0" tIns="0" rIns="0" bIns="0" anchor="ct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1. Quan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sát</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tranh</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đoán</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xem</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bức</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tranh</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vẽ</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altLang="en-US" sz="4000" b="1"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gì</a:t>
            </a:r>
            <a:r>
              <a:rPr kumimoji="0" lang="en-US" alt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kumimoji="0" lang="en-US" altLang="en-US" sz="40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https://img.loigiaihay.com/picture/2019/0926/chu-dat-nung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79542"/>
            <a:ext cx="7619999" cy="6078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3"/>
          <p:cNvSpPr txBox="1">
            <a:spLocks noChangeArrowheads="1"/>
          </p:cNvSpPr>
          <p:nvPr/>
        </p:nvSpPr>
        <p:spPr bwMode="auto">
          <a:xfrm>
            <a:off x="7619999" y="1222829"/>
            <a:ext cx="4572000" cy="4832092"/>
          </a:xfrm>
          <a:prstGeom prst="rect">
            <a:avLst/>
          </a:prstGeom>
          <a:solidFill>
            <a:schemeClr val="accent6">
              <a:lumMod val="20000"/>
              <a:lumOff val="80000"/>
            </a:schemeClr>
          </a:solidFill>
          <a:ln w="9525">
            <a:noFill/>
            <a:miter lim="800000"/>
            <a:headEnd/>
            <a:tailEnd/>
          </a:ln>
        </p:spPr>
        <p:txBody>
          <a:bodyPr wrap="square">
            <a:spAutoFit/>
          </a:bodyPr>
          <a:lstStyle/>
          <a:p>
            <a:pPr marL="0" marR="0" lvl="0" indent="0" algn="just" defTabSz="914400" rtl="0" eaLnBrk="1" fontAlgn="auto" latinLnBrk="0" hangingPunct="1">
              <a:lnSpc>
                <a:spcPct val="100000"/>
              </a:lnSpc>
              <a:spcBef>
                <a:spcPct val="50000"/>
              </a:spcBef>
              <a:spcAft>
                <a:spcPts val="0"/>
              </a:spcAft>
              <a:buClrTx/>
              <a:buSzTx/>
              <a:buFontTx/>
              <a:buNone/>
              <a:tabLst/>
              <a:defRPr/>
            </a:pPr>
            <a:r>
              <a:rPr kumimoji="0" lang="en-US" sz="36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    </a:t>
            </a:r>
            <a:r>
              <a:rPr kumimoji="0" lang="vi-VN" sz="4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Bức tranh cho ta thấy một chú bé đất đang ở trên bờ nhìn xuống dưới sông có hai người đang bị lật xuống sông.</a:t>
            </a:r>
            <a:endParaRPr kumimoji="0" lang="en-US" sz="4400" b="1" i="0" u="none" strike="noStrike" kern="1200" cap="none" spc="0" normalizeH="0" baseline="0" noProof="0" dirty="0">
              <a:ln>
                <a:noFill/>
              </a:ln>
              <a:solidFill>
                <a:srgbClr val="0000FF"/>
              </a:solidFill>
              <a:effectLst/>
              <a:uLnTx/>
              <a:uFillTx/>
              <a:latin typeface="Calibri Light" panose="020F0302020204030204"/>
              <a:ea typeface="+mn-ea"/>
              <a:cs typeface="+mn-cs"/>
            </a:endParaRPr>
          </a:p>
        </p:txBody>
      </p:sp>
      <p:sp>
        <p:nvSpPr>
          <p:cNvPr id="4" name="Rectangle 4">
            <a:extLst>
              <a:ext uri="{FF2B5EF4-FFF2-40B4-BE49-F238E27FC236}">
                <a16:creationId xmlns="" xmlns:a16="http://schemas.microsoft.com/office/drawing/2014/main" id="{48BCB340-987D-2E95-6CE6-19B03B3F70C0}"/>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65410097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fade">
                                      <p:cBhvr>
                                        <p:cTn id="12" dur="1000"/>
                                        <p:tgtEl>
                                          <p:spTgt spid="2056"/>
                                        </p:tgtEl>
                                      </p:cBhvr>
                                    </p:animEffect>
                                    <p:anim calcmode="lin" valueType="num">
                                      <p:cBhvr>
                                        <p:cTn id="13" dur="1000" fill="hold"/>
                                        <p:tgtEl>
                                          <p:spTgt spid="2056"/>
                                        </p:tgtEl>
                                        <p:attrNameLst>
                                          <p:attrName>ppt_x</p:attrName>
                                        </p:attrNameLst>
                                      </p:cBhvr>
                                      <p:tavLst>
                                        <p:tav tm="0">
                                          <p:val>
                                            <p:strVal val="#ppt_x"/>
                                          </p:val>
                                        </p:tav>
                                        <p:tav tm="100000">
                                          <p:val>
                                            <p:strVal val="#ppt_x"/>
                                          </p:val>
                                        </p:tav>
                                      </p:tavLst>
                                    </p:anim>
                                    <p:anim calcmode="lin" valueType="num">
                                      <p:cBhvr>
                                        <p:cTn id="14"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564" y="0"/>
            <a:ext cx="11981671" cy="6555641"/>
          </a:xfrm>
          <a:prstGeom prst="rect">
            <a:avLst/>
          </a:prstGeom>
          <a:solidFill>
            <a:schemeClr val="accent6">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2. </a:t>
            </a:r>
            <a:r>
              <a:rPr kumimoji="0" lang="vi-VN" sz="28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rPr>
              <a:t>Nghe thầy cô (hoặc bạn) đọc bài:</a:t>
            </a:r>
            <a:endParaRPr kumimoji="0" lang="vi-VN" sz="2800" b="0"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Chú Đất Nung</a:t>
            </a:r>
            <a:endParaRPr kumimoji="0" lang="vi-VN"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(Tiếp theo)</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1. Hai người bột trong lọ buồn tênh. Bỗng một đêm, có con chuột cạy nắp lọ, tha nàng công chúa và cái lầu đi mất. Chàng kị sĩ sợ quá, thúc ngựa chạy vọt ra, chạy đến miệng cống. Một con chuột già phục sẵn. Nó bảo chàng để ngựa lại, xuống thuyền vào cống tìm công chúa. Gặp công chúa trong cái hang tối, chàng hỏi: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Kẻ nào đã bắt nàng tới đây?</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Chuột.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Lầu son của nàng đâu?</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 Chuột ăn rồi!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a:t>
            </a: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2. Chàng kị sĩ hoảng hốt, biết mình bị lừa, vội dìu công chúa chạy trốn.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rPr>
              <a:t>      Chiếc thuyền mảnh trôi qua cống ra con ngòi. Gặp nước xoáy, thuyền lật, cả hai bị ngấm nước, nhũn cả chân tay.</a:t>
            </a:r>
          </a:p>
        </p:txBody>
      </p:sp>
      <p:pic>
        <p:nvPicPr>
          <p:cNvPr id="2" name="Picture 8" descr="https://img.loigiaihay.com/picture/2019/0926/chu-dat-nung_1.PNG">
            <a:extLst>
              <a:ext uri="{FF2B5EF4-FFF2-40B4-BE49-F238E27FC236}">
                <a16:creationId xmlns="" xmlns:a16="http://schemas.microsoft.com/office/drawing/2014/main" id="{66EBAABD-4A14-73DA-1324-72C8DBF50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5048" y="3106565"/>
            <a:ext cx="3909388" cy="189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4">
            <a:extLst>
              <a:ext uri="{FF2B5EF4-FFF2-40B4-BE49-F238E27FC236}">
                <a16:creationId xmlns="" xmlns:a16="http://schemas.microsoft.com/office/drawing/2014/main" id="{0C75B7CA-AAEF-B217-D767-F2A3F73BB95C}"/>
              </a:ext>
            </a:extLst>
          </p:cNvPr>
          <p:cNvSpPr>
            <a:spLocks noChangeArrowheads="1"/>
          </p:cNvSpPr>
          <p:nvPr/>
        </p:nvSpPr>
        <p:spPr bwMode="auto">
          <a:xfrm>
            <a:off x="0" y="0"/>
            <a:ext cx="12192000" cy="6858000"/>
          </a:xfrm>
          <a:prstGeom prst="rect">
            <a:avLst/>
          </a:prstGeom>
          <a:noFill/>
          <a:ln w="57150">
            <a:pattFill prst="wdUpDiag">
              <a:fgClr>
                <a:srgbClr val="00FF00"/>
              </a:fgClr>
              <a:bgClr>
                <a:srgbClr val="FF0000"/>
              </a:bgClr>
            </a:pattFill>
            <a:miter lim="800000"/>
            <a:headEnd/>
            <a:tailEnd/>
          </a:ln>
        </p:spPr>
        <p:txBody>
          <a:bodyPr wrap="none" anchor="ct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vi-VN" altLang="en-US" sz="135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3949996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431</Words>
  <Application>Microsoft Office PowerPoint</Application>
  <PresentationFormat>Custom</PresentationFormat>
  <Paragraphs>113</Paragraphs>
  <Slides>23</Slides>
  <Notes>1</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Hung GV</dc:creator>
  <cp:lastModifiedBy>Thanhpc</cp:lastModifiedBy>
  <cp:revision>13</cp:revision>
  <dcterms:created xsi:type="dcterms:W3CDTF">2022-12-04T06:23:16Z</dcterms:created>
  <dcterms:modified xsi:type="dcterms:W3CDTF">2022-12-07T14:06:50Z</dcterms:modified>
</cp:coreProperties>
</file>