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  <p:sldMasterId id="2147483699" r:id="rId5"/>
  </p:sldMasterIdLst>
  <p:notesMasterIdLst>
    <p:notesMasterId r:id="rId23"/>
  </p:notesMasterIdLst>
  <p:sldIdLst>
    <p:sldId id="290" r:id="rId6"/>
    <p:sldId id="288" r:id="rId7"/>
    <p:sldId id="289" r:id="rId8"/>
    <p:sldId id="291" r:id="rId9"/>
    <p:sldId id="292" r:id="rId10"/>
    <p:sldId id="258" r:id="rId11"/>
    <p:sldId id="268" r:id="rId12"/>
    <p:sldId id="287" r:id="rId13"/>
    <p:sldId id="294" r:id="rId14"/>
    <p:sldId id="269" r:id="rId15"/>
    <p:sldId id="275" r:id="rId16"/>
    <p:sldId id="280" r:id="rId17"/>
    <p:sldId id="282" r:id="rId18"/>
    <p:sldId id="263" r:id="rId19"/>
    <p:sldId id="281" r:id="rId20"/>
    <p:sldId id="266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3A5"/>
    <a:srgbClr val="D4E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85D6C-8617-4B8A-ACBE-9315278262D2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0A436-C960-4090-AC42-32B0C07A6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32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47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35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45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664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550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958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420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733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4570C-BB7F-4A7F-A70D-E2D489915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A77CBA-AF5B-4C6E-8610-755BC4018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390-90D0-4B49-8BEE-DDF652C67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8548-DF7C-4062-9B9F-1FAB99FA4557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CA3D1-9C50-4756-BDC8-B53F3A9E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4942E-0C91-4AC4-BAC4-E23E0EFCA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769-A6C3-4C44-B493-9A61CC6D9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3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4C25D-6417-4844-AD6E-5A6DEF7E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253C7-9F4E-49D9-B4CD-0F3FD78AA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DDA40-EA8D-4EB2-85A4-54AC75AE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8548-DF7C-4062-9B9F-1FAB99FA4557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AE83E-0F1B-4F03-958B-7CE410EFA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BE6AD-DDE6-4C09-B6AB-BFA7AF2F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769-A6C3-4C44-B493-9A61CC6D9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1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B937C1-AFB6-4B6A-A1F4-81AA0F8027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5BA47-B325-4BE2-B2EE-DA6105680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BC4DB-0691-4424-A07B-CA52FAB9E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8548-DF7C-4062-9B9F-1FAB99FA4557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E6F67-C37F-4EDB-8B8D-745DA00A7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023AD-4E23-429A-B23A-C213E8D33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769-A6C3-4C44-B493-9A61CC6D9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00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2454-0763-4C36-9731-812EC6EB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84F7-B2EA-4E98-9A67-DA61990F4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52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2454-0763-4C36-9731-812EC6EB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84F7-B2EA-4E98-9A67-DA61990F4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3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2454-0763-4C36-9731-812EC6EB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84F7-B2EA-4E98-9A67-DA61990F4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11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2454-0763-4C36-9731-812EC6EB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84F7-B2EA-4E98-9A67-DA61990F4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10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2454-0763-4C36-9731-812EC6EB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84F7-B2EA-4E98-9A67-DA61990F4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10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2454-0763-4C36-9731-812EC6EB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84F7-B2EA-4E98-9A67-DA61990F4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39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2454-0763-4C36-9731-812EC6EB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84F7-B2EA-4E98-9A67-DA61990F4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8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2454-0763-4C36-9731-812EC6EB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84F7-B2EA-4E98-9A67-DA61990F4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59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5FED2-921E-4DED-8006-C355B59D0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3D3A0-FFE2-42A6-8A69-E0FFD2619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B31ED-D349-44B0-A39C-5F2418EE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8548-DF7C-4062-9B9F-1FAB99FA4557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82206-C4EC-4DB5-96D5-959D88622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D8826-4C22-4836-9138-141682AB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769-A6C3-4C44-B493-9A61CC6D9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4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2454-0763-4C36-9731-812EC6EB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84F7-B2EA-4E98-9A67-DA61990F4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20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2454-0763-4C36-9731-812EC6EB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84F7-B2EA-4E98-9A67-DA61990F4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7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42454-0763-4C36-9731-812EC6EB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84F7-B2EA-4E98-9A67-DA61990F4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84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04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88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21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892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4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30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4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44A47-F978-41C8-B613-0D39AA393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B84C8-A31D-4FAF-97A3-67461CB2A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7CEF3-BC7C-4DCD-85B2-5E4C8CC2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8548-DF7C-4062-9B9F-1FAB99FA4557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71526-A6F4-4F4D-9C91-9A60D65A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6FCF-A4C2-4BBC-BA73-5882A81C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769-A6C3-4C44-B493-9A61CC6D9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1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79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39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63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0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6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55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71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010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593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A3345-1C50-4795-9224-6C4C1AE6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4251-C11A-4D58-9C23-D481369D8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DC416-8E1B-4C19-AD0A-99C61B5BA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A2F50-AEE5-49FF-9794-BF0BC4BFB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8548-DF7C-4062-9B9F-1FAB99FA4557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F8585-65A7-4E3F-8E8F-54345124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41DF2-80C8-48D5-9B61-5110D9812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769-A6C3-4C44-B493-9A61CC6D9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26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63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839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512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627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060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358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975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23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28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4FF1C-066C-41DF-AFC9-C03F3F12F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F2891-F3EB-4C1D-85BA-23ED43D33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FDFDC-C29E-4A9E-878D-FA2E72594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831EE-996B-49EA-9916-CE7F059FFE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B9742D-7168-4A7A-99C5-6B57D0C2F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575193-F569-4332-8A7C-1CA49F6E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8548-DF7C-4062-9B9F-1FAB99FA4557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927A2-D721-4C03-84A2-A744EC9E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74737-9281-4382-B336-98F9BDDCC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769-A6C3-4C44-B493-9A61CC6D9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289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25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9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3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08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1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5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4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7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04D79-61E2-40FE-B5CF-F552EDE34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55BE46-6D29-40F2-9987-AFD62529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8548-DF7C-4062-9B9F-1FAB99FA4557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1B4CF8-2F97-4DAE-97D5-58141658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8DE90-50E5-48D1-8AB6-8DCCFD7D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769-A6C3-4C44-B493-9A61CC6D9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946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4C45E-E8A2-41C6-8625-80A4E3D8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8548-DF7C-4062-9B9F-1FAB99FA4557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BFCCA3-E850-435B-83EC-6C6C75FC7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BE68E-C57E-4E2A-9306-963AADAAB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769-A6C3-4C44-B493-9A61CC6D9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1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16A17-1D5A-4A54-859E-FDEC93F4F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591E9-A702-4BB1-A3BB-E01287D74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36F74-FE12-450A-9BB5-30D4133C4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1130D-A988-48E7-87A9-74F422160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8548-DF7C-4062-9B9F-1FAB99FA4557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F1D63-6076-4C31-94EE-C16F27A6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E880E-A9B0-472B-8922-AF49F66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769-A6C3-4C44-B493-9A61CC6D9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75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73CCD-E28A-463F-AAEC-94CA853F4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9D1B77-54A8-4E2B-9AE4-A897ECDEF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18F0F-1DED-4E75-902C-CFC18DAA6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B120F6-C104-4886-B806-82C7E8544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8548-DF7C-4062-9B9F-1FAB99FA4557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8382A-1F85-489A-AD9E-09FA94676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34283-5B07-447E-8FD6-895D0526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45769-A6C3-4C44-B493-9A61CC6D9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9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F966E4-77A4-4EAD-ACC9-ED903BDB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25656-9823-40E7-BC94-6466821B3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2DC27-9769-46D2-A01E-E7670C49BA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8548-DF7C-4062-9B9F-1FAB99FA4557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A1E0B-0874-4AD6-BE8D-8C2643860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707F7-7160-4DF3-816C-806D746A1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45769-A6C3-4C44-B493-9A61CC6D9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1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42454-0763-4C36-9731-812EC6EB75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084F7-B2EA-4E98-9A67-DA61990F4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8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1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6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62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0" y="-141668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83" y="3185267"/>
            <a:ext cx="2438332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3146221" y="966966"/>
            <a:ext cx="7554480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1724944" y="875320"/>
            <a:ext cx="1714086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1888770" y="969790"/>
            <a:ext cx="1347604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96360F-25D0-420D-BFC0-696673BE81F7}"/>
              </a:ext>
            </a:extLst>
          </p:cNvPr>
          <p:cNvSpPr txBox="1"/>
          <p:nvPr/>
        </p:nvSpPr>
        <p:spPr>
          <a:xfrm>
            <a:off x="3021629" y="1254493"/>
            <a:ext cx="687875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981806" y="2430344"/>
            <a:ext cx="6832889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NGHE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87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11A4FDC3-F5AB-41FC-809B-C6B2FC340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" y="16151"/>
            <a:ext cx="12192000" cy="6866984"/>
          </a:xfrm>
          <a:prstGeom prst="rect">
            <a:avLst/>
          </a:prstGeom>
        </p:spPr>
      </p:pic>
      <p:sp>
        <p:nvSpPr>
          <p:cNvPr id="6" name="文本框 22">
            <a:extLst>
              <a:ext uri="{FF2B5EF4-FFF2-40B4-BE49-F238E27FC236}">
                <a16:creationId xmlns:a16="http://schemas.microsoft.com/office/drawing/2014/main" id="{D5A3219F-D9E0-4ED7-A802-422A8E334EEB}"/>
              </a:ext>
            </a:extLst>
          </p:cNvPr>
          <p:cNvSpPr txBox="1"/>
          <p:nvPr/>
        </p:nvSpPr>
        <p:spPr>
          <a:xfrm>
            <a:off x="4889534" y="137845"/>
            <a:ext cx="3631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Hai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anh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em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E81DBC-093B-45E3-A6EF-8C78259516A5}"/>
              </a:ext>
            </a:extLst>
          </p:cNvPr>
          <p:cNvSpPr txBox="1"/>
          <p:nvPr/>
        </p:nvSpPr>
        <p:spPr>
          <a:xfrm>
            <a:off x="173421" y="144985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A861EE-F8F2-4033-B39F-E4054510968E}"/>
              </a:ext>
            </a:extLst>
          </p:cNvPr>
          <p:cNvGrpSpPr/>
          <p:nvPr/>
        </p:nvGrpSpPr>
        <p:grpSpPr>
          <a:xfrm>
            <a:off x="1052945" y="910380"/>
            <a:ext cx="4052153" cy="2828720"/>
            <a:chOff x="3639465" y="532411"/>
            <a:chExt cx="3993884" cy="266084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76CA057-D41C-4F87-92FA-C98F0095A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388" t="30351" r="53915" b="24561"/>
            <a:stretch/>
          </p:blipFill>
          <p:spPr>
            <a:xfrm>
              <a:off x="3639465" y="532411"/>
              <a:ext cx="3993884" cy="266084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2AF95D-08DE-44A8-9C8F-BCCFF74231F5}"/>
                </a:ext>
              </a:extLst>
            </p:cNvPr>
            <p:cNvSpPr/>
            <p:nvPr/>
          </p:nvSpPr>
          <p:spPr>
            <a:xfrm>
              <a:off x="4195957" y="2683901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3899D2-B07A-4BB2-9811-B6E4091EFD34}"/>
              </a:ext>
            </a:extLst>
          </p:cNvPr>
          <p:cNvGrpSpPr/>
          <p:nvPr/>
        </p:nvGrpSpPr>
        <p:grpSpPr>
          <a:xfrm>
            <a:off x="6982131" y="3853939"/>
            <a:ext cx="4156924" cy="2531322"/>
            <a:chOff x="7903959" y="3585899"/>
            <a:chExt cx="4131541" cy="271166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0DEF762-3A90-4ED4-913C-D61C88488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983CB7D-C3C1-48FA-9F87-223C6A152BBB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BDA2E8-6385-4C41-BB9E-77CBC3A656FF}"/>
              </a:ext>
            </a:extLst>
          </p:cNvPr>
          <p:cNvGrpSpPr/>
          <p:nvPr/>
        </p:nvGrpSpPr>
        <p:grpSpPr>
          <a:xfrm>
            <a:off x="1221006" y="3796144"/>
            <a:ext cx="4267995" cy="3061855"/>
            <a:chOff x="3481693" y="3636722"/>
            <a:chExt cx="4131541" cy="268886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FC21BF0-39F2-47E9-9BE3-7BDD900D9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578D0A8-F88F-415E-A6B7-3FB9B3AFE202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499E38-0BA8-44AD-BF51-A9DB198F1B84}"/>
              </a:ext>
            </a:extLst>
          </p:cNvPr>
          <p:cNvGrpSpPr/>
          <p:nvPr/>
        </p:nvGrpSpPr>
        <p:grpSpPr>
          <a:xfrm>
            <a:off x="6705039" y="967424"/>
            <a:ext cx="4046087" cy="2731739"/>
            <a:chOff x="7986880" y="420290"/>
            <a:chExt cx="3957289" cy="274797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AB83873-915A-47EE-B4DE-D9570E95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83DDF1D-E9E8-4A1B-AA74-EAFD106FD0B6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pic>
        <p:nvPicPr>
          <p:cNvPr id="2" name="HAI ANH EM, KỂ CHUYỆN LỚP 2, SÁCH KẾT NỐI TRI TH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146222" y="6397600"/>
            <a:ext cx="3554738" cy="34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1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66F3A3-EF5D-47AB-9207-D2DDB12A44EA}"/>
              </a:ext>
            </a:extLst>
          </p:cNvPr>
          <p:cNvSpPr txBox="1"/>
          <p:nvPr/>
        </p:nvSpPr>
        <p:spPr>
          <a:xfrm>
            <a:off x="720438" y="335857"/>
            <a:ext cx="979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– 2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文本框 22">
            <a:extLst>
              <a:ext uri="{FF2B5EF4-FFF2-40B4-BE49-F238E27FC236}">
                <a16:creationId xmlns:a16="http://schemas.microsoft.com/office/drawing/2014/main" id="{6A86DD3F-707D-4823-BB27-76CC6987A33E}"/>
              </a:ext>
            </a:extLst>
          </p:cNvPr>
          <p:cNvSpPr txBox="1"/>
          <p:nvPr/>
        </p:nvSpPr>
        <p:spPr>
          <a:xfrm>
            <a:off x="867420" y="1656846"/>
            <a:ext cx="264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Hai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em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8DE26967-24F8-4EF5-BB2D-FE87A46117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9" y="4420469"/>
            <a:ext cx="2833477" cy="233652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1A861EE-F8F2-4033-B39F-E4054510968E}"/>
              </a:ext>
            </a:extLst>
          </p:cNvPr>
          <p:cNvGrpSpPr/>
          <p:nvPr/>
        </p:nvGrpSpPr>
        <p:grpSpPr>
          <a:xfrm>
            <a:off x="4569901" y="1165309"/>
            <a:ext cx="3273807" cy="2275735"/>
            <a:chOff x="3639465" y="532411"/>
            <a:chExt cx="3993884" cy="26608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76CA057-D41C-4F87-92FA-C98F0095A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88" t="30351" r="53915" b="24561"/>
            <a:stretch/>
          </p:blipFill>
          <p:spPr>
            <a:xfrm>
              <a:off x="3639465" y="532411"/>
              <a:ext cx="3993884" cy="266084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12AF95D-08DE-44A8-9C8F-BCCFF74231F5}"/>
                </a:ext>
              </a:extLst>
            </p:cNvPr>
            <p:cNvSpPr/>
            <p:nvPr/>
          </p:nvSpPr>
          <p:spPr>
            <a:xfrm>
              <a:off x="4195957" y="2683901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33899D2-B07A-4BB2-9811-B6E4091EFD34}"/>
              </a:ext>
            </a:extLst>
          </p:cNvPr>
          <p:cNvGrpSpPr/>
          <p:nvPr/>
        </p:nvGrpSpPr>
        <p:grpSpPr>
          <a:xfrm>
            <a:off x="8195669" y="4262433"/>
            <a:ext cx="3386647" cy="2319202"/>
            <a:chOff x="7903959" y="3585899"/>
            <a:chExt cx="4131541" cy="271166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0DEF762-3A90-4ED4-913C-D61C88488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983CB7D-C3C1-48FA-9F87-223C6A152BBB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BDA2E8-6385-4C41-BB9E-77CBC3A656FF}"/>
              </a:ext>
            </a:extLst>
          </p:cNvPr>
          <p:cNvGrpSpPr/>
          <p:nvPr/>
        </p:nvGrpSpPr>
        <p:grpSpPr>
          <a:xfrm>
            <a:off x="4449094" y="4148736"/>
            <a:ext cx="3386647" cy="2299700"/>
            <a:chOff x="3481693" y="3636722"/>
            <a:chExt cx="4131541" cy="268886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FC21BF0-39F2-47E9-9BE3-7BDD900D9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578D0A8-F88F-415E-A6B7-3FB9B3AFE202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1499E38-0BA8-44AD-BF51-A9DB198F1B84}"/>
              </a:ext>
            </a:extLst>
          </p:cNvPr>
          <p:cNvGrpSpPr/>
          <p:nvPr/>
        </p:nvGrpSpPr>
        <p:grpSpPr>
          <a:xfrm>
            <a:off x="8193268" y="1197441"/>
            <a:ext cx="3243812" cy="2350250"/>
            <a:chOff x="7986880" y="420290"/>
            <a:chExt cx="3957289" cy="274797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AB83873-915A-47EE-B4DE-D9570E95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83DDF1D-E9E8-4A1B-AA74-EAFD106FD0B6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160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4" y="6607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5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3" y="3123392"/>
              <a:ext cx="3181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5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4" y="4109890"/>
              <a:ext cx="463036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3" y="1209030"/>
            <a:ext cx="5694731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6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497" y="2893391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954" y="4252952"/>
            <a:ext cx="869255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tâm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lo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546096" y="290115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7206857" y="1128772"/>
              <a:ext cx="2908948" cy="959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qua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trên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703574" y="724440"/>
            <a:ext cx="111022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Con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</a:p>
        </p:txBody>
      </p:sp>
      <p:pic>
        <p:nvPicPr>
          <p:cNvPr id="4" name="Picture 3" descr="Circle&#10;&#10;Description automatically generated with low confidence">
            <a:extLst>
              <a:ext uri="{FF2B5EF4-FFF2-40B4-BE49-F238E27FC236}">
                <a16:creationId xmlns:a16="http://schemas.microsoft.com/office/drawing/2014/main" id="{59E6733E-48D9-4176-A327-DD2710864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690" y="3823266"/>
            <a:ext cx="2356977" cy="303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30037" y="1586042"/>
            <a:ext cx="9749444" cy="1287360"/>
          </a:xfrm>
          <a:prstGeom prst="roundRect">
            <a:avLst>
              <a:gd name="adj" fmla="val 41152"/>
            </a:avLst>
          </a:prstGeom>
          <a:noFill/>
          <a:ln w="38100">
            <a:prstDash val="sysDash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2194169" y="1796183"/>
            <a:ext cx="85175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603873" y="3297292"/>
            <a:ext cx="1121706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dung, ý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5026862" y="470826"/>
            <a:ext cx="3462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299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22554" y="704751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6478FB-B109-4964-80A9-A1592CBF91C0}"/>
              </a:ext>
            </a:extLst>
          </p:cNvPr>
          <p:cNvSpPr txBox="1"/>
          <p:nvPr/>
        </p:nvSpPr>
        <p:spPr>
          <a:xfrm>
            <a:off x="1253304" y="2123823"/>
            <a:ext cx="100844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vú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sữa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118.</a:t>
            </a:r>
          </a:p>
        </p:txBody>
      </p:sp>
      <p:pic>
        <p:nvPicPr>
          <p:cNvPr id="3" name="Picture 2" descr="A pair of children reading books&#10;&#10;Description automatically generated with low confidence">
            <a:extLst>
              <a:ext uri="{FF2B5EF4-FFF2-40B4-BE49-F238E27FC236}">
                <a16:creationId xmlns:a16="http://schemas.microsoft.com/office/drawing/2014/main" id="{3A28008F-3C60-4B37-A0E0-500A98C56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49" y="4346001"/>
            <a:ext cx="2107291" cy="270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799100" y="728406"/>
            <a:ext cx="8709467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BC55FD-B619-4CC1-9C18-8BEE3E9D7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1" y="3089356"/>
            <a:ext cx="7195624" cy="429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8E4FE5FD-7DCA-468D-9B55-B7968C93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22218" y="1171171"/>
            <a:ext cx="87560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ANH EM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2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607714"/>
            <a:ext cx="11165984" cy="272093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675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67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84636" y="432704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6822" y="1369175"/>
            <a:ext cx="106818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Nhận biết các sự việc trong câu chuyện </a:t>
            </a:r>
            <a:r>
              <a:rPr lang="vi-VN" sz="3600" i="1" dirty="0">
                <a:solidFill>
                  <a:srgbClr val="000000"/>
                </a:solidFill>
                <a:latin typeface="Times New Roman"/>
                <a:ea typeface="Times New Roman"/>
              </a:rPr>
              <a:t>Hai anh em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qua tranh minh hoạ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3600" dirty="0">
              <a:latin typeface="Times New Roman"/>
              <a:ea typeface="Times New Roman"/>
            </a:endParaRPr>
          </a:p>
          <a:p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 Đoán được nội dung câu chuyện qua câu hỏi gợi ý dưới tranh; 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K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ể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lại được 1 – 2 đoạn của câu chuyện dựa vào tranh và lời gợi ý dưới tranh.</a:t>
            </a:r>
            <a:endParaRPr lang="en-US" sz="3600" dirty="0">
              <a:latin typeface="Times New Roman"/>
              <a:ea typeface="Times New Roman"/>
            </a:endParaRPr>
          </a:p>
          <a:p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- Kể được cho người thân nghe những sự việc 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động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trong câu 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chuyện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3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80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11612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9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00579" y="3006461"/>
            <a:ext cx="423239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94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CD3F31D-D10D-4391-B5D0-79CCDCE1FB26}"/>
              </a:ext>
            </a:extLst>
          </p:cNvPr>
          <p:cNvSpPr txBox="1"/>
          <p:nvPr/>
        </p:nvSpPr>
        <p:spPr>
          <a:xfrm>
            <a:off x="655552" y="3248310"/>
            <a:ext cx="327271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DCC68B-9F51-473D-8115-CD8A015F568E}"/>
              </a:ext>
            </a:extLst>
          </p:cNvPr>
          <p:cNvSpPr txBox="1"/>
          <p:nvPr/>
        </p:nvSpPr>
        <p:spPr>
          <a:xfrm>
            <a:off x="5613965" y="3096948"/>
            <a:ext cx="369892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362930-B8E0-41CC-A81D-DE6F6ECAAF26}"/>
              </a:ext>
            </a:extLst>
          </p:cNvPr>
          <p:cNvSpPr txBox="1"/>
          <p:nvPr/>
        </p:nvSpPr>
        <p:spPr>
          <a:xfrm>
            <a:off x="7634246" y="6011857"/>
            <a:ext cx="298893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文本框 22">
            <a:extLst>
              <a:ext uri="{FF2B5EF4-FFF2-40B4-BE49-F238E27FC236}">
                <a16:creationId xmlns:a16="http://schemas.microsoft.com/office/drawing/2014/main" id="{8FDBACE8-6390-4985-88B0-F0E404848250}"/>
              </a:ext>
            </a:extLst>
          </p:cNvPr>
          <p:cNvSpPr txBox="1"/>
          <p:nvPr/>
        </p:nvSpPr>
        <p:spPr>
          <a:xfrm>
            <a:off x="4290870" y="787752"/>
            <a:ext cx="2646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Hai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anh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em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A861EE-F8F2-4033-B39F-E4054510968E}"/>
              </a:ext>
            </a:extLst>
          </p:cNvPr>
          <p:cNvGrpSpPr/>
          <p:nvPr/>
        </p:nvGrpSpPr>
        <p:grpSpPr>
          <a:xfrm>
            <a:off x="899885" y="854904"/>
            <a:ext cx="3273807" cy="2275735"/>
            <a:chOff x="3639465" y="532411"/>
            <a:chExt cx="3993884" cy="26608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76CA057-D41C-4F87-92FA-C98F0095A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8" t="30351" r="53915" b="24561"/>
            <a:stretch/>
          </p:blipFill>
          <p:spPr>
            <a:xfrm>
              <a:off x="3639465" y="532411"/>
              <a:ext cx="3993884" cy="266084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12AF95D-08DE-44A8-9C8F-BCCFF74231F5}"/>
                </a:ext>
              </a:extLst>
            </p:cNvPr>
            <p:cNvSpPr/>
            <p:nvPr/>
          </p:nvSpPr>
          <p:spPr>
            <a:xfrm>
              <a:off x="4195957" y="2683901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899D2-B07A-4BB2-9811-B6E4091EFD34}"/>
              </a:ext>
            </a:extLst>
          </p:cNvPr>
          <p:cNvGrpSpPr/>
          <p:nvPr/>
        </p:nvGrpSpPr>
        <p:grpSpPr>
          <a:xfrm>
            <a:off x="7659958" y="3614823"/>
            <a:ext cx="3386647" cy="2319202"/>
            <a:chOff x="7903959" y="3585899"/>
            <a:chExt cx="4131541" cy="27116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DEF762-3A90-4ED4-913C-D61C88488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983CB7D-C3C1-48FA-9F87-223C6A152BBB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BDA2E8-6385-4C41-BB9E-77CBC3A656FF}"/>
              </a:ext>
            </a:extLst>
          </p:cNvPr>
          <p:cNvGrpSpPr/>
          <p:nvPr/>
        </p:nvGrpSpPr>
        <p:grpSpPr>
          <a:xfrm>
            <a:off x="2478480" y="3759993"/>
            <a:ext cx="3386647" cy="2299700"/>
            <a:chOff x="3481693" y="3636722"/>
            <a:chExt cx="4131541" cy="26888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C21BF0-39F2-47E9-9BE3-7BDD900D9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578D0A8-F88F-415E-A6B7-3FB9B3AFE202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1499E38-0BA8-44AD-BF51-A9DB198F1B84}"/>
              </a:ext>
            </a:extLst>
          </p:cNvPr>
          <p:cNvGrpSpPr/>
          <p:nvPr/>
        </p:nvGrpSpPr>
        <p:grpSpPr>
          <a:xfrm>
            <a:off x="6937061" y="736359"/>
            <a:ext cx="3243812" cy="2350250"/>
            <a:chOff x="7986880" y="420290"/>
            <a:chExt cx="3957289" cy="27479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B83873-915A-47EE-B4DE-D9570E95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83DDF1D-E9E8-4A1B-AA74-EAFD106FD0B6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2E108C6-756D-4631-B926-6258A94555AB}"/>
              </a:ext>
            </a:extLst>
          </p:cNvPr>
          <p:cNvSpPr txBox="1"/>
          <p:nvPr/>
        </p:nvSpPr>
        <p:spPr>
          <a:xfrm>
            <a:off x="268279" y="152600"/>
            <a:ext cx="1140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6CD8E7-9ADD-4B88-8712-873A1C5F97DD}"/>
              </a:ext>
            </a:extLst>
          </p:cNvPr>
          <p:cNvSpPr txBox="1"/>
          <p:nvPr/>
        </p:nvSpPr>
        <p:spPr>
          <a:xfrm>
            <a:off x="1220519" y="6035728"/>
            <a:ext cx="3778873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4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FBB9768E-54D6-43F3-9E7E-E65876EF982E}"/>
              </a:ext>
            </a:extLst>
          </p:cNvPr>
          <p:cNvSpPr txBox="1"/>
          <p:nvPr/>
        </p:nvSpPr>
        <p:spPr>
          <a:xfrm>
            <a:off x="5022703" y="1142384"/>
            <a:ext cx="6560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3C23A5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BA3D97-93C8-495E-B171-389C9C6780BC}"/>
              </a:ext>
            </a:extLst>
          </p:cNvPr>
          <p:cNvSpPr txBox="1"/>
          <p:nvPr/>
        </p:nvSpPr>
        <p:spPr>
          <a:xfrm>
            <a:off x="5167947" y="4752433"/>
            <a:ext cx="6676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3200" dirty="0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dirty="0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200" dirty="0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lang="en-US" sz="3200" dirty="0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sang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A861EE-F8F2-4033-B39F-E4054510968E}"/>
              </a:ext>
            </a:extLst>
          </p:cNvPr>
          <p:cNvGrpSpPr/>
          <p:nvPr/>
        </p:nvGrpSpPr>
        <p:grpSpPr>
          <a:xfrm>
            <a:off x="443345" y="568036"/>
            <a:ext cx="4170219" cy="2881746"/>
            <a:chOff x="3639465" y="532411"/>
            <a:chExt cx="3993884" cy="26608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6CA057-D41C-4F87-92FA-C98F0095A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8" t="30351" r="53915" b="24561"/>
            <a:stretch/>
          </p:blipFill>
          <p:spPr>
            <a:xfrm>
              <a:off x="3639465" y="532411"/>
              <a:ext cx="3993884" cy="266084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12AF95D-08DE-44A8-9C8F-BCCFF74231F5}"/>
                </a:ext>
              </a:extLst>
            </p:cNvPr>
            <p:cNvSpPr/>
            <p:nvPr/>
          </p:nvSpPr>
          <p:spPr>
            <a:xfrm>
              <a:off x="4195957" y="2683901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499E38-0BA8-44AD-BF51-A9DB198F1B84}"/>
              </a:ext>
            </a:extLst>
          </p:cNvPr>
          <p:cNvGrpSpPr/>
          <p:nvPr/>
        </p:nvGrpSpPr>
        <p:grpSpPr>
          <a:xfrm>
            <a:off x="318656" y="3789892"/>
            <a:ext cx="4405744" cy="2860289"/>
            <a:chOff x="7986880" y="420290"/>
            <a:chExt cx="3957289" cy="27479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B83873-915A-47EE-B4DE-D9570E95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83DDF1D-E9E8-4A1B-AA74-EAFD106FD0B6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9" name="文本框 22">
            <a:extLst>
              <a:ext uri="{FF2B5EF4-FFF2-40B4-BE49-F238E27FC236}">
                <a16:creationId xmlns:a16="http://schemas.microsoft.com/office/drawing/2014/main" id="{8FDBACE8-6390-4985-88B0-F0E404848250}"/>
              </a:ext>
            </a:extLst>
          </p:cNvPr>
          <p:cNvSpPr txBox="1"/>
          <p:nvPr/>
        </p:nvSpPr>
        <p:spPr>
          <a:xfrm>
            <a:off x="5022703" y="275649"/>
            <a:ext cx="4065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Hai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anh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em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C9F4784F-D2CC-45E9-9D8C-F22B747A0963}"/>
              </a:ext>
            </a:extLst>
          </p:cNvPr>
          <p:cNvSpPr txBox="1"/>
          <p:nvPr/>
        </p:nvSpPr>
        <p:spPr>
          <a:xfrm>
            <a:off x="4811151" y="4303479"/>
            <a:ext cx="7078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8C84FF-DA7B-4B5B-BD92-FCD445C93CA3}"/>
              </a:ext>
            </a:extLst>
          </p:cNvPr>
          <p:cNvSpPr txBox="1"/>
          <p:nvPr/>
        </p:nvSpPr>
        <p:spPr>
          <a:xfrm>
            <a:off x="4811151" y="1200212"/>
            <a:ext cx="6676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3200" dirty="0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3200" dirty="0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lang="en-US" sz="3200" dirty="0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sang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8FDBACE8-6390-4985-88B0-F0E404848250}"/>
              </a:ext>
            </a:extLst>
          </p:cNvPr>
          <p:cNvSpPr txBox="1"/>
          <p:nvPr/>
        </p:nvSpPr>
        <p:spPr>
          <a:xfrm>
            <a:off x="5503150" y="362463"/>
            <a:ext cx="3973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Hai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anh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em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BDA2E8-6385-4C41-BB9E-77CBC3A656FF}"/>
              </a:ext>
            </a:extLst>
          </p:cNvPr>
          <p:cNvGrpSpPr/>
          <p:nvPr/>
        </p:nvGrpSpPr>
        <p:grpSpPr>
          <a:xfrm>
            <a:off x="262373" y="362463"/>
            <a:ext cx="4022472" cy="2653643"/>
            <a:chOff x="3481693" y="3636722"/>
            <a:chExt cx="4131541" cy="26888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C21BF0-39F2-47E9-9BE3-7BDD900D9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578D0A8-F88F-415E-A6B7-3FB9B3AFE202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3899D2-B07A-4BB2-9811-B6E4091EFD34}"/>
              </a:ext>
            </a:extLst>
          </p:cNvPr>
          <p:cNvGrpSpPr/>
          <p:nvPr/>
        </p:nvGrpSpPr>
        <p:grpSpPr>
          <a:xfrm>
            <a:off x="125723" y="3325091"/>
            <a:ext cx="4295772" cy="2775820"/>
            <a:chOff x="7903959" y="3585899"/>
            <a:chExt cx="4131541" cy="27116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0DEF762-3A90-4ED4-913C-D61C88488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983CB7D-C3C1-48FA-9F87-223C6A152BBB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74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CD3F31D-D10D-4391-B5D0-79CCDCE1FB26}"/>
              </a:ext>
            </a:extLst>
          </p:cNvPr>
          <p:cNvSpPr txBox="1"/>
          <p:nvPr/>
        </p:nvSpPr>
        <p:spPr>
          <a:xfrm>
            <a:off x="4684056" y="3018635"/>
            <a:ext cx="327271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DCC68B-9F51-473D-8115-CD8A015F568E}"/>
              </a:ext>
            </a:extLst>
          </p:cNvPr>
          <p:cNvSpPr txBox="1"/>
          <p:nvPr/>
        </p:nvSpPr>
        <p:spPr>
          <a:xfrm>
            <a:off x="8312887" y="3018635"/>
            <a:ext cx="369892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362930-B8E0-41CC-A81D-DE6F6ECAAF26}"/>
              </a:ext>
            </a:extLst>
          </p:cNvPr>
          <p:cNvSpPr txBox="1"/>
          <p:nvPr/>
        </p:nvSpPr>
        <p:spPr>
          <a:xfrm>
            <a:off x="8909875" y="5924936"/>
            <a:ext cx="298893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文本框 22">
            <a:extLst>
              <a:ext uri="{FF2B5EF4-FFF2-40B4-BE49-F238E27FC236}">
                <a16:creationId xmlns:a16="http://schemas.microsoft.com/office/drawing/2014/main" id="{8FDBACE8-6390-4985-88B0-F0E404848250}"/>
              </a:ext>
            </a:extLst>
          </p:cNvPr>
          <p:cNvSpPr txBox="1"/>
          <p:nvPr/>
        </p:nvSpPr>
        <p:spPr>
          <a:xfrm>
            <a:off x="1310740" y="768153"/>
            <a:ext cx="2646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Hai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anh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em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A861EE-F8F2-4033-B39F-E4054510968E}"/>
              </a:ext>
            </a:extLst>
          </p:cNvPr>
          <p:cNvGrpSpPr/>
          <p:nvPr/>
        </p:nvGrpSpPr>
        <p:grpSpPr>
          <a:xfrm>
            <a:off x="4999392" y="714566"/>
            <a:ext cx="3273807" cy="2275735"/>
            <a:chOff x="3639465" y="532411"/>
            <a:chExt cx="3993884" cy="26608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76CA057-D41C-4F87-92FA-C98F0095A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8" t="30351" r="53915" b="24561"/>
            <a:stretch/>
          </p:blipFill>
          <p:spPr>
            <a:xfrm>
              <a:off x="3639465" y="532411"/>
              <a:ext cx="3993884" cy="266084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12AF95D-08DE-44A8-9C8F-BCCFF74231F5}"/>
                </a:ext>
              </a:extLst>
            </p:cNvPr>
            <p:cNvSpPr/>
            <p:nvPr/>
          </p:nvSpPr>
          <p:spPr>
            <a:xfrm>
              <a:off x="4195957" y="2683901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899D2-B07A-4BB2-9811-B6E4091EFD34}"/>
              </a:ext>
            </a:extLst>
          </p:cNvPr>
          <p:cNvGrpSpPr/>
          <p:nvPr/>
        </p:nvGrpSpPr>
        <p:grpSpPr>
          <a:xfrm>
            <a:off x="8625160" y="3811690"/>
            <a:ext cx="3386647" cy="2319202"/>
            <a:chOff x="7903959" y="3585899"/>
            <a:chExt cx="4131541" cy="27116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DEF762-3A90-4ED4-913C-D61C88488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983CB7D-C3C1-48FA-9F87-223C6A152BBB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BDA2E8-6385-4C41-BB9E-77CBC3A656FF}"/>
              </a:ext>
            </a:extLst>
          </p:cNvPr>
          <p:cNvGrpSpPr/>
          <p:nvPr/>
        </p:nvGrpSpPr>
        <p:grpSpPr>
          <a:xfrm>
            <a:off x="4878585" y="3697993"/>
            <a:ext cx="3386647" cy="2299700"/>
            <a:chOff x="3481693" y="3636722"/>
            <a:chExt cx="4131541" cy="26888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C21BF0-39F2-47E9-9BE3-7BDD900D9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578D0A8-F88F-415E-A6B7-3FB9B3AFE202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1499E38-0BA8-44AD-BF51-A9DB198F1B84}"/>
              </a:ext>
            </a:extLst>
          </p:cNvPr>
          <p:cNvGrpSpPr/>
          <p:nvPr/>
        </p:nvGrpSpPr>
        <p:grpSpPr>
          <a:xfrm>
            <a:off x="8622759" y="746698"/>
            <a:ext cx="3243812" cy="2350250"/>
            <a:chOff x="7986880" y="420290"/>
            <a:chExt cx="3957289" cy="27479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B83873-915A-47EE-B4DE-D9570E95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83DDF1D-E9E8-4A1B-AA74-EAFD106FD0B6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2E108C6-756D-4631-B926-6258A94555AB}"/>
              </a:ext>
            </a:extLst>
          </p:cNvPr>
          <p:cNvSpPr txBox="1"/>
          <p:nvPr/>
        </p:nvSpPr>
        <p:spPr>
          <a:xfrm>
            <a:off x="268279" y="152600"/>
            <a:ext cx="1140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6CD8E7-9ADD-4B88-8712-873A1C5F97DD}"/>
              </a:ext>
            </a:extLst>
          </p:cNvPr>
          <p:cNvSpPr txBox="1"/>
          <p:nvPr/>
        </p:nvSpPr>
        <p:spPr>
          <a:xfrm>
            <a:off x="4619844" y="5980356"/>
            <a:ext cx="3778873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EB3817-1395-40FC-9B6C-0ADBCFB02CFA}"/>
              </a:ext>
            </a:extLst>
          </p:cNvPr>
          <p:cNvSpPr txBox="1"/>
          <p:nvPr/>
        </p:nvSpPr>
        <p:spPr>
          <a:xfrm>
            <a:off x="267364" y="1400951"/>
            <a:ext cx="4287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Hai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đống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C23A5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EB3817-1395-40FC-9B6C-0ADBCFB02CFA}"/>
              </a:ext>
            </a:extLst>
          </p:cNvPr>
          <p:cNvSpPr txBox="1"/>
          <p:nvPr/>
        </p:nvSpPr>
        <p:spPr>
          <a:xfrm>
            <a:off x="267364" y="2400681"/>
            <a:ext cx="42873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sang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phần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</a:t>
            </a:r>
            <a:r>
              <a:rPr lang="en-US" sz="2800" dirty="0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lang="en-US" sz="2800" dirty="0" err="1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C23A5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EB3817-1395-40FC-9B6C-0ADBCFB02CFA}"/>
              </a:ext>
            </a:extLst>
          </p:cNvPr>
          <p:cNvSpPr txBox="1"/>
          <p:nvPr/>
        </p:nvSpPr>
        <p:spPr>
          <a:xfrm>
            <a:off x="289286" y="3756645"/>
            <a:ext cx="42873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lúa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sang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phần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C23A5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EB3817-1395-40FC-9B6C-0ADBCFB02CFA}"/>
              </a:ext>
            </a:extLst>
          </p:cNvPr>
          <p:cNvSpPr txBox="1"/>
          <p:nvPr/>
        </p:nvSpPr>
        <p:spPr>
          <a:xfrm>
            <a:off x="185601" y="5207200"/>
            <a:ext cx="44921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3C23A5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</a:t>
            </a:r>
            <a:r>
              <a:rPr lang="en-US" sz="28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lang="en-US" sz="28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8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sz="28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3C23A5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252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636</Words>
  <Application>Microsoft Office PowerPoint</Application>
  <PresentationFormat>Widescreen</PresentationFormat>
  <Paragraphs>91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宋体</vt:lpstr>
      <vt:lpstr>Arial</vt:lpstr>
      <vt:lpstr>Arial-Rounded</vt:lpstr>
      <vt:lpstr>Calibri</vt:lpstr>
      <vt:lpstr>Calibri Light</vt:lpstr>
      <vt:lpstr>等线</vt:lpstr>
      <vt:lpstr>Times New Roman</vt:lpstr>
      <vt:lpstr>思源黑体 CN Bold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27</cp:revision>
  <dcterms:created xsi:type="dcterms:W3CDTF">2021-07-21T15:40:45Z</dcterms:created>
  <dcterms:modified xsi:type="dcterms:W3CDTF">2022-12-13T05:11:21Z</dcterms:modified>
</cp:coreProperties>
</file>