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9" r:id="rId4"/>
  </p:sldMasterIdLst>
  <p:notesMasterIdLst>
    <p:notesMasterId r:id="rId14"/>
  </p:notesMasterIdLst>
  <p:sldIdLst>
    <p:sldId id="277" r:id="rId5"/>
    <p:sldId id="278" r:id="rId6"/>
    <p:sldId id="273" r:id="rId7"/>
    <p:sldId id="279" r:id="rId8"/>
    <p:sldId id="274" r:id="rId9"/>
    <p:sldId id="271" r:id="rId10"/>
    <p:sldId id="260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B6B1-B152-4700-9074-ED8FB4AE731D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2594-D072-4A7C-B2C4-89C5A7F8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2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8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1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0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25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4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87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2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9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58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00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69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50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3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8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5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8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8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00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50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87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674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18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7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8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13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7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44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4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3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2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10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30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51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73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9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0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35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563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01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27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07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93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5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0" y="130754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9" y="4401296"/>
            <a:ext cx="1613883" cy="20422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72730" y="1132420"/>
            <a:ext cx="9791744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871998" y="909370"/>
            <a:ext cx="1818148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970702" y="1081218"/>
            <a:ext cx="1429416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77ECEA-4BA6-4441-A35A-36FEA75763D6}"/>
              </a:ext>
            </a:extLst>
          </p:cNvPr>
          <p:cNvSpPr txBox="1"/>
          <p:nvPr/>
        </p:nvSpPr>
        <p:spPr>
          <a:xfrm>
            <a:off x="2172728" y="1361039"/>
            <a:ext cx="880990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MANG VỀ YÊU THƯƠNG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764713" y="2313557"/>
            <a:ext cx="7061867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090847" y="3434901"/>
            <a:ext cx="9796767" cy="104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(114)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61531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06451" y="788402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463" y="1809904"/>
            <a:ext cx="11315700" cy="276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sinh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được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quan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họ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hàng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chỉ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Luyện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6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53051" y="476860"/>
            <a:ext cx="5485898" cy="1430520"/>
          </a:xfrm>
          <a:prstGeom prst="rect">
            <a:avLst/>
          </a:prstGeom>
        </p:spPr>
        <p:txBody>
          <a:bodyPr wrap="square" lIns="88645" tIns="44323" rIns="88645" bIns="44323">
            <a:spAutoFit/>
          </a:bodyPr>
          <a:lstStyle/>
          <a:p>
            <a:pPr algn="ctr" defTabSz="400123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6600" kern="0" dirty="0" err="1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KHỞI</a:t>
            </a:r>
            <a:r>
              <a:rPr lang="en-US" altLang="zh-CN" sz="6600" kern="0" dirty="0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 </a:t>
            </a:r>
            <a:r>
              <a:rPr lang="en-US" altLang="zh-CN" sz="6600" kern="0" dirty="0" err="1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ĐỘNG</a:t>
            </a:r>
            <a:endParaRPr lang="zh-CN" altLang="en-US" sz="6600" kern="0" dirty="0">
              <a:solidFill>
                <a:srgbClr val="FF0000"/>
              </a:solidFill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040A61-9C1D-4937-A409-8DCE63CB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2214538"/>
            <a:ext cx="10376452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53051" y="476860"/>
            <a:ext cx="5485898" cy="1430520"/>
          </a:xfrm>
          <a:prstGeom prst="rect">
            <a:avLst/>
          </a:prstGeom>
        </p:spPr>
        <p:txBody>
          <a:bodyPr wrap="square" lIns="88645" tIns="44323" rIns="88645" bIns="44323">
            <a:spAutoFit/>
          </a:bodyPr>
          <a:lstStyle/>
          <a:p>
            <a:pPr marL="0" marR="0" lvl="0" indent="0" algn="ctr" defTabSz="400123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KHÁM</a:t>
            </a:r>
            <a:r>
              <a:rPr kumimoji="0" lang="en-US" altLang="zh-CN" sz="6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 PHÁ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040A61-9C1D-4937-A409-8DCE63CB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2214538"/>
            <a:ext cx="10376452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3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829" y="357726"/>
            <a:ext cx="8075661" cy="1012763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09660" y="1870181"/>
            <a:ext cx="960970" cy="64340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4818" y="1905063"/>
            <a:ext cx="960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39837" y="2802508"/>
            <a:ext cx="1038242" cy="50177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8578" y="2746122"/>
            <a:ext cx="110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200" b="1" dirty="0">
              <a:solidFill>
                <a:srgbClr val="0000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25251" y="3676258"/>
            <a:ext cx="901303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6700" y="3640434"/>
            <a:ext cx="74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200" b="1" dirty="0">
              <a:solidFill>
                <a:srgbClr val="0000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31854" y="4498775"/>
            <a:ext cx="577270" cy="55227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38755" y="4466270"/>
            <a:ext cx="81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b="1" dirty="0">
              <a:solidFill>
                <a:srgbClr val="0000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68" y="3521690"/>
            <a:ext cx="4409270" cy="3303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0204" y="1867505"/>
            <a:ext cx="580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 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951" y="2735109"/>
            <a:ext cx="6520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.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204" y="3591841"/>
            <a:ext cx="611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c.Em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. 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250" y="4468274"/>
            <a:ext cx="621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.      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8" grpId="0" animBg="1"/>
      <p:bldP spid="28" grpId="1" animBg="1"/>
      <p:bldP spid="29" grpId="0"/>
      <p:bldP spid="30" grpId="0" animBg="1"/>
      <p:bldP spid="30" grpId="1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11962" y="117924"/>
            <a:ext cx="9938865" cy="920430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/>
        </p:blipFill>
        <p:spPr>
          <a:xfrm>
            <a:off x="8211596" y="3922068"/>
            <a:ext cx="3791123" cy="259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86592" y="4552181"/>
            <a:ext cx="5634607" cy="1694073"/>
            <a:chOff x="516840" y="6756519"/>
            <a:chExt cx="7144399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824414" cy="925652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5959" y="6878167"/>
              <a:ext cx="5235280" cy="682356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886123"/>
              <a:r>
                <a:rPr lang="en-US" sz="2376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376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376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376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376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376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376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376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376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thơm</a:t>
              </a:r>
              <a:r>
                <a:rPr lang="en-US" sz="2376" b="1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”.</a:t>
              </a:r>
              <a:endParaRPr lang="en-US" sz="2376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9D28B9-63A5-4AC1-8A49-0FCDFAD7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/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13303" y="1191189"/>
            <a:ext cx="4308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sz="3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endParaRPr lang="en-US" sz="3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3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2011" y="1191189"/>
            <a:ext cx="5228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endParaRPr lang="en-US" sz="3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3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endParaRPr lang="en-US" sz="3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      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6700" y="2162177"/>
            <a:ext cx="175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9159" y="2176073"/>
            <a:ext cx="89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4249" y="2658679"/>
            <a:ext cx="1241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4214" y="319133"/>
            <a:ext cx="10980289" cy="1453517"/>
          </a:xfrm>
          <a:prstGeom prst="rect">
            <a:avLst/>
          </a:prstGeom>
          <a:noFill/>
        </p:spPr>
        <p:txBody>
          <a:bodyPr wrap="square" lIns="67860" tIns="33930" rIns="67860" bIns="339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Bạn Hà"/>
          <p:cNvSpPr/>
          <p:nvPr/>
        </p:nvSpPr>
        <p:spPr>
          <a:xfrm>
            <a:off x="1941945" y="2451172"/>
            <a:ext cx="3747820" cy="767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886123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1956090" y="3492829"/>
            <a:ext cx="3747820" cy="767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886123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1936425" y="4614035"/>
            <a:ext cx="3747820" cy="767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886123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41686" y="2451173"/>
            <a:ext cx="2431883" cy="76605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886123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41686" y="4635589"/>
            <a:ext cx="2431883" cy="76605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886123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5689764" y="2834731"/>
            <a:ext cx="1751922" cy="21838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5703909" y="2834202"/>
            <a:ext cx="1737777" cy="10421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5684244" y="3875863"/>
            <a:ext cx="1757442" cy="11217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93025" y="1685940"/>
            <a:ext cx="42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18097" y="1685940"/>
            <a:ext cx="39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441686" y="3492833"/>
            <a:ext cx="2431883" cy="766060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886123"/>
              <a:endPara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2279095" cy="628475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pPr defTabSz="886123"/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trầm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ấm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38" y="5514834"/>
            <a:ext cx="1036633" cy="13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69509" y="695766"/>
            <a:ext cx="354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ngineering drawing&#10;&#10;Description automatically generated">
            <a:extLst>
              <a:ext uri="{FF2B5EF4-FFF2-40B4-BE49-F238E27FC236}">
                <a16:creationId xmlns:a16="http://schemas.microsoft.com/office/drawing/2014/main" id="{E94E3883-2C93-4590-BC6E-774992B54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3954552"/>
            <a:ext cx="3871264" cy="2903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3E03F-2772-45FA-A2DB-516BB2717553}"/>
              </a:ext>
            </a:extLst>
          </p:cNvPr>
          <p:cNvSpPr txBox="1"/>
          <p:nvPr/>
        </p:nvSpPr>
        <p:spPr>
          <a:xfrm>
            <a:off x="373702" y="2031438"/>
            <a:ext cx="11530271" cy="2582470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defTabSz="886123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4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F4A467D-4AAF-4313-AED0-1C8C5E91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54" y="-126609"/>
            <a:ext cx="12420953" cy="7132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24436" y="1618198"/>
            <a:ext cx="11161059" cy="2617626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ctr" defTabSz="886123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86123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303</Words>
  <Application>Microsoft Office PowerPoint</Application>
  <PresentationFormat>Widescreen</PresentationFormat>
  <Paragraphs>55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Lato Regular</vt:lpstr>
      <vt:lpstr>Times New Roman</vt:lpstr>
      <vt:lpstr>Yu Gothic UI Semilight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35</cp:revision>
  <dcterms:created xsi:type="dcterms:W3CDTF">2021-07-22T08:31:28Z</dcterms:created>
  <dcterms:modified xsi:type="dcterms:W3CDTF">2022-12-13T05:19:38Z</dcterms:modified>
</cp:coreProperties>
</file>