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326" r:id="rId2"/>
    <p:sldId id="283" r:id="rId3"/>
    <p:sldId id="311" r:id="rId4"/>
    <p:sldId id="319" r:id="rId5"/>
    <p:sldId id="261" r:id="rId6"/>
    <p:sldId id="322" r:id="rId7"/>
    <p:sldId id="321" r:id="rId8"/>
    <p:sldId id="324" r:id="rId9"/>
    <p:sldId id="285" r:id="rId10"/>
    <p:sldId id="288" r:id="rId11"/>
    <p:sldId id="313" r:id="rId12"/>
    <p:sldId id="314" r:id="rId13"/>
    <p:sldId id="315" r:id="rId14"/>
    <p:sldId id="316" r:id="rId15"/>
    <p:sldId id="317" r:id="rId16"/>
    <p:sldId id="318" r:id="rId17"/>
    <p:sldId id="325" r:id="rId18"/>
    <p:sldId id="297" r:id="rId19"/>
    <p:sldId id="290" r:id="rId20"/>
    <p:sldId id="272" r:id="rId21"/>
    <p:sldId id="298" r:id="rId22"/>
    <p:sldId id="299" r:id="rId23"/>
    <p:sldId id="302" r:id="rId24"/>
    <p:sldId id="274" r:id="rId25"/>
    <p:sldId id="306" r:id="rId26"/>
    <p:sldId id="309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103" autoAdjust="0"/>
  </p:normalViewPr>
  <p:slideViewPr>
    <p:cSldViewPr>
      <p:cViewPr>
        <p:scale>
          <a:sx n="104" d="100"/>
          <a:sy n="104" d="100"/>
        </p:scale>
        <p:origin x="-156" y="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3B9FB-A663-4513-946E-B3BABB5882B1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F42F-EA84-466C-B952-37AD7EBBC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5CE0AF4-FCA6-4F9F-8457-AB6BC62DD7DA}" type="slidenum">
              <a:rPr lang="en-US" smtClean="0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B0746F-83D5-4B6E-89CC-E1BC82B4BFDC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4DECB5D-BD4B-4402-8357-ABF76DF9B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285750"/>
            <a:ext cx="8305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</a:t>
            </a:r>
          </a:p>
        </p:txBody>
      </p:sp>
      <p:sp>
        <p:nvSpPr>
          <p:cNvPr id="6147" name="WordArt 20"/>
          <p:cNvSpPr>
            <a:spLocks noChangeArrowheads="1" noChangeShapeType="1" noTextEdit="1"/>
          </p:cNvSpPr>
          <p:nvPr/>
        </p:nvSpPr>
        <p:spPr bwMode="auto">
          <a:xfrm>
            <a:off x="693738" y="1200150"/>
            <a:ext cx="7734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  – Lớp 4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8153400" cy="377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Đất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Nung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thoe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8" y="0"/>
            <a:chExt cx="5760" cy="4320"/>
          </a:xfrm>
        </p:grpSpPr>
        <p:pic>
          <p:nvPicPr>
            <p:cNvPr id="615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5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91614388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ubtitle 2"/>
          <p:cNvSpPr txBox="1">
            <a:spLocks/>
          </p:cNvSpPr>
          <p:nvPr/>
        </p:nvSpPr>
        <p:spPr bwMode="auto">
          <a:xfrm>
            <a:off x="2405666" y="1200151"/>
            <a:ext cx="4576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400300" y="2495551"/>
            <a:ext cx="45767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059" y="400050"/>
            <a:ext cx="5896085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0058" y="1143000"/>
            <a:ext cx="6312342" cy="256224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5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62661"/>
            <a:ext cx="4949913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19827" y="2885909"/>
            <a:ext cx="5829300" cy="117724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30" y="2310398"/>
            <a:ext cx="6195628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04116" y="3333750"/>
            <a:ext cx="6312342" cy="1084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522" y="400050"/>
            <a:ext cx="6312342" cy="1084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1522" y="1828801"/>
            <a:ext cx="6312342" cy="2100575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33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599" y="400050"/>
            <a:ext cx="7418993" cy="1084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Theo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952750"/>
            <a:ext cx="7924800" cy="1361911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5793" y="1666406"/>
            <a:ext cx="7543800" cy="108491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7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3050" y="342901"/>
            <a:ext cx="6312342" cy="191590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5900" y="2660556"/>
            <a:ext cx="6312342" cy="145424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fr-FR" sz="30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3050" y="400051"/>
            <a:ext cx="5543550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50" y="1456677"/>
            <a:ext cx="6286500" cy="1084913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Ý2: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1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9823" y="342900"/>
            <a:ext cx="8206977" cy="7001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41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9823" y="1352550"/>
            <a:ext cx="8305799" cy="322395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>
              <a:buFont typeface="Arial" charset="0"/>
              <a:buChar char="•"/>
            </a:pP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>
              <a:buFont typeface="Arial" charset="0"/>
              <a:buChar char="•"/>
            </a:pP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>
              <a:buFont typeface="Arial" charset="0"/>
              <a:buChar char="•"/>
            </a:pP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3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3525" y="172387"/>
            <a:ext cx="6124575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Ý1: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endParaRPr lang="en-US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0175" y="1586047"/>
            <a:ext cx="6312695" cy="1084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Ý 2: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8535" y="3423420"/>
            <a:ext cx="6104335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62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464" y="252363"/>
            <a:ext cx="6916341" cy="49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886200" y="1584126"/>
            <a:ext cx="3028950" cy="1747838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1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7169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19820" y="228600"/>
            <a:ext cx="6352581" cy="21467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820" y="266701"/>
            <a:ext cx="6352582" cy="237757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37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047750"/>
            <a:ext cx="6629400" cy="2839239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0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907"/>
            <a:ext cx="6858000" cy="5131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71600" y="1994297"/>
            <a:ext cx="6286500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500" b="1" dirty="0" err="1">
                <a:solidFill>
                  <a:srgbClr val="FF0000"/>
                </a:solidFill>
                <a:latin typeface="+mj-lt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sz="4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+mj-lt"/>
              </a:rPr>
              <a:t>diễn</a:t>
            </a:r>
            <a:r>
              <a:rPr lang="en-US" sz="45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+mj-lt"/>
              </a:rPr>
              <a:t>cảm</a:t>
            </a:r>
            <a:endParaRPr lang="en-US" sz="4500" b="1" dirty="0">
              <a:solidFill>
                <a:srgbClr val="FF0000"/>
              </a:solidFill>
              <a:latin typeface="+mj-lt"/>
              <a:ea typeface="HP001 5Ha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1759039"/>
      </p:ext>
    </p:extLst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39890"/>
            <a:ext cx="8534400" cy="33701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ư?Sao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1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8"/>
          <p:cNvSpPr>
            <a:spLocks noChangeShapeType="1"/>
          </p:cNvSpPr>
          <p:nvPr/>
        </p:nvSpPr>
        <p:spPr bwMode="auto">
          <a:xfrm>
            <a:off x="6254301" y="81915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7467600" y="1200150"/>
            <a:ext cx="1028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2514600" y="2266950"/>
            <a:ext cx="1257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6553200" y="264795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3657600" y="3028950"/>
            <a:ext cx="1200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657600" y="3409950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1650" y="1017986"/>
            <a:ext cx="37719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sz="3600" dirty="0">
                <a:latin typeface="Times New Roman" pitchFamily="18" charset="0"/>
              </a:rPr>
              <a:t>                 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57350" y="3028951"/>
            <a:ext cx="37719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chú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71650" y="1995817"/>
            <a:ext cx="37719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chúa</a:t>
            </a:r>
            <a:endParaRPr lang="en-US" sz="5400" dirty="0"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57350" y="3886201"/>
            <a:ext cx="3943350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dẫn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chuyện</a:t>
            </a:r>
            <a:r>
              <a:rPr lang="en-US" sz="5400" dirty="0">
                <a:latin typeface="Times New Roman" pitchFamily="18" charset="0"/>
              </a:rPr>
              <a:t>                 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143500" y="1110608"/>
            <a:ext cx="2000250" cy="1257300"/>
          </a:xfrm>
          <a:prstGeom prst="star16">
            <a:avLst>
              <a:gd name="adj" fmla="val 37500"/>
            </a:avLst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pPr algn="ctr" eaLnBrk="0" hangingPunct="0"/>
            <a:r>
              <a:rPr lang="en-US" sz="2100" b="1">
                <a:solidFill>
                  <a:schemeClr val="tx2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309812" y="145257"/>
            <a:ext cx="3833813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100" dirty="0">
                <a:solidFill>
                  <a:schemeClr val="accent2"/>
                </a:solidFill>
                <a:latin typeface="Times New Roman" pitchFamily="18" charset="0"/>
              </a:rPr>
              <a:t>*</a:t>
            </a:r>
            <a:r>
              <a:rPr lang="en-US" sz="3300" b="1" dirty="0" err="1">
                <a:solidFill>
                  <a:schemeClr val="accent2"/>
                </a:solidFill>
                <a:latin typeface="Times New Roman" pitchFamily="18" charset="0"/>
              </a:rPr>
              <a:t>Đọc</a:t>
            </a:r>
            <a:r>
              <a:rPr lang="en-US" sz="33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2"/>
                </a:solidFill>
                <a:latin typeface="Times New Roman" pitchFamily="18" charset="0"/>
              </a:rPr>
              <a:t>phân</a:t>
            </a:r>
            <a:r>
              <a:rPr lang="en-US" sz="33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accent2"/>
                </a:solidFill>
                <a:latin typeface="Times New Roman" pitchFamily="18" charset="0"/>
              </a:rPr>
              <a:t>vai</a:t>
            </a:r>
            <a:r>
              <a:rPr lang="en-US" sz="33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  <a:endParaRPr lang="en-US" sz="33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7350" y="457201"/>
            <a:ext cx="222885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5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i="1" u="sng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: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57550" y="1543050"/>
            <a:ext cx="4171950" cy="857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68580" tIns="34290" rIns="68580" bIns="34290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vi-VN" sz="2700" kern="10" dirty="0">
                <a:ln w="9525"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Cánh diều tuổi thơ</a:t>
            </a:r>
            <a:endParaRPr lang="en-US" sz="2700" kern="10" dirty="0">
              <a:ln w="9525"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5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0"/>
            <a:ext cx="6800850" cy="5029200"/>
            <a:chOff x="0" y="-19"/>
            <a:chExt cx="5760" cy="4377"/>
          </a:xfrm>
        </p:grpSpPr>
        <p:pic>
          <p:nvPicPr>
            <p:cNvPr id="18439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35" name="Picture 5" descr="j0424466">
            <a:hlinkClick r:id="" action="ppaction://noaction">
              <a:snd r:embed="rId3" name="applause.wav"/>
            </a:hlinkClick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/>
          <a:stretch>
            <a:fillRect/>
          </a:stretch>
        </p:blipFill>
        <p:spPr>
          <a:xfrm>
            <a:off x="3122099" y="2628900"/>
            <a:ext cx="1528201" cy="1314450"/>
          </a:xfrm>
        </p:spPr>
      </p:pic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>
            <a:off x="1714501" y="800100"/>
            <a:ext cx="5890022" cy="2171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  <p:pic>
        <p:nvPicPr>
          <p:cNvPr id="18437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3886200"/>
            <a:ext cx="1085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0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629400" y="3886200"/>
            <a:ext cx="1085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531396" y="221288"/>
            <a:ext cx="6057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r>
              <a:rPr lang="en-US" altLang="en-US" sz="2700" dirty="0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95493" y="707063"/>
            <a:ext cx="8129705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just"/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son,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143000" y="1787531"/>
            <a:ext cx="630090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just"/>
            <a:r>
              <a:rPr lang="en-US" alt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1616163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2647950"/>
            <a:ext cx="6705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8135" y="2123994"/>
            <a:ext cx="80155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51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2" descr="nen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10441"/>
            <a:ext cx="8968962" cy="4142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157"/>
            <a:ext cx="6858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6617" y="4171950"/>
            <a:ext cx="5219702" cy="807914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300" y="4125785"/>
            <a:ext cx="5886450" cy="854080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8365" y="1592866"/>
            <a:ext cx="525780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2228" y="2262810"/>
            <a:ext cx="640944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943351"/>
            <a:ext cx="513968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690" y="3400424"/>
            <a:ext cx="561115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2228" y="2886587"/>
            <a:ext cx="589007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endParaRPr lang="en-US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09601" y="2166310"/>
            <a:ext cx="762000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2985766"/>
            <a:ext cx="26514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79429" y="2962682"/>
            <a:ext cx="8988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66522" y="3007747"/>
            <a:ext cx="115858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38200" y="3564996"/>
            <a:ext cx="167639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4724400" y="2343150"/>
            <a:ext cx="0" cy="369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74653" y="2454851"/>
            <a:ext cx="306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84493" y="2130634"/>
            <a:ext cx="762000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4493" y="3105150"/>
            <a:ext cx="26514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345309" y="2985766"/>
            <a:ext cx="8988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244124" y="3105150"/>
            <a:ext cx="115858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15108" y="3790950"/>
            <a:ext cx="167639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19069" y="1979032"/>
            <a:ext cx="0" cy="450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67324" y="2878230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7325" y="3219260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9049" y="3577876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0081" y="3998699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4653" y="2454851"/>
            <a:ext cx="306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0082" y="4432296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1765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ubtitle 2"/>
          <p:cNvSpPr txBox="1">
            <a:spLocks/>
          </p:cNvSpPr>
          <p:nvPr/>
        </p:nvSpPr>
        <p:spPr bwMode="auto">
          <a:xfrm>
            <a:off x="2283619" y="1922860"/>
            <a:ext cx="457676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901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1" y="101851"/>
            <a:ext cx="7620000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730887"/>
            <a:ext cx="26514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8400" y="711204"/>
            <a:ext cx="89881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337214" y="730887"/>
            <a:ext cx="1158586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762003" y="1225919"/>
            <a:ext cx="1676398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 Box 86"/>
          <p:cNvSpPr txBox="1">
            <a:spLocks noChangeArrowheads="1"/>
          </p:cNvSpPr>
          <p:nvPr/>
        </p:nvSpPr>
        <p:spPr bwMode="auto">
          <a:xfrm>
            <a:off x="304801" y="1980794"/>
            <a:ext cx="4522630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27431" y="204353"/>
            <a:ext cx="0" cy="450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0" y="711204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1172869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1600" y="1630506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1600" y="1996674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Se: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74653" y="2454851"/>
            <a:ext cx="306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600" y="2340918"/>
            <a:ext cx="208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402297" y="1980794"/>
            <a:ext cx="122093" cy="360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752600" y="2754082"/>
            <a:ext cx="121880" cy="27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66801" y="2754082"/>
            <a:ext cx="112576" cy="29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179377" y="2754082"/>
            <a:ext cx="138688" cy="29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184307" y="3200595"/>
            <a:ext cx="129454" cy="28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3298016" y="3197412"/>
            <a:ext cx="148719" cy="3275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318065" y="2454851"/>
            <a:ext cx="137248" cy="224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114800" y="2754082"/>
            <a:ext cx="152400" cy="292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4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5b18f9a9c93a549c41d57adab34f869d69b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557</TotalTime>
  <Words>795</Words>
  <Application>Microsoft Office PowerPoint</Application>
  <PresentationFormat>On-screen Show (16:9)</PresentationFormat>
  <Paragraphs>89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177</cp:revision>
  <dcterms:created xsi:type="dcterms:W3CDTF">2016-12-05T12:01:16Z</dcterms:created>
  <dcterms:modified xsi:type="dcterms:W3CDTF">2022-12-02T03:21:29Z</dcterms:modified>
</cp:coreProperties>
</file>