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9" r:id="rId3"/>
    <p:sldMasterId id="2147483721" r:id="rId4"/>
    <p:sldMasterId id="2147483745" r:id="rId5"/>
    <p:sldMasterId id="2147483757" r:id="rId6"/>
  </p:sldMasterIdLst>
  <p:notesMasterIdLst>
    <p:notesMasterId r:id="rId19"/>
  </p:notesMasterIdLst>
  <p:sldIdLst>
    <p:sldId id="347" r:id="rId7"/>
    <p:sldId id="324" r:id="rId8"/>
    <p:sldId id="348" r:id="rId9"/>
    <p:sldId id="345" r:id="rId10"/>
    <p:sldId id="341" r:id="rId11"/>
    <p:sldId id="349" r:id="rId12"/>
    <p:sldId id="339" r:id="rId13"/>
    <p:sldId id="350" r:id="rId14"/>
    <p:sldId id="336" r:id="rId15"/>
    <p:sldId id="352" r:id="rId16"/>
    <p:sldId id="353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8BB9E-27D9-4362-A3E6-C58843C3A0B1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4F4A-64AA-4563-83BB-08D02BAD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3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2156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3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5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2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3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1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6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3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6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3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72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7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58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7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4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7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10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4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76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5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1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18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58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659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35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82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4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96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849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565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42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70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01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91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66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7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07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2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24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6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38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68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81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00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197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5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56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10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978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76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354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90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914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44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34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40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0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0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094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37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089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6925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06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13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76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47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29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0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3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83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1838733" y="1172731"/>
            <a:ext cx="9391644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538001" y="949681"/>
            <a:ext cx="1743857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636705" y="1121529"/>
            <a:ext cx="1371009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77ECEA-4BA6-4441-A35A-36FEA75763D6}"/>
              </a:ext>
            </a:extLst>
          </p:cNvPr>
          <p:cNvSpPr txBox="1"/>
          <p:nvPr/>
        </p:nvSpPr>
        <p:spPr>
          <a:xfrm>
            <a:off x="2216426" y="1323481"/>
            <a:ext cx="880990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MANG VỀ YÊU THƯƠNG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764713" y="2313557"/>
            <a:ext cx="7061867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985651" y="363119"/>
            <a:ext cx="81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674E1-0AC8-43CF-8435-24E36BC1765B}"/>
              </a:ext>
            </a:extLst>
          </p:cNvPr>
          <p:cNvSpPr txBox="1"/>
          <p:nvPr/>
        </p:nvSpPr>
        <p:spPr>
          <a:xfrm>
            <a:off x="985651" y="1071005"/>
            <a:ext cx="973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99FC9-BB25-449F-B271-0F13B49B4154}"/>
              </a:ext>
            </a:extLst>
          </p:cNvPr>
          <p:cNvSpPr txBox="1"/>
          <p:nvPr/>
        </p:nvSpPr>
        <p:spPr>
          <a:xfrm>
            <a:off x="985651" y="1865400"/>
            <a:ext cx="229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6B3D5-4879-4E0C-8441-0CF2EDFB5248}"/>
              </a:ext>
            </a:extLst>
          </p:cNvPr>
          <p:cNvSpPr txBox="1"/>
          <p:nvPr/>
        </p:nvSpPr>
        <p:spPr>
          <a:xfrm>
            <a:off x="891136" y="4086511"/>
            <a:ext cx="248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70EF87-5066-4BA9-ADAE-921670AE5E82}"/>
              </a:ext>
            </a:extLst>
          </p:cNvPr>
          <p:cNvGrpSpPr/>
          <p:nvPr/>
        </p:nvGrpSpPr>
        <p:grpSpPr>
          <a:xfrm>
            <a:off x="1804159" y="2497641"/>
            <a:ext cx="9257684" cy="1754326"/>
            <a:chOff x="1804159" y="2497641"/>
            <a:chExt cx="9257684" cy="17543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60CD7C-FD35-4380-BF30-F867006449BF}"/>
                </a:ext>
              </a:extLst>
            </p:cNvPr>
            <p:cNvSpPr txBox="1"/>
            <p:nvPr/>
          </p:nvSpPr>
          <p:spPr>
            <a:xfrm>
              <a:off x="1804159" y="2497641"/>
              <a:ext cx="92576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réo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CA137-044E-447B-9463-35B29C488E97}"/>
                </a:ext>
              </a:extLst>
            </p:cNvPr>
            <p:cNvSpPr/>
            <p:nvPr/>
          </p:nvSpPr>
          <p:spPr>
            <a:xfrm>
              <a:off x="3093647" y="2700953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128F1B-569F-4CFC-B88E-A1F141CCC093}"/>
                </a:ext>
              </a:extLst>
            </p:cNvPr>
            <p:cNvSpPr/>
            <p:nvPr/>
          </p:nvSpPr>
          <p:spPr>
            <a:xfrm>
              <a:off x="5822761" y="3483429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A91B4E-2F9B-4D40-BEEE-A0BD5E641F67}"/>
              </a:ext>
            </a:extLst>
          </p:cNvPr>
          <p:cNvGrpSpPr/>
          <p:nvPr/>
        </p:nvGrpSpPr>
        <p:grpSpPr>
          <a:xfrm>
            <a:off x="985651" y="4753625"/>
            <a:ext cx="9257684" cy="1654748"/>
            <a:chOff x="985651" y="4753625"/>
            <a:chExt cx="9257684" cy="16547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D7E545-3EE0-48C3-950E-06C4E48EF447}"/>
                </a:ext>
              </a:extLst>
            </p:cNvPr>
            <p:cNvSpPr txBox="1"/>
            <p:nvPr/>
          </p:nvSpPr>
          <p:spPr>
            <a:xfrm>
              <a:off x="985651" y="4753625"/>
              <a:ext cx="9257684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…..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…..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AC694F-F925-4CA1-9507-64E1E14EBDC1}"/>
                </a:ext>
              </a:extLst>
            </p:cNvPr>
            <p:cNvSpPr/>
            <p:nvPr/>
          </p:nvSpPr>
          <p:spPr>
            <a:xfrm>
              <a:off x="2801837" y="4917569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5F838B-CFE2-4400-A2A0-905B84410E2C}"/>
                </a:ext>
              </a:extLst>
            </p:cNvPr>
            <p:cNvSpPr/>
            <p:nvPr/>
          </p:nvSpPr>
          <p:spPr>
            <a:xfrm>
              <a:off x="5050106" y="5765223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9E7ED22-7B45-4EF4-9BE2-8D5503E641A9}"/>
              </a:ext>
            </a:extLst>
          </p:cNvPr>
          <p:cNvSpPr txBox="1"/>
          <p:nvPr/>
        </p:nvSpPr>
        <p:spPr>
          <a:xfrm>
            <a:off x="2995674" y="2643536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04367-392E-4AEB-B34B-6AA02AC56F10}"/>
              </a:ext>
            </a:extLst>
          </p:cNvPr>
          <p:cNvSpPr txBox="1"/>
          <p:nvPr/>
        </p:nvSpPr>
        <p:spPr>
          <a:xfrm>
            <a:off x="5781099" y="3428326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C903C-F234-4B16-A873-B7ECC2370B07}"/>
              </a:ext>
            </a:extLst>
          </p:cNvPr>
          <p:cNvSpPr txBox="1"/>
          <p:nvPr/>
        </p:nvSpPr>
        <p:spPr>
          <a:xfrm>
            <a:off x="2706774" y="4878941"/>
            <a:ext cx="87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BE30B-52C4-402B-987F-56A260B9B3FB}"/>
              </a:ext>
            </a:extLst>
          </p:cNvPr>
          <p:cNvSpPr txBox="1"/>
          <p:nvPr/>
        </p:nvSpPr>
        <p:spPr>
          <a:xfrm>
            <a:off x="4953186" y="5700487"/>
            <a:ext cx="1064696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99" y="1865400"/>
            <a:ext cx="3359316" cy="23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6" grpId="0"/>
      <p:bldP spid="23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918"/>
          </a:xfrm>
          <a:prstGeom prst="rect">
            <a:avLst/>
          </a:prstGeom>
        </p:spPr>
      </p:pic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B8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80A03-8729-4851-880B-EE5EB567FAC9}"/>
              </a:ext>
            </a:extLst>
          </p:cNvPr>
          <p:cNvSpPr txBox="1"/>
          <p:nvPr/>
        </p:nvSpPr>
        <p:spPr>
          <a:xfrm>
            <a:off x="876717" y="496711"/>
            <a:ext cx="2974205" cy="182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B0167-7BF2-468E-B8A4-06493AF7E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78" y="639592"/>
            <a:ext cx="5486080" cy="557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429CB-B5C5-4175-8854-5F07F669F3E5}"/>
              </a:ext>
            </a:extLst>
          </p:cNvPr>
          <p:cNvSpPr/>
          <p:nvPr/>
        </p:nvSpPr>
        <p:spPr>
          <a:xfrm>
            <a:off x="5486400" y="3036711"/>
            <a:ext cx="1038578" cy="666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08B4E-D1C6-46EF-8148-18CE0582E300}"/>
              </a:ext>
            </a:extLst>
          </p:cNvPr>
          <p:cNvSpPr/>
          <p:nvPr/>
        </p:nvSpPr>
        <p:spPr>
          <a:xfrm>
            <a:off x="10834511" y="496711"/>
            <a:ext cx="1038578" cy="666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E8D42-B05E-43D3-BD2E-613C99887E64}"/>
              </a:ext>
            </a:extLst>
          </p:cNvPr>
          <p:cNvSpPr/>
          <p:nvPr/>
        </p:nvSpPr>
        <p:spPr>
          <a:xfrm>
            <a:off x="6005689" y="1181459"/>
            <a:ext cx="1038578" cy="666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A20737-C9BC-4782-B4C1-49A7231DC5A3}"/>
              </a:ext>
            </a:extLst>
          </p:cNvPr>
          <p:cNvSpPr/>
          <p:nvPr/>
        </p:nvSpPr>
        <p:spPr>
          <a:xfrm>
            <a:off x="10789355" y="3036710"/>
            <a:ext cx="1038578" cy="666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D7E9E-30A5-49AD-A8CC-ED361FBC058D}"/>
              </a:ext>
            </a:extLst>
          </p:cNvPr>
          <p:cNvSpPr/>
          <p:nvPr/>
        </p:nvSpPr>
        <p:spPr>
          <a:xfrm>
            <a:off x="10255955" y="5885385"/>
            <a:ext cx="1038578" cy="666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80A03-8729-4851-880B-EE5EB567FAC9}"/>
              </a:ext>
            </a:extLst>
          </p:cNvPr>
          <p:cNvSpPr txBox="1"/>
          <p:nvPr/>
        </p:nvSpPr>
        <p:spPr>
          <a:xfrm>
            <a:off x="0" y="3794196"/>
            <a:ext cx="5839098" cy="116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82E3E78-1815-43DB-9E61-F724BCF8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31304"/>
            <a:ext cx="12191999" cy="7513982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11809EDD-ACF8-4740-A0B1-DFE8CB517BCC}"/>
              </a:ext>
            </a:extLst>
          </p:cNvPr>
          <p:cNvSpPr txBox="1"/>
          <p:nvPr/>
        </p:nvSpPr>
        <p:spPr>
          <a:xfrm>
            <a:off x="1854233" y="1856027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918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1569899" y="1980454"/>
            <a:ext cx="8176439" cy="255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 mang về yêu thương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923" y="0"/>
            <a:ext cx="12192000" cy="74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351547" y="340755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479" y="1643721"/>
            <a:ext cx="110170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khổ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mang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khổ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d/r/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iên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yên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uyên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6927" y="189350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2486" y="1038327"/>
            <a:ext cx="60469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22" y="1852246"/>
            <a:ext cx="5159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chẫm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972" y="2064768"/>
            <a:ext cx="526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95" y="199235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32497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5" y="581768"/>
            <a:ext cx="10836277" cy="5551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EFEC02E-CFC6-4AD7-BC44-52874A4E66BF}"/>
              </a:ext>
            </a:extLst>
          </p:cNvPr>
          <p:cNvSpPr/>
          <p:nvPr/>
        </p:nvSpPr>
        <p:spPr>
          <a:xfrm flipH="1" flipV="1">
            <a:off x="657026" y="581768"/>
            <a:ext cx="10836277" cy="5551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6002" y="3091644"/>
            <a:ext cx="850361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thế nào?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98291" y="159354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230446" y="3776552"/>
            <a:ext cx="854917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 cười như tia nắng, bàn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nụ hoa,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 chẫm, cười vang sân nhà.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0445" y="1628159"/>
            <a:ext cx="57286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98290" y="3012806"/>
            <a:ext cx="847303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30445" y="2359901"/>
            <a:ext cx="72097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hỏi mẹ em bé từ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51167" y="881694"/>
            <a:ext cx="58554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49292D-9771-4EFD-BFA3-13A0B165428B}"/>
              </a:ext>
            </a:extLst>
          </p:cNvPr>
          <p:cNvSpPr/>
          <p:nvPr/>
        </p:nvSpPr>
        <p:spPr>
          <a:xfrm>
            <a:off x="470242" y="664763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422" y="2611257"/>
            <a:ext cx="638838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450" y="1317202"/>
            <a:ext cx="888862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6451" y="4112880"/>
            <a:ext cx="888862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9912" y="1395112"/>
            <a:ext cx="857619" cy="614181"/>
            <a:chOff x="2485459" y="217990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217990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15727" y="251207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15728" y="406337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512164" y="1872498"/>
            <a:ext cx="86489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190" y="4833182"/>
            <a:ext cx="703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nụ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lẫm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chẫm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hiên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765611" y="664895"/>
            <a:ext cx="5108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6218" y="3341542"/>
            <a:ext cx="965208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ô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45" y="1869516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638427" y="541763"/>
            <a:ext cx="5398965" cy="768270"/>
            <a:chOff x="655016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016" y="10151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47343" y="1869516"/>
            <a:ext cx="6925224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6927" y="189350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2486" y="1038327"/>
            <a:ext cx="60469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22" y="1852246"/>
            <a:ext cx="5159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Nụ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nụ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lẫm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chẫm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972" y="2064768"/>
            <a:ext cx="526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nhãn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95" y="199235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7993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5094" y="425934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7267" y="1122780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bé hồn nhiên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7265" y="2020357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7265" y="2773393"/>
            <a:ext cx="79025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 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7264" y="35667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khuyên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cất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21660" y="2897326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24154" y="3685258"/>
            <a:ext cx="87217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24154" y="1277962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76493" y="2149515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C96FD9-9CAA-4397-9A5D-F952B7BF8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37" y="4010188"/>
            <a:ext cx="2400143" cy="30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559</Words>
  <Application>Microsoft Office PowerPoint</Application>
  <PresentationFormat>Widescreen</PresentationFormat>
  <Paragraphs>89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2_Office Theme</vt:lpstr>
      <vt:lpstr>3_Office Theme</vt:lpstr>
      <vt:lpstr>4_Office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34</cp:revision>
  <dcterms:created xsi:type="dcterms:W3CDTF">2021-07-22T08:05:56Z</dcterms:created>
  <dcterms:modified xsi:type="dcterms:W3CDTF">2022-12-08T07:30:00Z</dcterms:modified>
</cp:coreProperties>
</file>