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04" r:id="rId4"/>
    <p:sldMasterId id="2147483715" r:id="rId5"/>
    <p:sldMasterId id="2147483728" r:id="rId6"/>
    <p:sldMasterId id="2147483740" r:id="rId7"/>
  </p:sldMasterIdLst>
  <p:notesMasterIdLst>
    <p:notesMasterId r:id="rId24"/>
  </p:notesMasterIdLst>
  <p:sldIdLst>
    <p:sldId id="471" r:id="rId8"/>
    <p:sldId id="2635" r:id="rId9"/>
    <p:sldId id="298" r:id="rId10"/>
    <p:sldId id="299" r:id="rId11"/>
    <p:sldId id="265" r:id="rId12"/>
    <p:sldId id="279" r:id="rId13"/>
    <p:sldId id="285" r:id="rId14"/>
    <p:sldId id="2636" r:id="rId15"/>
    <p:sldId id="2630" r:id="rId16"/>
    <p:sldId id="2631" r:id="rId17"/>
    <p:sldId id="2632" r:id="rId18"/>
    <p:sldId id="2633" r:id="rId19"/>
    <p:sldId id="2634" r:id="rId20"/>
    <p:sldId id="337" r:id="rId21"/>
    <p:sldId id="2637" r:id="rId22"/>
    <p:sldId id="33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7E143-CCEE-499F-A534-57099950254D}" type="datetimeFigureOut">
              <a:rPr lang="en-US" smtClean="0"/>
              <a:t>28/11/2022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D9A17-020D-42D7-A6B7-A82D4E252355}" type="slidenum">
              <a:rPr lang="en-US" smtClean="0"/>
              <a:t>‹#›</a:t>
            </a:fld>
            <a:endParaRPr lang="en-US"/>
          </a:p>
        </p:txBody>
      </p:sp>
    </p:spTree>
    <p:extLst>
      <p:ext uri="{BB962C8B-B14F-4D97-AF65-F5344CB8AC3E}">
        <p14:creationId xmlns:p14="http://schemas.microsoft.com/office/powerpoint/2010/main" val="3879310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1172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Arial"/>
              <a:sym typeface="Arial"/>
            </a:endParaRPr>
          </a:p>
        </p:txBody>
      </p:sp>
    </p:spTree>
    <p:extLst>
      <p:ext uri="{BB962C8B-B14F-4D97-AF65-F5344CB8AC3E}">
        <p14:creationId xmlns:p14="http://schemas.microsoft.com/office/powerpoint/2010/main" val="1394886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Arial"/>
              <a:sym typeface="Arial"/>
            </a:endParaRPr>
          </a:p>
        </p:txBody>
      </p:sp>
    </p:spTree>
    <p:extLst>
      <p:ext uri="{BB962C8B-B14F-4D97-AF65-F5344CB8AC3E}">
        <p14:creationId xmlns:p14="http://schemas.microsoft.com/office/powerpoint/2010/main" val="303329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60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103217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7271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107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9777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9342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9481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4105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278861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28/11/2022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33437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28/11/2022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7300163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28/11/2022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4335692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28/11/2022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995799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95676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5305828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1192590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368218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8428858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1105145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4392301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28/11/2022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400646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267415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666925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9301930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2467854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037451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1537497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2"/>
        <p:cNvGrpSpPr/>
        <p:nvPr/>
      </p:nvGrpSpPr>
      <p:grpSpPr>
        <a:xfrm>
          <a:off x="0" y="0"/>
          <a:ext cx="0" cy="0"/>
          <a:chOff x="0" y="0"/>
          <a:chExt cx="0" cy="0"/>
        </a:xfrm>
      </p:grpSpPr>
      <p:pic>
        <p:nvPicPr>
          <p:cNvPr id="13" name="Google Shape;13;p3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281364155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82937199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43070516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4737178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28/11/2022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8481533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81"/>
        <p:cNvGrpSpPr/>
        <p:nvPr/>
      </p:nvGrpSpPr>
      <p:grpSpPr>
        <a:xfrm>
          <a:off x="0" y="0"/>
          <a:ext cx="0" cy="0"/>
          <a:chOff x="0" y="0"/>
          <a:chExt cx="0" cy="0"/>
        </a:xfrm>
      </p:grpSpPr>
      <p:sp>
        <p:nvSpPr>
          <p:cNvPr id="282" name="Google Shape;282;p3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3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284" name="Google Shape;284;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785638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97"/>
        <p:cNvGrpSpPr/>
        <p:nvPr/>
      </p:nvGrpSpPr>
      <p:grpSpPr>
        <a:xfrm>
          <a:off x="0" y="0"/>
          <a:ext cx="0" cy="0"/>
          <a:chOff x="0" y="0"/>
          <a:chExt cx="0" cy="0"/>
        </a:xfrm>
      </p:grpSpPr>
      <p:sp>
        <p:nvSpPr>
          <p:cNvPr id="298" name="Google Shape;298;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0" name="Google Shape;300;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089369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03"/>
        <p:cNvGrpSpPr/>
        <p:nvPr/>
      </p:nvGrpSpPr>
      <p:grpSpPr>
        <a:xfrm>
          <a:off x="0" y="0"/>
          <a:ext cx="0" cy="0"/>
          <a:chOff x="0" y="0"/>
          <a:chExt cx="0" cy="0"/>
        </a:xfrm>
      </p:grpSpPr>
      <p:sp>
        <p:nvSpPr>
          <p:cNvPr id="304" name="Google Shape;304;p6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6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306" name="Google Shape;306;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995510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09"/>
        <p:cNvGrpSpPr/>
        <p:nvPr/>
      </p:nvGrpSpPr>
      <p:grpSpPr>
        <a:xfrm>
          <a:off x="0" y="0"/>
          <a:ext cx="0" cy="0"/>
          <a:chOff x="0" y="0"/>
          <a:chExt cx="0" cy="0"/>
        </a:xfrm>
      </p:grpSpPr>
      <p:sp>
        <p:nvSpPr>
          <p:cNvPr id="310" name="Google Shape;310;p7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70"/>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2" name="Google Shape;312;p70"/>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3" name="Google Shape;313;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229541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316"/>
        <p:cNvGrpSpPr/>
        <p:nvPr/>
      </p:nvGrpSpPr>
      <p:grpSpPr>
        <a:xfrm>
          <a:off x="0" y="0"/>
          <a:ext cx="0" cy="0"/>
          <a:chOff x="0" y="0"/>
          <a:chExt cx="0" cy="0"/>
        </a:xfrm>
      </p:grpSpPr>
      <p:sp>
        <p:nvSpPr>
          <p:cNvPr id="317" name="Google Shape;317;p7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71"/>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19" name="Google Shape;319;p7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0" name="Google Shape;320;p71"/>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21" name="Google Shape;321;p7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2" name="Google Shape;322;p7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777726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25"/>
        <p:cNvGrpSpPr/>
        <p:nvPr/>
      </p:nvGrpSpPr>
      <p:grpSpPr>
        <a:xfrm>
          <a:off x="0" y="0"/>
          <a:ext cx="0" cy="0"/>
          <a:chOff x="0" y="0"/>
          <a:chExt cx="0" cy="0"/>
        </a:xfrm>
      </p:grpSpPr>
      <p:sp>
        <p:nvSpPr>
          <p:cNvPr id="326" name="Google Shape;326;p7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7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1020691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30"/>
        <p:cNvGrpSpPr/>
        <p:nvPr/>
      </p:nvGrpSpPr>
      <p:grpSpPr>
        <a:xfrm>
          <a:off x="0" y="0"/>
          <a:ext cx="0" cy="0"/>
          <a:chOff x="0" y="0"/>
          <a:chExt cx="0" cy="0"/>
        </a:xfrm>
      </p:grpSpPr>
      <p:sp>
        <p:nvSpPr>
          <p:cNvPr id="331" name="Google Shape;331;p73"/>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73"/>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333" name="Google Shape;333;p73"/>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34" name="Google Shape;334;p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023708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337"/>
        <p:cNvGrpSpPr/>
        <p:nvPr/>
      </p:nvGrpSpPr>
      <p:grpSpPr>
        <a:xfrm>
          <a:off x="0" y="0"/>
          <a:ext cx="0" cy="0"/>
          <a:chOff x="0" y="0"/>
          <a:chExt cx="0" cy="0"/>
        </a:xfrm>
      </p:grpSpPr>
      <p:sp>
        <p:nvSpPr>
          <p:cNvPr id="338" name="Google Shape;338;p74"/>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7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7"/>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3"/>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40" name="Google Shape;340;p74"/>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41" name="Google Shape;341;p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64554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344"/>
        <p:cNvGrpSpPr/>
        <p:nvPr/>
      </p:nvGrpSpPr>
      <p:grpSpPr>
        <a:xfrm>
          <a:off x="0" y="0"/>
          <a:ext cx="0" cy="0"/>
          <a:chOff x="0" y="0"/>
          <a:chExt cx="0" cy="0"/>
        </a:xfrm>
      </p:grpSpPr>
      <p:sp>
        <p:nvSpPr>
          <p:cNvPr id="345" name="Google Shape;345;p7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7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7" name="Google Shape;347;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4443382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垂直排列标题与文本" type="vertTitleAndTx">
  <p:cSld name="垂直排列标题与文本">
    <p:spTree>
      <p:nvGrpSpPr>
        <p:cNvPr id="1" name="Shape 350"/>
        <p:cNvGrpSpPr/>
        <p:nvPr/>
      </p:nvGrpSpPr>
      <p:grpSpPr>
        <a:xfrm>
          <a:off x="0" y="0"/>
          <a:ext cx="0" cy="0"/>
          <a:chOff x="0" y="0"/>
          <a:chExt cx="0" cy="0"/>
        </a:xfrm>
      </p:grpSpPr>
      <p:sp>
        <p:nvSpPr>
          <p:cNvPr id="351" name="Google Shape;351;p76"/>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76"/>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279182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28/11/2022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2455392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839123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071119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997651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870077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4304240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130255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855249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561536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587401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536147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28/11/2022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8587688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639186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036945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4176160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09446574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99818259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1424614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4795999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6635264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13007832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2564100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28/11/2022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8726806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8505939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3043843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11189590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50326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524968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539553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15271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43347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772058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8789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28/11/2022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5333931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417283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85223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585558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2914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03812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28/11/2022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6187746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4.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9A3CE626-1986-4E6D-8110-C6A97AABBC9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09701" y="333374"/>
            <a:ext cx="1114425" cy="1114425"/>
          </a:xfrm>
          <a:prstGeom prst="rect">
            <a:avLst/>
          </a:prstGeom>
        </p:spPr>
      </p:pic>
    </p:spTree>
    <p:extLst>
      <p:ext uri="{BB962C8B-B14F-4D97-AF65-F5344CB8AC3E}">
        <p14:creationId xmlns:p14="http://schemas.microsoft.com/office/powerpoint/2010/main" val="3842310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descr="A picture containing shape&#10;&#10;Description automatically generated">
            <a:extLst>
              <a:ext uri="{FF2B5EF4-FFF2-40B4-BE49-F238E27FC236}">
                <a16:creationId xmlns:a16="http://schemas.microsoft.com/office/drawing/2014/main" xmlns="" id="{1A7949DC-254F-43F5-BAB3-7CF2A87F046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09701" y="333374"/>
            <a:ext cx="1114425" cy="1114425"/>
          </a:xfrm>
          <a:prstGeom prst="rect">
            <a:avLst/>
          </a:prstGeom>
        </p:spPr>
      </p:pic>
    </p:spTree>
    <p:extLst>
      <p:ext uri="{BB962C8B-B14F-4D97-AF65-F5344CB8AC3E}">
        <p14:creationId xmlns:p14="http://schemas.microsoft.com/office/powerpoint/2010/main" val="72257136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7">
            <a:alphaModFix/>
          </a:blip>
          <a:srcRect/>
          <a:stretch/>
        </p:blipFill>
        <p:spPr>
          <a:xfrm>
            <a:off x="8630" y="-7374"/>
            <a:ext cx="12192000" cy="6858000"/>
          </a:xfrm>
          <a:prstGeom prst="rect">
            <a:avLst/>
          </a:prstGeom>
          <a:noFill/>
          <a:ln>
            <a:noFill/>
          </a:ln>
        </p:spPr>
      </p:pic>
      <p:pic>
        <p:nvPicPr>
          <p:cNvPr id="3" name="Picture 2" descr="A picture containing shape&#10;&#10;Description automatically generated">
            <a:extLst>
              <a:ext uri="{FF2B5EF4-FFF2-40B4-BE49-F238E27FC236}">
                <a16:creationId xmlns:a16="http://schemas.microsoft.com/office/drawing/2014/main" xmlns="" id="{EA852B74-04D6-4935-8F71-00A3E412E90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09701" y="333374"/>
            <a:ext cx="1114425" cy="1114425"/>
          </a:xfrm>
          <a:prstGeom prst="rect">
            <a:avLst/>
          </a:prstGeom>
        </p:spPr>
      </p:pic>
    </p:spTree>
    <p:extLst>
      <p:ext uri="{BB962C8B-B14F-4D97-AF65-F5344CB8AC3E}">
        <p14:creationId xmlns:p14="http://schemas.microsoft.com/office/powerpoint/2010/main" val="4012556423"/>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8" name="Google Shape;278;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568040"/>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1206043"/>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32112869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55368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29.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8.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spTree>
    <p:extLst>
      <p:ext uri="{BB962C8B-B14F-4D97-AF65-F5344CB8AC3E}">
        <p14:creationId xmlns:p14="http://schemas.microsoft.com/office/powerpoint/2010/main" val="301178331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348343" y="305464"/>
            <a:ext cx="11560627"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vi-VN" sz="3200" b="1" kern="0" dirty="0">
                <a:solidFill>
                  <a:srgbClr val="244061"/>
                </a:solidFill>
                <a:latin typeface="Calibri"/>
                <a:ea typeface="Calibri"/>
                <a:cs typeface="Calibri"/>
                <a:sym typeface="Calibri"/>
              </a:rPr>
              <a:t>Viết, vẽ hoặc sưu tầm tranh ảnh về sự cần thiết của việc tiêu dùng sản phẩm công nghiệp và thủ công tiết kiệm, bảo vệ môi trường.</a:t>
            </a:r>
            <a:endParaRPr kumimoji="0" sz="3200" b="1" i="0" u="none" strike="noStrike" kern="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xmlns="" id="{013AEB8E-2C72-4EEA-A590-28F43EA635C8}"/>
              </a:ext>
            </a:extLst>
          </p:cNvPr>
          <p:cNvPicPr>
            <a:picLocks noChangeAspect="1"/>
          </p:cNvPicPr>
          <p:nvPr/>
        </p:nvPicPr>
        <p:blipFill>
          <a:blip r:embed="rId5"/>
          <a:stretch>
            <a:fillRect/>
          </a:stretch>
        </p:blipFill>
        <p:spPr>
          <a:xfrm>
            <a:off x="2581275" y="1757201"/>
            <a:ext cx="6934200" cy="3819686"/>
          </a:xfrm>
          <a:prstGeom prst="rect">
            <a:avLst/>
          </a:prstGeom>
        </p:spPr>
      </p:pic>
    </p:spTree>
    <p:extLst>
      <p:ext uri="{BB962C8B-B14F-4D97-AF65-F5344CB8AC3E}">
        <p14:creationId xmlns:p14="http://schemas.microsoft.com/office/powerpoint/2010/main" val="324286637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xmlns="" id="{AC639B97-1443-48F9-B4C7-CAFC20A70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730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2F609E06-D683-4CD8-8F77-C6CCC2FC9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651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672568" y="1114146"/>
            <a:ext cx="6756665" cy="3791229"/>
          </a:xfrm>
          <a:prstGeom prst="rect">
            <a:avLst/>
          </a:prstGeom>
          <a:noFill/>
          <a:ln>
            <a:noFill/>
          </a:ln>
        </p:spPr>
      </p:pic>
      <p:sp>
        <p:nvSpPr>
          <p:cNvPr id="1012" name="Google Shape;1012;p13"/>
          <p:cNvSpPr txBox="1"/>
          <p:nvPr/>
        </p:nvSpPr>
        <p:spPr>
          <a:xfrm>
            <a:off x="2928569" y="1347936"/>
            <a:ext cx="6259130"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3" name="Picture 2">
            <a:extLst>
              <a:ext uri="{FF2B5EF4-FFF2-40B4-BE49-F238E27FC236}">
                <a16:creationId xmlns:a16="http://schemas.microsoft.com/office/drawing/2014/main" xmlns="" id="{EEB36466-0041-413A-8D00-91A2A2BF85C5}"/>
              </a:ext>
            </a:extLst>
          </p:cNvPr>
          <p:cNvPicPr>
            <a:picLocks noChangeAspect="1"/>
          </p:cNvPicPr>
          <p:nvPr/>
        </p:nvPicPr>
        <p:blipFill>
          <a:blip r:embed="rId12"/>
          <a:stretch>
            <a:fillRect/>
          </a:stretch>
        </p:blipFill>
        <p:spPr>
          <a:xfrm>
            <a:off x="2839717" y="1812209"/>
            <a:ext cx="6047756" cy="1444877"/>
          </a:xfrm>
          <a:prstGeom prst="rect">
            <a:avLst/>
          </a:prstGeom>
        </p:spPr>
      </p:pic>
    </p:spTree>
    <p:extLst>
      <p:ext uri="{BB962C8B-B14F-4D97-AF65-F5344CB8AC3E}">
        <p14:creationId xmlns:p14="http://schemas.microsoft.com/office/powerpoint/2010/main" val="407892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094" y="0"/>
            <a:ext cx="4176906" cy="4328160"/>
          </a:xfrm>
          <a:prstGeom prst="rect">
            <a:avLst/>
          </a:prstGeom>
        </p:spPr>
      </p:pic>
      <p:pic>
        <p:nvPicPr>
          <p:cNvPr id="4" name="Picture 3">
            <a:extLst>
              <a:ext uri="{FF2B5EF4-FFF2-40B4-BE49-F238E27FC236}">
                <a16:creationId xmlns:a16="http://schemas.microsoft.com/office/drawing/2014/main" xmlns="" id="{EAE1BF50-D3AD-452A-9BB8-8376FE2C710B}"/>
              </a:ext>
            </a:extLst>
          </p:cNvPr>
          <p:cNvPicPr>
            <a:picLocks noChangeAspect="1"/>
          </p:cNvPicPr>
          <p:nvPr/>
        </p:nvPicPr>
        <p:blipFill>
          <a:blip r:embed="rId5"/>
          <a:stretch>
            <a:fillRect/>
          </a:stretch>
        </p:blipFill>
        <p:spPr>
          <a:xfrm>
            <a:off x="388067" y="501444"/>
            <a:ext cx="10810875" cy="5220929"/>
          </a:xfrm>
          <a:prstGeom prst="rect">
            <a:avLst/>
          </a:prstGeom>
          <a:ln>
            <a:noFill/>
          </a:ln>
          <a:effectLst>
            <a:softEdge rad="112500"/>
          </a:effectLst>
        </p:spPr>
      </p:pic>
    </p:spTree>
    <p:extLst>
      <p:ext uri="{BB962C8B-B14F-4D97-AF65-F5344CB8AC3E}">
        <p14:creationId xmlns:p14="http://schemas.microsoft.com/office/powerpoint/2010/main" val="20267634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094" y="0"/>
            <a:ext cx="4176906" cy="4328160"/>
          </a:xfrm>
          <a:prstGeom prst="rect">
            <a:avLst/>
          </a:prstGeom>
        </p:spPr>
      </p:pic>
      <p:sp>
        <p:nvSpPr>
          <p:cNvPr id="7" name="Rectangle: Rounded Corners 6">
            <a:extLst>
              <a:ext uri="{FF2B5EF4-FFF2-40B4-BE49-F238E27FC236}">
                <a16:creationId xmlns:a16="http://schemas.microsoft.com/office/drawing/2014/main" xmlns="" id="{5AC5A3B5-EBF6-49B2-B287-71131EBE0DE9}"/>
              </a:ext>
            </a:extLst>
          </p:cNvPr>
          <p:cNvSpPr/>
          <p:nvPr/>
        </p:nvSpPr>
        <p:spPr>
          <a:xfrm>
            <a:off x="1409700" y="1801372"/>
            <a:ext cx="9828142" cy="28658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V</a:t>
            </a:r>
            <a:r>
              <a:rPr lang="vi-VN" sz="4800" i="1" dirty="0">
                <a:solidFill>
                  <a:prstClr val="black"/>
                </a:solidFill>
                <a:latin typeface="Arial" panose="020B0604020202020204" pitchFamily="34" charset="0"/>
                <a:cs typeface="Arial" panose="020B0604020202020204" pitchFamily="34" charset="0"/>
              </a:rPr>
              <a:t>ề nhà sưu tầm tranh, ảnh về di tích lịch sử - văn hóa hoặc cảnh quan thiên nhiên để chuẩn bị học bài sau.</a:t>
            </a:r>
            <a:endParaRPr lang="en-US" sz="4800" i="1" dirty="0">
              <a:solidFill>
                <a:prstClr val="black"/>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xmlns="" id="{28A4D331-47F7-4B64-845D-F2226BC36C6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33276" y="1789549"/>
            <a:ext cx="963175" cy="963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02E643A1-A19E-40F0-8D25-24026EEF047A}"/>
              </a:ext>
            </a:extLst>
          </p:cNvPr>
          <p:cNvPicPr>
            <a:picLocks noChangeAspect="1"/>
          </p:cNvPicPr>
          <p:nvPr/>
        </p:nvPicPr>
        <p:blipFill>
          <a:blip r:embed="rId6"/>
          <a:stretch>
            <a:fillRect/>
          </a:stretch>
        </p:blipFill>
        <p:spPr>
          <a:xfrm>
            <a:off x="3236335" y="82237"/>
            <a:ext cx="6005080" cy="1359526"/>
          </a:xfrm>
          <a:prstGeom prst="rect">
            <a:avLst/>
          </a:prstGeom>
        </p:spPr>
      </p:pic>
    </p:spTree>
    <p:extLst>
      <p:ext uri="{BB962C8B-B14F-4D97-AF65-F5344CB8AC3E}">
        <p14:creationId xmlns:p14="http://schemas.microsoft.com/office/powerpoint/2010/main" val="258880461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8" name="Google Shape;1078;p19"/>
          <p:cNvPicPr preferRelativeResize="0"/>
          <p:nvPr/>
        </p:nvPicPr>
        <p:blipFill rotWithShape="1">
          <a:blip r:embed="rId4">
            <a:alphaModFix/>
          </a:blip>
          <a:srcRect/>
          <a:stretch/>
        </p:blipFill>
        <p:spPr>
          <a:xfrm>
            <a:off x="9740265" y="3203732"/>
            <a:ext cx="2613610" cy="3282462"/>
          </a:xfrm>
          <a:prstGeom prst="rect">
            <a:avLst/>
          </a:prstGeom>
          <a:noFill/>
          <a:ln>
            <a:noFill/>
          </a:ln>
        </p:spPr>
      </p:pic>
      <p:sp>
        <p:nvSpPr>
          <p:cNvPr id="6" name="TextBox 5">
            <a:extLst>
              <a:ext uri="{FF2B5EF4-FFF2-40B4-BE49-F238E27FC236}">
                <a16:creationId xmlns:a16="http://schemas.microsoft.com/office/drawing/2014/main" xmlns="" id="{45D4DBA0-EE8D-414E-9652-7FF1263F9A44}"/>
              </a:ext>
            </a:extLst>
          </p:cNvPr>
          <p:cNvSpPr txBox="1"/>
          <p:nvPr/>
        </p:nvSpPr>
        <p:spPr>
          <a:xfrm>
            <a:off x="1740724" y="2875002"/>
            <a:ext cx="8409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0000"/>
                </a:solidFill>
                <a:effectLst/>
                <a:uLnTx/>
                <a:uFillTx/>
                <a:latin typeface="Coiny" panose="02000903060500060000" pitchFamily="2" charset="0"/>
                <a:ea typeface="+mn-ea"/>
                <a:cs typeface="Arial"/>
                <a:sym typeface="Arial"/>
              </a:rPr>
              <a:t>TẠM BIỆT CÁC EM</a:t>
            </a:r>
          </a:p>
        </p:txBody>
      </p:sp>
      <p:pic>
        <p:nvPicPr>
          <p:cNvPr id="7" name="Picture 6" descr="A picture containing toy, vector graphics&#10;&#10;Description automatically generated">
            <a:extLst>
              <a:ext uri="{FF2B5EF4-FFF2-40B4-BE49-F238E27FC236}">
                <a16:creationId xmlns:a16="http://schemas.microsoft.com/office/drawing/2014/main" xmlns="" id="{5E9E89F9-1CE5-4ABB-9887-F2CA35E95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34" y="2390384"/>
            <a:ext cx="5632450" cy="5632450"/>
          </a:xfrm>
          <a:prstGeom prst="rect">
            <a:avLst/>
          </a:prstGeom>
        </p:spPr>
      </p:pic>
    </p:spTree>
    <p:extLst>
      <p:ext uri="{BB962C8B-B14F-4D97-AF65-F5344CB8AC3E}">
        <p14:creationId xmlns:p14="http://schemas.microsoft.com/office/powerpoint/2010/main" val="47525208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10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thể dục buổi sáng_v720P">
            <a:hlinkClick r:id="" action="ppaction://media"/>
            <a:extLst>
              <a:ext uri="{FF2B5EF4-FFF2-40B4-BE49-F238E27FC236}">
                <a16:creationId xmlns:a16="http://schemas.microsoft.com/office/drawing/2014/main" xmlns="" id="{27E4A6D5-77C2-419B-A3AE-2C6611747F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55008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720" y="202649"/>
            <a:ext cx="9621520" cy="4826673"/>
          </a:xfrm>
          <a:prstGeom prst="rect">
            <a:avLst/>
          </a:prstGeom>
        </p:spPr>
      </p:pic>
      <p:pic>
        <p:nvPicPr>
          <p:cNvPr id="12" name="Picture 11" descr="A picture containing text, toy, vector graphics, sign&#10;&#10;Description automatically generated">
            <a:extLst>
              <a:ext uri="{FF2B5EF4-FFF2-40B4-BE49-F238E27FC236}">
                <a16:creationId xmlns:a16="http://schemas.microsoft.com/office/drawing/2014/main" xmlns="" id="{09C1531F-15AB-46EC-827C-C91535B1D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0398" y="2828418"/>
            <a:ext cx="4419602" cy="4419602"/>
          </a:xfrm>
          <a:prstGeom prst="rect">
            <a:avLst/>
          </a:prstGeom>
        </p:spPr>
      </p:pic>
      <p:pic>
        <p:nvPicPr>
          <p:cNvPr id="17" name="Picture 16" descr="A picture containing toy, vector graphics&#10;&#10;Description automatically generated">
            <a:extLst>
              <a:ext uri="{FF2B5EF4-FFF2-40B4-BE49-F238E27FC236}">
                <a16:creationId xmlns:a16="http://schemas.microsoft.com/office/drawing/2014/main" xmlns="" id="{545C68F1-EFEA-434C-B1D7-FF7A66C78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pic>
        <p:nvPicPr>
          <p:cNvPr id="21" name="Picture 20">
            <a:extLst>
              <a:ext uri="{FF2B5EF4-FFF2-40B4-BE49-F238E27FC236}">
                <a16:creationId xmlns:a16="http://schemas.microsoft.com/office/drawing/2014/main" xmlns="" id="{984B8913-3925-45DA-B13E-A6516AD0DC0E}"/>
              </a:ext>
            </a:extLst>
          </p:cNvPr>
          <p:cNvPicPr>
            <a:picLocks noChangeAspect="1"/>
          </p:cNvPicPr>
          <p:nvPr/>
        </p:nvPicPr>
        <p:blipFill>
          <a:blip r:embed="rId7"/>
          <a:stretch>
            <a:fillRect/>
          </a:stretch>
        </p:blipFill>
        <p:spPr>
          <a:xfrm>
            <a:off x="4402189" y="1063774"/>
            <a:ext cx="3194581" cy="585267"/>
          </a:xfrm>
          <a:prstGeom prst="rect">
            <a:avLst/>
          </a:prstGeom>
        </p:spPr>
      </p:pic>
      <p:pic>
        <p:nvPicPr>
          <p:cNvPr id="3" name="Picture 2">
            <a:extLst>
              <a:ext uri="{FF2B5EF4-FFF2-40B4-BE49-F238E27FC236}">
                <a16:creationId xmlns:a16="http://schemas.microsoft.com/office/drawing/2014/main" xmlns="" id="{2B1BC850-E0BA-4C9E-9CCA-A067DFE8D73B}"/>
              </a:ext>
            </a:extLst>
          </p:cNvPr>
          <p:cNvPicPr>
            <a:picLocks noChangeAspect="1"/>
          </p:cNvPicPr>
          <p:nvPr/>
        </p:nvPicPr>
        <p:blipFill>
          <a:blip r:embed="rId8"/>
          <a:stretch>
            <a:fillRect/>
          </a:stretch>
        </p:blipFill>
        <p:spPr>
          <a:xfrm>
            <a:off x="2268140" y="1723912"/>
            <a:ext cx="7693819" cy="2591025"/>
          </a:xfrm>
          <a:prstGeom prst="rect">
            <a:avLst/>
          </a:prstGeom>
        </p:spPr>
      </p:pic>
    </p:spTree>
    <p:extLst>
      <p:ext uri="{BB962C8B-B14F-4D97-AF65-F5344CB8AC3E}">
        <p14:creationId xmlns:p14="http://schemas.microsoft.com/office/powerpoint/2010/main" val="203888574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6" name="Google Shape;1076;p19"/>
          <p:cNvPicPr preferRelativeResize="0"/>
          <p:nvPr/>
        </p:nvPicPr>
        <p:blipFill rotWithShape="1">
          <a:blip r:embed="rId4">
            <a:alphaModFix/>
          </a:blip>
          <a:srcRect/>
          <a:stretch/>
        </p:blipFill>
        <p:spPr>
          <a:xfrm flipH="1">
            <a:off x="-303883" y="3256410"/>
            <a:ext cx="4077107" cy="3177107"/>
          </a:xfrm>
          <a:prstGeom prst="rect">
            <a:avLst/>
          </a:prstGeom>
          <a:noFill/>
          <a:ln>
            <a:noFill/>
          </a:ln>
        </p:spPr>
      </p:pic>
      <p:pic>
        <p:nvPicPr>
          <p:cNvPr id="1078" name="Google Shape;1078;p19"/>
          <p:cNvPicPr preferRelativeResize="0"/>
          <p:nvPr/>
        </p:nvPicPr>
        <p:blipFill rotWithShape="1">
          <a:blip r:embed="rId5">
            <a:alphaModFix/>
          </a:blip>
          <a:srcRect/>
          <a:stretch/>
        </p:blipFill>
        <p:spPr>
          <a:xfrm>
            <a:off x="9740265" y="3203732"/>
            <a:ext cx="2613610" cy="3282462"/>
          </a:xfrm>
          <a:prstGeom prst="rect">
            <a:avLst/>
          </a:prstGeom>
          <a:noFill/>
          <a:ln>
            <a:noFill/>
          </a:ln>
        </p:spPr>
      </p:pic>
      <p:grpSp>
        <p:nvGrpSpPr>
          <p:cNvPr id="6" name="Group 5">
            <a:extLst>
              <a:ext uri="{FF2B5EF4-FFF2-40B4-BE49-F238E27FC236}">
                <a16:creationId xmlns:a16="http://schemas.microsoft.com/office/drawing/2014/main" xmlns="" id="{8B496DC6-9226-4EA3-BDF9-149170D1D30A}"/>
              </a:ext>
            </a:extLst>
          </p:cNvPr>
          <p:cNvGrpSpPr/>
          <p:nvPr/>
        </p:nvGrpSpPr>
        <p:grpSpPr>
          <a:xfrm>
            <a:off x="1796143" y="1878194"/>
            <a:ext cx="8285482" cy="2650264"/>
            <a:chOff x="299504" y="1953671"/>
            <a:chExt cx="10081625" cy="4418553"/>
          </a:xfrm>
        </p:grpSpPr>
        <p:pic>
          <p:nvPicPr>
            <p:cNvPr id="7" name="Google Shape;1159;p23">
              <a:extLst>
                <a:ext uri="{FF2B5EF4-FFF2-40B4-BE49-F238E27FC236}">
                  <a16:creationId xmlns:a16="http://schemas.microsoft.com/office/drawing/2014/main" xmlns="" id="{4D26D116-0190-4755-8DEC-950C9617B70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8" name="Google Shape;1160;p23">
              <a:extLst>
                <a:ext uri="{FF2B5EF4-FFF2-40B4-BE49-F238E27FC236}">
                  <a16:creationId xmlns:a16="http://schemas.microsoft.com/office/drawing/2014/main" xmlns="" id="{5F098EB9-36F6-48C8-8BD5-FA1369DC4602}"/>
                </a:ext>
              </a:extLst>
            </p:cNvPr>
            <p:cNvSpPr/>
            <p:nvPr/>
          </p:nvSpPr>
          <p:spPr>
            <a:xfrm>
              <a:off x="1008750" y="1953671"/>
              <a:ext cx="7945119" cy="3540522"/>
            </a:xfrm>
            <a:prstGeom prst="rect">
              <a:avLst/>
            </a:prstGeom>
            <a:noFill/>
            <a:ln>
              <a:noFill/>
            </a:ln>
          </p:spPr>
          <p:txBody>
            <a:bodyPr spcFirstLastPara="1" wrap="square" lIns="91425" tIns="45700" rIns="91425" bIns="45700" anchor="t" anchorCtr="0">
              <a:spAutoFit/>
            </a:bodyPr>
            <a:lstStyle/>
            <a:p>
              <a:pPr marL="742950" marR="0" lvl="1" indent="-285750" algn="just" defTabSz="914400" rtl="0" eaLnBrk="1" fontAlgn="auto" latinLnBrk="0" hangingPunct="1">
                <a:lnSpc>
                  <a:spcPct val="150000"/>
                </a:lnSpc>
                <a:spcBef>
                  <a:spcPts val="0"/>
                </a:spcBef>
                <a:spcAft>
                  <a:spcPts val="0"/>
                </a:spcAft>
                <a:buClr>
                  <a:srgbClr val="FFFFFF"/>
                </a:buClr>
                <a:buSzPts val="3200"/>
                <a:buFont typeface="Arial" panose="020B0604020202020204" pitchFamily="34" charset="0"/>
                <a:buChar char="•"/>
                <a:tabLst/>
                <a:defRPr/>
              </a:pPr>
              <a:r>
                <a:rPr kumimoji="0" lang="nl-NL" sz="8800" b="1" i="1"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Luyện tập</a:t>
              </a:r>
              <a:endParaRPr kumimoji="0" sz="88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spTree>
    <p:extLst>
      <p:ext uri="{BB962C8B-B14F-4D97-AF65-F5344CB8AC3E}">
        <p14:creationId xmlns:p14="http://schemas.microsoft.com/office/powerpoint/2010/main" val="36831938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78"/>
                                        </p:tgtEl>
                                        <p:attrNameLst>
                                          <p:attrName>style.visibility</p:attrName>
                                        </p:attrNameLst>
                                      </p:cBhvr>
                                      <p:to>
                                        <p:strVal val="visible"/>
                                      </p:to>
                                    </p:set>
                                    <p:animEffect transition="in" filter="fade">
                                      <p:cBhvr>
                                        <p:cTn id="9" dur="1000"/>
                                        <p:tgtEl>
                                          <p:spTgt spid="1078"/>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pic>
        <p:nvPicPr>
          <p:cNvPr id="25" name="Picture 24" descr="A picture containing doll, toy, vector graphics&#10;&#10;Description automatically generated">
            <a:extLst>
              <a:ext uri="{FF2B5EF4-FFF2-40B4-BE49-F238E27FC236}">
                <a16:creationId xmlns:a16="http://schemas.microsoft.com/office/drawing/2014/main" xmlns="" id="{83D61A53-8D29-446D-B98B-42A447A56B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57800"/>
            <a:ext cx="2753032" cy="1600200"/>
          </a:xfrm>
          <a:prstGeom prst="rect">
            <a:avLst/>
          </a:prstGeom>
        </p:spPr>
      </p:pic>
      <p:sp>
        <p:nvSpPr>
          <p:cNvPr id="27" name="Rectangle: Rounded Corners 26">
            <a:extLst>
              <a:ext uri="{FF2B5EF4-FFF2-40B4-BE49-F238E27FC236}">
                <a16:creationId xmlns:a16="http://schemas.microsoft.com/office/drawing/2014/main" xmlns="" id="{74712736-1F45-4634-BC3D-3222F7C6DD34}"/>
              </a:ext>
            </a:extLst>
          </p:cNvPr>
          <p:cNvSpPr/>
          <p:nvPr/>
        </p:nvSpPr>
        <p:spPr>
          <a:xfrm>
            <a:off x="1695450" y="112000"/>
            <a:ext cx="9858375" cy="111672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Em sẽ khuyên bạn điều gì trong tình huống dưới đây? Vì sao?</a:t>
            </a:r>
            <a:endParaRPr lang="en-US" sz="3600" b="1" dirty="0">
              <a:solidFill>
                <a:schemeClr val="tx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C51D1A28-907E-4D8F-9E87-4C4CAB792ACA}"/>
              </a:ext>
            </a:extLst>
          </p:cNvPr>
          <p:cNvPicPr>
            <a:picLocks noChangeAspect="1"/>
          </p:cNvPicPr>
          <p:nvPr/>
        </p:nvPicPr>
        <p:blipFill>
          <a:blip r:embed="rId6"/>
          <a:stretch>
            <a:fillRect/>
          </a:stretch>
        </p:blipFill>
        <p:spPr>
          <a:xfrm>
            <a:off x="3038475" y="1440197"/>
            <a:ext cx="6667500" cy="47939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pic>
        <p:nvPicPr>
          <p:cNvPr id="6" name="Picture 5" descr="A group of kids sitting at a table&#10;&#10;Description automatically generated with low confidence">
            <a:extLst>
              <a:ext uri="{FF2B5EF4-FFF2-40B4-BE49-F238E27FC236}">
                <a16:creationId xmlns:a16="http://schemas.microsoft.com/office/drawing/2014/main" xmlns="" id="{BF7B62AF-F083-4F89-8D3D-C9979EDCC3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392" y="3652590"/>
            <a:ext cx="4929406" cy="2796323"/>
          </a:xfrm>
          <a:prstGeom prst="rect">
            <a:avLst/>
          </a:prstGeom>
        </p:spPr>
      </p:pic>
      <p:sp>
        <p:nvSpPr>
          <p:cNvPr id="7" name="Rectangle: Rounded Corners 6">
            <a:extLst>
              <a:ext uri="{FF2B5EF4-FFF2-40B4-BE49-F238E27FC236}">
                <a16:creationId xmlns:a16="http://schemas.microsoft.com/office/drawing/2014/main" xmlns="" id="{2BD90869-3E20-4232-AE82-86B6185D5473}"/>
              </a:ext>
            </a:extLst>
          </p:cNvPr>
          <p:cNvSpPr/>
          <p:nvPr/>
        </p:nvSpPr>
        <p:spPr>
          <a:xfrm>
            <a:off x="4295774" y="1400175"/>
            <a:ext cx="6715126" cy="2113140"/>
          </a:xfrm>
          <a:custGeom>
            <a:avLst/>
            <a:gdLst>
              <a:gd name="connsiteX0" fmla="*/ 0 w 6715126"/>
              <a:gd name="connsiteY0" fmla="*/ 352197 h 2113140"/>
              <a:gd name="connsiteX1" fmla="*/ 352197 w 6715126"/>
              <a:gd name="connsiteY1" fmla="*/ 0 h 2113140"/>
              <a:gd name="connsiteX2" fmla="*/ 6362929 w 6715126"/>
              <a:gd name="connsiteY2" fmla="*/ 0 h 2113140"/>
              <a:gd name="connsiteX3" fmla="*/ 6715126 w 6715126"/>
              <a:gd name="connsiteY3" fmla="*/ 352197 h 2113140"/>
              <a:gd name="connsiteX4" fmla="*/ 6715126 w 6715126"/>
              <a:gd name="connsiteY4" fmla="*/ 1760943 h 2113140"/>
              <a:gd name="connsiteX5" fmla="*/ 6362929 w 6715126"/>
              <a:gd name="connsiteY5" fmla="*/ 2113140 h 2113140"/>
              <a:gd name="connsiteX6" fmla="*/ 352197 w 6715126"/>
              <a:gd name="connsiteY6" fmla="*/ 2113140 h 2113140"/>
              <a:gd name="connsiteX7" fmla="*/ 0 w 6715126"/>
              <a:gd name="connsiteY7" fmla="*/ 1760943 h 2113140"/>
              <a:gd name="connsiteX8" fmla="*/ 0 w 6715126"/>
              <a:gd name="connsiteY8" fmla="*/ 352197 h 211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5126" h="2113140" fill="none" extrusionOk="0">
                <a:moveTo>
                  <a:pt x="0" y="352197"/>
                </a:moveTo>
                <a:cubicBezTo>
                  <a:pt x="-24286" y="180959"/>
                  <a:pt x="124046" y="10917"/>
                  <a:pt x="352197" y="0"/>
                </a:cubicBezTo>
                <a:cubicBezTo>
                  <a:pt x="1552944" y="-88141"/>
                  <a:pt x="4315980" y="-30127"/>
                  <a:pt x="6362929" y="0"/>
                </a:cubicBezTo>
                <a:cubicBezTo>
                  <a:pt x="6554792" y="-7669"/>
                  <a:pt x="6722659" y="155127"/>
                  <a:pt x="6715126" y="352197"/>
                </a:cubicBezTo>
                <a:cubicBezTo>
                  <a:pt x="6837902" y="658719"/>
                  <a:pt x="6598380" y="1105948"/>
                  <a:pt x="6715126" y="1760943"/>
                </a:cubicBezTo>
                <a:cubicBezTo>
                  <a:pt x="6717428" y="1957419"/>
                  <a:pt x="6573319" y="2128627"/>
                  <a:pt x="6362929" y="2113140"/>
                </a:cubicBezTo>
                <a:cubicBezTo>
                  <a:pt x="3625536" y="1955748"/>
                  <a:pt x="3297708" y="2095362"/>
                  <a:pt x="352197" y="2113140"/>
                </a:cubicBezTo>
                <a:cubicBezTo>
                  <a:pt x="145921" y="2096648"/>
                  <a:pt x="-1191" y="1946923"/>
                  <a:pt x="0" y="1760943"/>
                </a:cubicBezTo>
                <a:cubicBezTo>
                  <a:pt x="-79096" y="1262162"/>
                  <a:pt x="7839" y="712233"/>
                  <a:pt x="0" y="352197"/>
                </a:cubicBezTo>
                <a:close/>
              </a:path>
              <a:path w="6715126" h="2113140" stroke="0" extrusionOk="0">
                <a:moveTo>
                  <a:pt x="0" y="352197"/>
                </a:moveTo>
                <a:cubicBezTo>
                  <a:pt x="-31058" y="158390"/>
                  <a:pt x="140107" y="-27638"/>
                  <a:pt x="352197" y="0"/>
                </a:cubicBezTo>
                <a:cubicBezTo>
                  <a:pt x="3049435" y="35450"/>
                  <a:pt x="3824569" y="37244"/>
                  <a:pt x="6362929" y="0"/>
                </a:cubicBezTo>
                <a:cubicBezTo>
                  <a:pt x="6563657" y="-16024"/>
                  <a:pt x="6689672" y="156592"/>
                  <a:pt x="6715126" y="352197"/>
                </a:cubicBezTo>
                <a:cubicBezTo>
                  <a:pt x="6622375" y="957763"/>
                  <a:pt x="6671612" y="1070304"/>
                  <a:pt x="6715126" y="1760943"/>
                </a:cubicBezTo>
                <a:cubicBezTo>
                  <a:pt x="6734958" y="1952713"/>
                  <a:pt x="6555105" y="2106846"/>
                  <a:pt x="6362929" y="2113140"/>
                </a:cubicBezTo>
                <a:cubicBezTo>
                  <a:pt x="4862443" y="2091635"/>
                  <a:pt x="1094602" y="2241267"/>
                  <a:pt x="352197" y="2113140"/>
                </a:cubicBezTo>
                <a:cubicBezTo>
                  <a:pt x="189704" y="2094223"/>
                  <a:pt x="30840" y="1970598"/>
                  <a:pt x="0" y="1760943"/>
                </a:cubicBezTo>
                <a:cubicBezTo>
                  <a:pt x="-56486" y="1224166"/>
                  <a:pt x="71938" y="767612"/>
                  <a:pt x="0" y="35219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Thảo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luận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đóng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vai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cách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huống</a:t>
            </a:r>
            <a:endParaRPr lang="en-US" sz="4000"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xmlns="" id="{182E3090-F844-DDA9-8CEC-19EB765EC352}"/>
              </a:ext>
            </a:extLst>
          </p:cNvPr>
          <p:cNvSpPr txBox="1"/>
          <p:nvPr/>
        </p:nvSpPr>
        <p:spPr>
          <a:xfrm>
            <a:off x="2705594" y="826417"/>
            <a:ext cx="6647461" cy="4524315"/>
          </a:xfrm>
          <a:prstGeom prst="rect">
            <a:avLst/>
          </a:prstGeom>
          <a:noFill/>
        </p:spPr>
        <p:txBody>
          <a:bodyPr wrap="square" rtlCol="0">
            <a:spAutoFit/>
          </a:bodyPr>
          <a:lstStyle/>
          <a:p>
            <a:pPr lvl="0" algn="just"/>
            <a:r>
              <a:rPr lang="vi-VN" sz="3600" b="1" dirty="0">
                <a:solidFill>
                  <a:prstClr val="white"/>
                </a:solidFill>
                <a:latin typeface="Calibri" panose="020F0502020204030204"/>
              </a:rPr>
              <a:t>Em sẽ khuyên bạn không nên nghĩ như vậy. Vì việc sử dụng lại áo cũ vừa giúp tiết kiệm tiền, vừa góp phần bảo vệ môi trường. Bởi để tạo ra được các sản phẩm công nghiệp mất rất nhiều thời gian, công sức và tiêu hủy chúng càng khó khăn, gây ô nhiễm.</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6" name="Google Shape;1076;p19"/>
          <p:cNvPicPr preferRelativeResize="0"/>
          <p:nvPr/>
        </p:nvPicPr>
        <p:blipFill rotWithShape="1">
          <a:blip r:embed="rId4">
            <a:alphaModFix/>
          </a:blip>
          <a:srcRect/>
          <a:stretch/>
        </p:blipFill>
        <p:spPr>
          <a:xfrm flipH="1">
            <a:off x="-303883" y="3256410"/>
            <a:ext cx="4077107" cy="3177107"/>
          </a:xfrm>
          <a:prstGeom prst="rect">
            <a:avLst/>
          </a:prstGeom>
          <a:noFill/>
          <a:ln>
            <a:noFill/>
          </a:ln>
        </p:spPr>
      </p:pic>
      <p:pic>
        <p:nvPicPr>
          <p:cNvPr id="1078" name="Google Shape;1078;p19"/>
          <p:cNvPicPr preferRelativeResize="0"/>
          <p:nvPr/>
        </p:nvPicPr>
        <p:blipFill rotWithShape="1">
          <a:blip r:embed="rId5">
            <a:alphaModFix/>
          </a:blip>
          <a:srcRect/>
          <a:stretch/>
        </p:blipFill>
        <p:spPr>
          <a:xfrm>
            <a:off x="9740265" y="3203732"/>
            <a:ext cx="2613610" cy="3282462"/>
          </a:xfrm>
          <a:prstGeom prst="rect">
            <a:avLst/>
          </a:prstGeom>
          <a:noFill/>
          <a:ln>
            <a:noFill/>
          </a:ln>
        </p:spPr>
      </p:pic>
      <p:grpSp>
        <p:nvGrpSpPr>
          <p:cNvPr id="6" name="Group 5">
            <a:extLst>
              <a:ext uri="{FF2B5EF4-FFF2-40B4-BE49-F238E27FC236}">
                <a16:creationId xmlns:a16="http://schemas.microsoft.com/office/drawing/2014/main" xmlns="" id="{8B496DC6-9226-4EA3-BDF9-149170D1D30A}"/>
              </a:ext>
            </a:extLst>
          </p:cNvPr>
          <p:cNvGrpSpPr/>
          <p:nvPr/>
        </p:nvGrpSpPr>
        <p:grpSpPr>
          <a:xfrm>
            <a:off x="1796143" y="1878194"/>
            <a:ext cx="8285482" cy="2650264"/>
            <a:chOff x="299504" y="1953671"/>
            <a:chExt cx="10081625" cy="4418553"/>
          </a:xfrm>
        </p:grpSpPr>
        <p:pic>
          <p:nvPicPr>
            <p:cNvPr id="7" name="Google Shape;1159;p23">
              <a:extLst>
                <a:ext uri="{FF2B5EF4-FFF2-40B4-BE49-F238E27FC236}">
                  <a16:creationId xmlns:a16="http://schemas.microsoft.com/office/drawing/2014/main" xmlns="" id="{4D26D116-0190-4755-8DEC-950C9617B70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8" name="Google Shape;1160;p23">
              <a:extLst>
                <a:ext uri="{FF2B5EF4-FFF2-40B4-BE49-F238E27FC236}">
                  <a16:creationId xmlns:a16="http://schemas.microsoft.com/office/drawing/2014/main" xmlns="" id="{5F098EB9-36F6-48C8-8BD5-FA1369DC4602}"/>
                </a:ext>
              </a:extLst>
            </p:cNvPr>
            <p:cNvSpPr/>
            <p:nvPr/>
          </p:nvSpPr>
          <p:spPr>
            <a:xfrm>
              <a:off x="1008750" y="1953671"/>
              <a:ext cx="7945119" cy="3540522"/>
            </a:xfrm>
            <a:prstGeom prst="rect">
              <a:avLst/>
            </a:prstGeom>
            <a:noFill/>
            <a:ln>
              <a:noFill/>
            </a:ln>
          </p:spPr>
          <p:txBody>
            <a:bodyPr spcFirstLastPara="1" wrap="square" lIns="91425" tIns="45700" rIns="91425" bIns="45700" anchor="t" anchorCtr="0">
              <a:spAutoFit/>
            </a:bodyPr>
            <a:lstStyle/>
            <a:p>
              <a:pPr marL="742950" marR="0" lvl="1" indent="-285750" algn="just" defTabSz="914400" rtl="0" eaLnBrk="1" fontAlgn="auto" latinLnBrk="0" hangingPunct="1">
                <a:lnSpc>
                  <a:spcPct val="150000"/>
                </a:lnSpc>
                <a:spcBef>
                  <a:spcPts val="0"/>
                </a:spcBef>
                <a:spcAft>
                  <a:spcPts val="0"/>
                </a:spcAft>
                <a:buClr>
                  <a:srgbClr val="FFFFFF"/>
                </a:buClr>
                <a:buSzPts val="3200"/>
                <a:buFont typeface="Arial" panose="020B0604020202020204" pitchFamily="34" charset="0"/>
                <a:buChar char="•"/>
                <a:tabLst/>
                <a:defRPr/>
              </a:pPr>
              <a:r>
                <a:rPr kumimoji="0" lang="nl-NL" sz="8800" b="1" i="1"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Vận dụng</a:t>
              </a:r>
              <a:endParaRPr kumimoji="0" sz="88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spTree>
    <p:extLst>
      <p:ext uri="{BB962C8B-B14F-4D97-AF65-F5344CB8AC3E}">
        <p14:creationId xmlns:p14="http://schemas.microsoft.com/office/powerpoint/2010/main" val="9918950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78"/>
                                        </p:tgtEl>
                                        <p:attrNameLst>
                                          <p:attrName>style.visibility</p:attrName>
                                        </p:attrNameLst>
                                      </p:cBhvr>
                                      <p:to>
                                        <p:strVal val="visible"/>
                                      </p:to>
                                    </p:set>
                                    <p:animEffect transition="in" filter="fade">
                                      <p:cBhvr>
                                        <p:cTn id="9" dur="1000"/>
                                        <p:tgtEl>
                                          <p:spTgt spid="1078"/>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2</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Tuyên truyền sự cần thiết phải tiêu dùng tiết kiệm, bảo vệ môi trường </a:t>
            </a:r>
            <a:endParaRPr kumimoji="0"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xmlns=""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xmlns=""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extLst>
      <p:ext uri="{BB962C8B-B14F-4D97-AF65-F5344CB8AC3E}">
        <p14:creationId xmlns:p14="http://schemas.microsoft.com/office/powerpoint/2010/main" val="405394329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183</Words>
  <Application>Microsoft Office PowerPoint</Application>
  <PresentationFormat>Widescreen</PresentationFormat>
  <Paragraphs>20</Paragraphs>
  <Slides>16</Slides>
  <Notes>12</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16</vt:i4>
      </vt:variant>
    </vt:vector>
  </HeadingPairs>
  <TitlesOfParts>
    <vt:vector size="33" baseType="lpstr">
      <vt:lpstr>宋体</vt:lpstr>
      <vt:lpstr>Arial</vt:lpstr>
      <vt:lpstr>Calibri</vt:lpstr>
      <vt:lpstr>Calibri Light</vt:lpstr>
      <vt:lpstr>Coiny</vt:lpstr>
      <vt:lpstr>Georgia</vt:lpstr>
      <vt:lpstr>ITC Avant Garde Std Bk</vt:lpstr>
      <vt:lpstr>Tahoma</vt:lpstr>
      <vt:lpstr>字魂36号-正文宋楷</vt:lpstr>
      <vt:lpstr>等线</vt:lpstr>
      <vt:lpstr>1_Office Theme</vt:lpstr>
      <vt:lpstr>1_Office 主题</vt:lpstr>
      <vt:lpstr>3_Office 主题​​</vt:lpstr>
      <vt:lpstr>2_Office 主题​​</vt:lpstr>
      <vt:lpstr>1_Simple Light</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2022-11-11T10:07:24Z</dcterms:created>
  <dcterms:modified xsi:type="dcterms:W3CDTF">2022-11-28T03:39:38Z</dcterms:modified>
</cp:coreProperties>
</file>