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6" r:id="rId3"/>
    <p:sldId id="267" r:id="rId4"/>
    <p:sldId id="268" r:id="rId5"/>
    <p:sldId id="269" r:id="rId6"/>
    <p:sldId id="265" r:id="rId7"/>
    <p:sldId id="256" r:id="rId8"/>
    <p:sldId id="261" r:id="rId9"/>
    <p:sldId id="270" r:id="rId10"/>
    <p:sldId id="271" r:id="rId11"/>
    <p:sldId id="257" r:id="rId12"/>
    <p:sldId id="272" r:id="rId13"/>
    <p:sldId id="273" r:id="rId14"/>
    <p:sldId id="276" r:id="rId15"/>
    <p:sldId id="277" r:id="rId16"/>
    <p:sldId id="278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>
      <p:cViewPr varScale="1">
        <p:scale>
          <a:sx n="69" d="100"/>
          <a:sy n="69" d="100"/>
        </p:scale>
        <p:origin x="144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C34D-6101-4F7F-9827-69C00C9920EC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2D76-99A9-4A93-ADA9-569927445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86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C34D-6101-4F7F-9827-69C00C9920EC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2D76-99A9-4A93-ADA9-569927445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3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C34D-6101-4F7F-9827-69C00C9920EC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2D76-99A9-4A93-ADA9-569927445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16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C34D-6101-4F7F-9827-69C00C9920EC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2D76-99A9-4A93-ADA9-569927445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2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C34D-6101-4F7F-9827-69C00C9920EC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2D76-99A9-4A93-ADA9-569927445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35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C34D-6101-4F7F-9827-69C00C9920EC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2D76-99A9-4A93-ADA9-569927445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27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C34D-6101-4F7F-9827-69C00C9920EC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2D76-99A9-4A93-ADA9-569927445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50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C34D-6101-4F7F-9827-69C00C9920EC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2D76-99A9-4A93-ADA9-569927445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C34D-6101-4F7F-9827-69C00C9920EC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2D76-99A9-4A93-ADA9-569927445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2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C34D-6101-4F7F-9827-69C00C9920EC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2D76-99A9-4A93-ADA9-569927445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17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C34D-6101-4F7F-9827-69C00C9920EC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2D76-99A9-4A93-ADA9-569927445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3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EC34D-6101-4F7F-9827-69C00C9920EC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72D76-99A9-4A93-ADA9-569927445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2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6822" y="1143000"/>
            <a:ext cx="7772400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Times New Roman" pitchFamily="18" charset="0"/>
                <a:cs typeface="Times New Roman" pitchFamily="18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Times New Roman" pitchFamily="18" charset="0"/>
                <a:cs typeface="Times New Roman" pitchFamily="18" charset="0"/>
              </a:rPr>
              <a:t>ĐẾN VỚI TIẾT TỰ NHIÊN VÀ XÃ HỘI LỚP 2</a:t>
            </a:r>
          </a:p>
        </p:txBody>
      </p:sp>
    </p:spTree>
    <p:extLst>
      <p:ext uri="{BB962C8B-B14F-4D97-AF65-F5344CB8AC3E}">
        <p14:creationId xmlns:p14="http://schemas.microsoft.com/office/powerpoint/2010/main" val="415927799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9144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228600" y="228600"/>
            <a:ext cx="789372" cy="782428"/>
          </a:xfrm>
          <a:prstGeom prst="flowChartConnector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1017972" y="228601"/>
            <a:ext cx="58748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3399"/>
                </a:solidFill>
              </a:rPr>
              <a:t>An </a:t>
            </a:r>
            <a:r>
              <a:rPr lang="en-US" sz="3600" b="1" dirty="0" err="1">
                <a:solidFill>
                  <a:srgbClr val="FF3399"/>
                </a:solidFill>
              </a:rPr>
              <a:t>toàn</a:t>
            </a:r>
            <a:r>
              <a:rPr lang="en-US" sz="3600" b="1" dirty="0">
                <a:solidFill>
                  <a:srgbClr val="FF3399"/>
                </a:solidFill>
              </a:rPr>
              <a:t> </a:t>
            </a:r>
            <a:r>
              <a:rPr lang="en-US" sz="3600" b="1" dirty="0" err="1">
                <a:solidFill>
                  <a:srgbClr val="FF3399"/>
                </a:solidFill>
              </a:rPr>
              <a:t>khi</a:t>
            </a:r>
            <a:r>
              <a:rPr lang="en-US" sz="3600" b="1" dirty="0">
                <a:solidFill>
                  <a:srgbClr val="FF3399"/>
                </a:solidFill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</a:rPr>
              <a:t>đi</a:t>
            </a:r>
            <a:r>
              <a:rPr lang="en-US" sz="3600" b="1" dirty="0" smtClean="0">
                <a:solidFill>
                  <a:srgbClr val="FF3399"/>
                </a:solidFill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</a:rPr>
              <a:t>thuyền</a:t>
            </a:r>
            <a:r>
              <a:rPr lang="en-US" sz="3600" dirty="0">
                <a:solidFill>
                  <a:srgbClr val="E200E2"/>
                </a:solidFill>
              </a:rPr>
              <a:t>	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1AE966C-7C79-4F26-9349-F5003C6DD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121749"/>
            <a:ext cx="727911" cy="8286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29247CB-3EEE-4E39-B404-7AC6F7169D4B}"/>
              </a:ext>
            </a:extLst>
          </p:cNvPr>
          <p:cNvSpPr txBox="1"/>
          <p:nvPr/>
        </p:nvSpPr>
        <p:spPr>
          <a:xfrm>
            <a:off x="1032711" y="990600"/>
            <a:ext cx="79588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D96F0F-3076-4A13-AD18-A57DFA4DD4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9302"/>
          <a:stretch/>
        </p:blipFill>
        <p:spPr>
          <a:xfrm>
            <a:off x="1" y="1739418"/>
            <a:ext cx="5181600" cy="4966181"/>
          </a:xfrm>
          <a:prstGeom prst="flowChartConnector">
            <a:avLst/>
          </a:prstGeom>
        </p:spPr>
      </p:pic>
      <p:sp>
        <p:nvSpPr>
          <p:cNvPr id="19" name="Rectangle: Rounded Corners 26">
            <a:extLst>
              <a:ext uri="{FF2B5EF4-FFF2-40B4-BE49-F238E27FC236}">
                <a16:creationId xmlns:a16="http://schemas.microsoft.com/office/drawing/2014/main" id="{6E992397-8660-4D31-812F-AD2F49A571EA}"/>
              </a:ext>
            </a:extLst>
          </p:cNvPr>
          <p:cNvSpPr/>
          <p:nvPr/>
        </p:nvSpPr>
        <p:spPr>
          <a:xfrm>
            <a:off x="5486400" y="2957514"/>
            <a:ext cx="3118767" cy="229878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007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7">
            <a:extLst>
              <a:ext uri="{FF2B5EF4-FFF2-40B4-BE49-F238E27FC236}">
                <a16:creationId xmlns:a16="http://schemas.microsoft.com/office/drawing/2014/main" id="{A1EB9B2C-4307-454B-82AD-686028C7B6A8}"/>
              </a:ext>
            </a:extLst>
          </p:cNvPr>
          <p:cNvSpPr/>
          <p:nvPr/>
        </p:nvSpPr>
        <p:spPr>
          <a:xfrm>
            <a:off x="1370723" y="5387373"/>
            <a:ext cx="6401677" cy="1318227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neo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7015D6-267C-40F4-99CB-7C08375206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0"/>
          <a:stretch/>
        </p:blipFill>
        <p:spPr>
          <a:xfrm>
            <a:off x="1" y="1072892"/>
            <a:ext cx="4572000" cy="4016827"/>
          </a:xfrm>
          <a:prstGeom prst="round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1639FD-D714-4C4E-AEDA-BCB77D7EE7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3" t="624" r="-92" b="-1602"/>
          <a:stretch/>
        </p:blipFill>
        <p:spPr>
          <a:xfrm>
            <a:off x="4639302" y="1077010"/>
            <a:ext cx="4504698" cy="4012710"/>
          </a:xfrm>
          <a:prstGeom prst="roundRect">
            <a:avLst>
              <a:gd name="adj" fmla="val 18304"/>
            </a:avLst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939167-0CF9-4AEC-AB07-AC8394B50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1" y="152400"/>
            <a:ext cx="929882" cy="7759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ADD3AC-8664-4620-A8A6-601EFCEF39F1}"/>
              </a:ext>
            </a:extLst>
          </p:cNvPr>
          <p:cNvSpPr txBox="1"/>
          <p:nvPr/>
        </p:nvSpPr>
        <p:spPr>
          <a:xfrm>
            <a:off x="1082283" y="237830"/>
            <a:ext cx="4785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quy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định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thuyền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36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939167-0CF9-4AEC-AB07-AC8394B50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990600" cy="8286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ADD3AC-8664-4620-A8A6-601EFCEF39F1}"/>
              </a:ext>
            </a:extLst>
          </p:cNvPr>
          <p:cNvSpPr txBox="1"/>
          <p:nvPr/>
        </p:nvSpPr>
        <p:spPr>
          <a:xfrm>
            <a:off x="1143000" y="237830"/>
            <a:ext cx="4810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quy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định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thuyền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Rectangle: Rounded Corners 17">
            <a:extLst>
              <a:ext uri="{FF2B5EF4-FFF2-40B4-BE49-F238E27FC236}">
                <a16:creationId xmlns:a16="http://schemas.microsoft.com/office/drawing/2014/main" id="{A1EB9B2C-4307-454B-82AD-686028C7B6A8}"/>
              </a:ext>
            </a:extLst>
          </p:cNvPr>
          <p:cNvSpPr/>
          <p:nvPr/>
        </p:nvSpPr>
        <p:spPr>
          <a:xfrm>
            <a:off x="5231104" y="1953125"/>
            <a:ext cx="3708518" cy="3561348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Khi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BDA1EC-0918-4E4C-ACB4-8479D6888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066800"/>
            <a:ext cx="5154904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ADD3AC-8664-4620-A8A6-601EFCEF39F1}"/>
              </a:ext>
            </a:extLst>
          </p:cNvPr>
          <p:cNvSpPr txBox="1"/>
          <p:nvPr/>
        </p:nvSpPr>
        <p:spPr>
          <a:xfrm>
            <a:off x="1780308" y="304800"/>
            <a:ext cx="5687291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562100" y="784502"/>
            <a:ext cx="3086100" cy="119669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447309" y="784502"/>
            <a:ext cx="200891" cy="12256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48200" y="784502"/>
            <a:ext cx="2819400" cy="119669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26">
            <a:extLst>
              <a:ext uri="{FF2B5EF4-FFF2-40B4-BE49-F238E27FC236}">
                <a16:creationId xmlns:a16="http://schemas.microsoft.com/office/drawing/2014/main" id="{6E992397-8660-4D31-812F-AD2F49A571EA}"/>
              </a:ext>
            </a:extLst>
          </p:cNvPr>
          <p:cNvSpPr/>
          <p:nvPr/>
        </p:nvSpPr>
        <p:spPr>
          <a:xfrm>
            <a:off x="1" y="2010178"/>
            <a:ext cx="2618507" cy="248562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: Rounded Corners 17">
            <a:extLst>
              <a:ext uri="{FF2B5EF4-FFF2-40B4-BE49-F238E27FC236}">
                <a16:creationId xmlns:a16="http://schemas.microsoft.com/office/drawing/2014/main" id="{A1EB9B2C-4307-454B-82AD-686028C7B6A8}"/>
              </a:ext>
            </a:extLst>
          </p:cNvPr>
          <p:cNvSpPr/>
          <p:nvPr/>
        </p:nvSpPr>
        <p:spPr>
          <a:xfrm>
            <a:off x="2514600" y="2010178"/>
            <a:ext cx="3810000" cy="248562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Khi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: Rounded Corners 17">
            <a:extLst>
              <a:ext uri="{FF2B5EF4-FFF2-40B4-BE49-F238E27FC236}">
                <a16:creationId xmlns:a16="http://schemas.microsoft.com/office/drawing/2014/main" id="{A1EB9B2C-4307-454B-82AD-686028C7B6A8}"/>
              </a:ext>
            </a:extLst>
          </p:cNvPr>
          <p:cNvSpPr/>
          <p:nvPr/>
        </p:nvSpPr>
        <p:spPr>
          <a:xfrm>
            <a:off x="6324601" y="1981200"/>
            <a:ext cx="2667000" cy="248562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neo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571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1.me\khung\pngtree-fun-children-s-day-poster-background-image_223947.jpg">
            <a:extLst>
              <a:ext uri="{FF2B5EF4-FFF2-40B4-BE49-F238E27FC236}">
                <a16:creationId xmlns:a16="http://schemas.microsoft.com/office/drawing/2014/main" id="{8E4FE5FD-7DCA-468D-9B55-B7968C93C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C000DD-40CE-4F89-B53B-851D2A09B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16021"/>
            <a:ext cx="1219200" cy="1108179"/>
          </a:xfrm>
          <a:prstGeom prst="flowChartConnector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19200" y="2133600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71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27709"/>
            <a:ext cx="8382000" cy="586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 noChangeArrowheads="1"/>
          </p:cNvSpPr>
          <p:nvPr/>
        </p:nvSpPr>
        <p:spPr>
          <a:xfrm>
            <a:off x="1894608" y="1905000"/>
            <a:ext cx="4734791" cy="1939925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Vận</a:t>
            </a:r>
            <a:r>
              <a:rPr kumimoji="0" lang="en-US" alt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alt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dụng</a:t>
            </a:r>
            <a:endParaRPr kumimoji="0" lang="en-US" alt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altLang="en-US" sz="8800" b="1" i="0" u="none" strike="noStrike" kern="120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44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1.me\khung\pngtree-fun-children-s-day-poster-background-image_223947.jpg">
            <a:extLst>
              <a:ext uri="{FF2B5EF4-FFF2-40B4-BE49-F238E27FC236}">
                <a16:creationId xmlns:a16="http://schemas.microsoft.com/office/drawing/2014/main" id="{8E4FE5FD-7DCA-468D-9B55-B7968C93C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5800" y="2286000"/>
            <a:ext cx="77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Ghi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nhớ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toàn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trên</a:t>
            </a:r>
            <a:endParaRPr kumimoji="0" lang="en-US" sz="4800" b="0" i="0" u="none" strike="noStrike" kern="1200" cap="none" spc="0" normalizeH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xe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buýt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trên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thuyền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97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7152" y="2556932"/>
            <a:ext cx="5976071" cy="108613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</a:t>
            </a:r>
            <a:r>
              <a:rPr lang="en-US" sz="8800" b="1" dirty="0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các</a:t>
            </a:r>
            <a:r>
              <a:rPr lang="en-US" sz="8800" b="1" dirty="0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con.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 smtClean="0">
                <a:ln/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r>
              <a:rPr lang="en-US" sz="8800" b="1" dirty="0" err="1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úc</a:t>
            </a:r>
            <a:r>
              <a:rPr lang="en-US" sz="8800" b="1" dirty="0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các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con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học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tập</a:t>
            </a:r>
            <a:r>
              <a:rPr lang="en-US" sz="8800" b="1" dirty="0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tốt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9185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9"/>
          <p:cNvPicPr>
            <a:picLocks noChangeAspect="1"/>
          </p:cNvPicPr>
          <p:nvPr/>
        </p:nvPicPr>
        <p:blipFill rotWithShape="1">
          <a:blip r:embed="rId2" cstate="screen"/>
          <a:srcRect l="9168" r="13475"/>
          <a:stretch/>
        </p:blipFill>
        <p:spPr>
          <a:xfrm flipH="1">
            <a:off x="184244" y="294968"/>
            <a:ext cx="8959756" cy="650403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25066" y="1185081"/>
            <a:ext cx="1263034" cy="123057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1386713"/>
            <a:ext cx="1383300" cy="77498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9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81200" y="924068"/>
            <a:ext cx="6096000" cy="17525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endPara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5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95800"/>
            <a:ext cx="90820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762000" y="297354"/>
            <a:ext cx="43656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353219" y="1119093"/>
            <a:ext cx="837564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buýt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170657" y="2679918"/>
            <a:ext cx="87407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- Chia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544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2"/>
            <a:ext cx="8382000" cy="586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 noChangeArrowheads="1"/>
          </p:cNvSpPr>
          <p:nvPr/>
        </p:nvSpPr>
        <p:spPr>
          <a:xfrm>
            <a:off x="1371600" y="2738440"/>
            <a:ext cx="6629400" cy="1482725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5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alt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altLang="en-US" sz="5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68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9144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228600" y="228600"/>
            <a:ext cx="789372" cy="782428"/>
          </a:xfrm>
          <a:prstGeom prst="flowChartConnector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1017972" y="228601"/>
            <a:ext cx="58748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3399"/>
                </a:solidFill>
              </a:rPr>
              <a:t>An </a:t>
            </a:r>
            <a:r>
              <a:rPr lang="en-US" sz="3600" b="1" dirty="0" err="1">
                <a:solidFill>
                  <a:srgbClr val="FF3399"/>
                </a:solidFill>
              </a:rPr>
              <a:t>toàn</a:t>
            </a:r>
            <a:r>
              <a:rPr lang="en-US" sz="3600" b="1" dirty="0">
                <a:solidFill>
                  <a:srgbClr val="FF3399"/>
                </a:solidFill>
              </a:rPr>
              <a:t> </a:t>
            </a:r>
            <a:r>
              <a:rPr lang="en-US" sz="3600" b="1" dirty="0" err="1">
                <a:solidFill>
                  <a:srgbClr val="FF3399"/>
                </a:solidFill>
              </a:rPr>
              <a:t>khi</a:t>
            </a:r>
            <a:r>
              <a:rPr lang="en-US" sz="3600" b="1" dirty="0">
                <a:solidFill>
                  <a:srgbClr val="FF3399"/>
                </a:solidFill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</a:rPr>
              <a:t>đi</a:t>
            </a:r>
            <a:r>
              <a:rPr lang="en-US" sz="3600" b="1" dirty="0" smtClean="0">
                <a:solidFill>
                  <a:srgbClr val="FF3399"/>
                </a:solidFill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</a:rPr>
              <a:t>xe</a:t>
            </a:r>
            <a:r>
              <a:rPr lang="en-US" sz="3600" b="1" dirty="0" smtClean="0">
                <a:solidFill>
                  <a:srgbClr val="FF3399"/>
                </a:solidFill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</a:rPr>
              <a:t>buýt</a:t>
            </a:r>
            <a:r>
              <a:rPr lang="en-US" sz="3600" dirty="0">
                <a:solidFill>
                  <a:srgbClr val="E200E2"/>
                </a:solidFill>
              </a:rPr>
              <a:t>	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1AE966C-7C79-4F26-9349-F5003C6DD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121749"/>
            <a:ext cx="727911" cy="8286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29247CB-3EEE-4E39-B404-7AC6F7169D4B}"/>
              </a:ext>
            </a:extLst>
          </p:cNvPr>
          <p:cNvSpPr txBox="1"/>
          <p:nvPr/>
        </p:nvSpPr>
        <p:spPr>
          <a:xfrm>
            <a:off x="1032711" y="990600"/>
            <a:ext cx="79588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buýt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BB55816-A8A9-4125-BE2F-24279E08E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971676"/>
            <a:ext cx="4400550" cy="4124324"/>
          </a:xfrm>
          <a:prstGeom prst="rect">
            <a:avLst/>
          </a:prstGeom>
        </p:spPr>
      </p:pic>
      <p:sp>
        <p:nvSpPr>
          <p:cNvPr id="23" name="Rectangle: Rounded Corners 26">
            <a:extLst>
              <a:ext uri="{FF2B5EF4-FFF2-40B4-BE49-F238E27FC236}">
                <a16:creationId xmlns:a16="http://schemas.microsoft.com/office/drawing/2014/main" id="{6E992397-8660-4D31-812F-AD2F49A571EA}"/>
              </a:ext>
            </a:extLst>
          </p:cNvPr>
          <p:cNvSpPr/>
          <p:nvPr/>
        </p:nvSpPr>
        <p:spPr>
          <a:xfrm>
            <a:off x="6144491" y="2762899"/>
            <a:ext cx="2819399" cy="2638428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图片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4" t="5990" r="15138" b="7344"/>
          <a:stretch/>
        </p:blipFill>
        <p:spPr>
          <a:xfrm>
            <a:off x="-240840" y="4027581"/>
            <a:ext cx="2222040" cy="287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014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939167-0CF9-4AEC-AB07-AC8394B50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00" y="267024"/>
            <a:ext cx="828675" cy="8286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ADD3AC-8664-4620-A8A6-601EFCEF39F1}"/>
              </a:ext>
            </a:extLst>
          </p:cNvPr>
          <p:cNvSpPr txBox="1"/>
          <p:nvPr/>
        </p:nvSpPr>
        <p:spPr>
          <a:xfrm>
            <a:off x="1060283" y="352454"/>
            <a:ext cx="5569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buýt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F5114B-449D-4E07-A59D-07270A823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028075"/>
            <a:ext cx="5410200" cy="5601325"/>
          </a:xfrm>
          <a:prstGeom prst="rect">
            <a:avLst/>
          </a:prstGeom>
        </p:spPr>
      </p:pic>
      <p:sp>
        <p:nvSpPr>
          <p:cNvPr id="5" name="Rectangle: Rounded Corners 26">
            <a:extLst>
              <a:ext uri="{FF2B5EF4-FFF2-40B4-BE49-F238E27FC236}">
                <a16:creationId xmlns:a16="http://schemas.microsoft.com/office/drawing/2014/main" id="{48A58F5B-C9A1-41FB-BECF-0607114EC654}"/>
              </a:ext>
            </a:extLst>
          </p:cNvPr>
          <p:cNvSpPr/>
          <p:nvPr/>
        </p:nvSpPr>
        <p:spPr>
          <a:xfrm>
            <a:off x="214753" y="2189020"/>
            <a:ext cx="3131127" cy="2977888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261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939167-0CF9-4AEC-AB07-AC8394B50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00" y="114297"/>
            <a:ext cx="828675" cy="8286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ADD3AC-8664-4620-A8A6-601EFCEF39F1}"/>
              </a:ext>
            </a:extLst>
          </p:cNvPr>
          <p:cNvSpPr txBox="1"/>
          <p:nvPr/>
        </p:nvSpPr>
        <p:spPr>
          <a:xfrm>
            <a:off x="1060283" y="199727"/>
            <a:ext cx="5873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buýt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1235A0-16CD-434D-A693-49848E220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85024"/>
            <a:ext cx="4343400" cy="4120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6DF3D6-65AE-4D18-9BE6-F15163C84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146908"/>
            <a:ext cx="4419600" cy="3958492"/>
          </a:xfrm>
          <a:prstGeom prst="roundRect">
            <a:avLst>
              <a:gd name="adj" fmla="val 10181"/>
            </a:avLst>
          </a:prstGeom>
        </p:spPr>
      </p:pic>
      <p:sp>
        <p:nvSpPr>
          <p:cNvPr id="8" name="Rectangle: Rounded Corners 17">
            <a:extLst>
              <a:ext uri="{FF2B5EF4-FFF2-40B4-BE49-F238E27FC236}">
                <a16:creationId xmlns:a16="http://schemas.microsoft.com/office/drawing/2014/main" id="{A1EB9B2C-4307-454B-82AD-686028C7B6A8}"/>
              </a:ext>
            </a:extLst>
          </p:cNvPr>
          <p:cNvSpPr/>
          <p:nvPr/>
        </p:nvSpPr>
        <p:spPr>
          <a:xfrm>
            <a:off x="1143000" y="5321414"/>
            <a:ext cx="6848281" cy="1460386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56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ADD3AC-8664-4620-A8A6-601EFCEF39F1}"/>
              </a:ext>
            </a:extLst>
          </p:cNvPr>
          <p:cNvSpPr txBox="1"/>
          <p:nvPr/>
        </p:nvSpPr>
        <p:spPr>
          <a:xfrm>
            <a:off x="1905000" y="199727"/>
            <a:ext cx="58674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buýt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6">
            <a:extLst>
              <a:ext uri="{FF2B5EF4-FFF2-40B4-BE49-F238E27FC236}">
                <a16:creationId xmlns:a16="http://schemas.microsoft.com/office/drawing/2014/main" id="{6E992397-8660-4D31-812F-AD2F49A571EA}"/>
              </a:ext>
            </a:extLst>
          </p:cNvPr>
          <p:cNvSpPr/>
          <p:nvPr/>
        </p:nvSpPr>
        <p:spPr>
          <a:xfrm>
            <a:off x="152400" y="1981200"/>
            <a:ext cx="2819399" cy="2638428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: Rounded Corners 26">
            <a:extLst>
              <a:ext uri="{FF2B5EF4-FFF2-40B4-BE49-F238E27FC236}">
                <a16:creationId xmlns:a16="http://schemas.microsoft.com/office/drawing/2014/main" id="{48A58F5B-C9A1-41FB-BECF-0607114EC654}"/>
              </a:ext>
            </a:extLst>
          </p:cNvPr>
          <p:cNvSpPr/>
          <p:nvPr/>
        </p:nvSpPr>
        <p:spPr>
          <a:xfrm>
            <a:off x="3048000" y="2001982"/>
            <a:ext cx="2937164" cy="2617646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: Rounded Corners 17">
            <a:extLst>
              <a:ext uri="{FF2B5EF4-FFF2-40B4-BE49-F238E27FC236}">
                <a16:creationId xmlns:a16="http://schemas.microsoft.com/office/drawing/2014/main" id="{A1EB9B2C-4307-454B-82AD-686028C7B6A8}"/>
              </a:ext>
            </a:extLst>
          </p:cNvPr>
          <p:cNvSpPr/>
          <p:nvPr/>
        </p:nvSpPr>
        <p:spPr>
          <a:xfrm>
            <a:off x="6096000" y="2010178"/>
            <a:ext cx="2895600" cy="2609450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7" name="Straight Arrow Connector 6"/>
          <p:cNvCxnSpPr>
            <a:endCxn id="3" idx="0"/>
          </p:cNvCxnSpPr>
          <p:nvPr/>
        </p:nvCxnSpPr>
        <p:spPr>
          <a:xfrm flipH="1">
            <a:off x="1562100" y="784502"/>
            <a:ext cx="3086100" cy="119669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447309" y="784502"/>
            <a:ext cx="200891" cy="12256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48200" y="784502"/>
            <a:ext cx="2819400" cy="119669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58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1.me\khung\pngtree-fun-children-s-day-poster-background-image_223947.jpg">
            <a:extLst>
              <a:ext uri="{FF2B5EF4-FFF2-40B4-BE49-F238E27FC236}">
                <a16:creationId xmlns:a16="http://schemas.microsoft.com/office/drawing/2014/main" id="{8E4FE5FD-7DCA-468D-9B55-B7968C93C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C000DD-40CE-4F89-B53B-851D2A09B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16021"/>
            <a:ext cx="1219200" cy="1108179"/>
          </a:xfrm>
          <a:prstGeom prst="flowChartConnector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19200" y="2133600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buýt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51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451</Words>
  <Application>Microsoft Office PowerPoint</Application>
  <PresentationFormat>On-screen Show (4:3)</PresentationFormat>
  <Paragraphs>44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宋体</vt:lpstr>
      <vt:lpstr>Arial</vt:lpstr>
      <vt:lpstr>Calibri</vt:lpstr>
      <vt:lpstr>Times New Roman</vt:lpstr>
      <vt:lpstr>UTM Avo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Admin</cp:lastModifiedBy>
  <cp:revision>32</cp:revision>
  <dcterms:created xsi:type="dcterms:W3CDTF">2021-11-23T07:07:23Z</dcterms:created>
  <dcterms:modified xsi:type="dcterms:W3CDTF">2021-11-29T07:23:41Z</dcterms:modified>
</cp:coreProperties>
</file>