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3"/>
  </p:notesMasterIdLst>
  <p:sldIdLst>
    <p:sldId id="376" r:id="rId3"/>
    <p:sldId id="365" r:id="rId4"/>
    <p:sldId id="391" r:id="rId5"/>
    <p:sldId id="377" r:id="rId6"/>
    <p:sldId id="393" r:id="rId7"/>
    <p:sldId id="292" r:id="rId8"/>
    <p:sldId id="303" r:id="rId9"/>
    <p:sldId id="304" r:id="rId10"/>
    <p:sldId id="314" r:id="rId11"/>
    <p:sldId id="316" r:id="rId12"/>
    <p:sldId id="317" r:id="rId13"/>
    <p:sldId id="394" r:id="rId14"/>
    <p:sldId id="375" r:id="rId15"/>
    <p:sldId id="305" r:id="rId16"/>
    <p:sldId id="318" r:id="rId17"/>
    <p:sldId id="319" r:id="rId18"/>
    <p:sldId id="293" r:id="rId19"/>
    <p:sldId id="395" r:id="rId20"/>
    <p:sldId id="396" r:id="rId21"/>
    <p:sldId id="28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0C153-10F6-4E52-AB5B-279C92DFB7B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87E3-9873-49C9-A115-BFE6A639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3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7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4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1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2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8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1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8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6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88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2880176" y="4309690"/>
            <a:ext cx="6978591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81" y="461380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20865" y="1001348"/>
            <a:ext cx="8503920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924303" y="2272937"/>
            <a:ext cx="10144912" cy="2086294"/>
            <a:chOff x="6337300" y="1183375"/>
            <a:chExt cx="4953000" cy="1902723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989615" y="2522259"/>
            <a:ext cx="10144912" cy="17231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6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6E418F9-67D9-4844-B909-66018E63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1" y="1547392"/>
            <a:ext cx="8047258" cy="5633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4B87D7-6452-4D2C-9E74-22F9A7553ABE}"/>
              </a:ext>
            </a:extLst>
          </p:cNvPr>
          <p:cNvSpPr/>
          <p:nvPr/>
        </p:nvSpPr>
        <p:spPr>
          <a:xfrm>
            <a:off x="3501557" y="207794"/>
            <a:ext cx="55435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LẠI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1" y="1905719"/>
            <a:ext cx="5014309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909" y="966820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101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341" y="430659"/>
            <a:ext cx="934570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RỒNG RẮN LÊN MÂY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3A45F-1446-47DD-B88E-FF8EE2331628}"/>
              </a:ext>
            </a:extLst>
          </p:cNvPr>
          <p:cNvSpPr/>
          <p:nvPr/>
        </p:nvSpPr>
        <p:spPr>
          <a:xfrm>
            <a:off x="727362" y="107675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A70929-1E8E-48FA-AF80-7C309B2819FF}"/>
              </a:ext>
            </a:extLst>
          </p:cNvPr>
          <p:cNvSpPr/>
          <p:nvPr/>
        </p:nvSpPr>
        <p:spPr>
          <a:xfrm>
            <a:off x="727362" y="191293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BF5190-038E-423C-92DD-747BBBA0DB59}"/>
              </a:ext>
            </a:extLst>
          </p:cNvPr>
          <p:cNvSpPr/>
          <p:nvPr/>
        </p:nvSpPr>
        <p:spPr>
          <a:xfrm>
            <a:off x="727362" y="458289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2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617529" y="4399483"/>
            <a:ext cx="113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615250"/>
            <a:ext cx="1547387" cy="118945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63340" y="386188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501" y="1072486"/>
            <a:ext cx="984397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Nếu thầy nói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3500" y="1895450"/>
            <a:ext cx="571518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thầy nói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23501" y="2645591"/>
            <a:ext cx="1059940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23501" y="3432236"/>
            <a:ext cx="1059940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756"/>
            <a:ext cx="1653713" cy="12711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08807" y="225933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225" y="996095"/>
            <a:ext cx="618253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807" y="1974006"/>
            <a:ext cx="6708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826" y="3254774"/>
            <a:ext cx="103107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245" y="4447578"/>
            <a:ext cx="103107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273" y="1011002"/>
            <a:ext cx="3506115" cy="7600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807" y="2515872"/>
            <a:ext cx="10310731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và đồng ý cho thầy bắt khúc đuôi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0521" y="1988913"/>
            <a:ext cx="447484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 hỏi xin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807" y="3839549"/>
            <a:ext cx="372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lang="vi-VN" sz="3200" dirty="0"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89955" y="3254774"/>
            <a:ext cx="263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72967" y="4462967"/>
            <a:ext cx="522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lang="vi-VN" sz="3200" dirty="0"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9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8" grpId="0"/>
      <p:bldP spid="21" grpId="0"/>
      <p:bldP spid="8" grpId="0" animBg="1"/>
      <p:bldP spid="10" grpId="0" animBg="1"/>
      <p:bldP spid="11" grpId="0" animBg="1"/>
      <p:bldP spid="2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789" y="81657"/>
            <a:ext cx="926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15 trò chơi dân gian tuổi thơ không bao giờ qu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9" y="3726301"/>
            <a:ext cx="2703691" cy="248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uyết minh và hướng dẫn trò chơi mèo đuổi chuột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8" y="797467"/>
            <a:ext cx="3545556" cy="219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ò chơi dân gian tập thể Kéo 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6" y="797467"/>
            <a:ext cx="3545556" cy="216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Cu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17" y="3771965"/>
            <a:ext cx="2760773" cy="254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9587D15-BD31-4C04-B800-A6930A5C9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0" y="3726301"/>
            <a:ext cx="3780920" cy="2541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B584-F361-4CE6-83D0-94D46B841995}"/>
              </a:ext>
            </a:extLst>
          </p:cNvPr>
          <p:cNvSpPr txBox="1"/>
          <p:nvPr/>
        </p:nvSpPr>
        <p:spPr>
          <a:xfrm>
            <a:off x="2968824" y="3010011"/>
            <a:ext cx="20671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2B18-3595-409B-9177-7F592668984D}"/>
              </a:ext>
            </a:extLst>
          </p:cNvPr>
          <p:cNvSpPr txBox="1"/>
          <p:nvPr/>
        </p:nvSpPr>
        <p:spPr>
          <a:xfrm>
            <a:off x="527628" y="6268881"/>
            <a:ext cx="40023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chi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D0C31-799B-42ED-B737-D4B991760AA0}"/>
              </a:ext>
            </a:extLst>
          </p:cNvPr>
          <p:cNvSpPr txBox="1"/>
          <p:nvPr/>
        </p:nvSpPr>
        <p:spPr>
          <a:xfrm>
            <a:off x="6828967" y="3096345"/>
            <a:ext cx="29470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565F4-3D3B-4861-A69D-4485D323847E}"/>
              </a:ext>
            </a:extLst>
          </p:cNvPr>
          <p:cNvSpPr txBox="1"/>
          <p:nvPr/>
        </p:nvSpPr>
        <p:spPr>
          <a:xfrm>
            <a:off x="4643860" y="6260756"/>
            <a:ext cx="290427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71C9-43AA-4D22-85E8-8393C16D2B14}"/>
              </a:ext>
            </a:extLst>
          </p:cNvPr>
          <p:cNvSpPr txBox="1"/>
          <p:nvPr/>
        </p:nvSpPr>
        <p:spPr>
          <a:xfrm>
            <a:off x="8582017" y="6260756"/>
            <a:ext cx="29582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chuyền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18843" y="804269"/>
            <a:ext cx="861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4245" y="1895225"/>
            <a:ext cx="896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AD6A1-3BE6-4AD8-8960-1786124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77" y="2986181"/>
            <a:ext cx="5747658" cy="3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 trò chơi dân gian tuổi thơ không bao giờ qu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9" y="3726301"/>
            <a:ext cx="2703691" cy="248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uyết minh và hướng dẫn trò chơi mèo đuổi chuột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8" y="797467"/>
            <a:ext cx="3545556" cy="219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ò chơi dân gian tập thể Kéo 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6" y="797467"/>
            <a:ext cx="3545556" cy="216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Cu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17" y="3771965"/>
            <a:ext cx="2760773" cy="254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9587D15-BD31-4C04-B800-A6930A5C9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0" y="3726301"/>
            <a:ext cx="3780920" cy="2541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B584-F361-4CE6-83D0-94D46B841995}"/>
              </a:ext>
            </a:extLst>
          </p:cNvPr>
          <p:cNvSpPr txBox="1"/>
          <p:nvPr/>
        </p:nvSpPr>
        <p:spPr>
          <a:xfrm>
            <a:off x="2968824" y="3010011"/>
            <a:ext cx="20671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2B18-3595-409B-9177-7F592668984D}"/>
              </a:ext>
            </a:extLst>
          </p:cNvPr>
          <p:cNvSpPr txBox="1"/>
          <p:nvPr/>
        </p:nvSpPr>
        <p:spPr>
          <a:xfrm>
            <a:off x="527628" y="6268881"/>
            <a:ext cx="40023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D0C31-799B-42ED-B737-D4B991760AA0}"/>
              </a:ext>
            </a:extLst>
          </p:cNvPr>
          <p:cNvSpPr txBox="1"/>
          <p:nvPr/>
        </p:nvSpPr>
        <p:spPr>
          <a:xfrm>
            <a:off x="6828967" y="3096345"/>
            <a:ext cx="29470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565F4-3D3B-4861-A69D-4485D323847E}"/>
              </a:ext>
            </a:extLst>
          </p:cNvPr>
          <p:cNvSpPr txBox="1"/>
          <p:nvPr/>
        </p:nvSpPr>
        <p:spPr>
          <a:xfrm>
            <a:off x="4643860" y="6260756"/>
            <a:ext cx="290427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71C9-43AA-4D22-85E8-8393C16D2B14}"/>
              </a:ext>
            </a:extLst>
          </p:cNvPr>
          <p:cNvSpPr txBox="1"/>
          <p:nvPr/>
        </p:nvSpPr>
        <p:spPr>
          <a:xfrm>
            <a:off x="8582017" y="6260756"/>
            <a:ext cx="29582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272" y="110238"/>
            <a:ext cx="861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6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8" y="2335813"/>
            <a:ext cx="10620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4794069"/>
            <a:ext cx="6727371" cy="2063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076118"/>
            <a:ext cx="4316506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28153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085083" y="1158201"/>
            <a:ext cx="770483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1899140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078736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055A2-D82E-460F-BB91-D44BF1EE4900}"/>
              </a:ext>
            </a:extLst>
          </p:cNvPr>
          <p:cNvSpPr txBox="1"/>
          <p:nvPr/>
        </p:nvSpPr>
        <p:spPr>
          <a:xfrm>
            <a:off x="3085083" y="141050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 RẮN LÊN MÂY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81806" y="2430344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89441" y="554005"/>
            <a:ext cx="9167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– 55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893972" y="3950382"/>
            <a:ext cx="4152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48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1" y="1905719"/>
            <a:ext cx="5014309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909" y="966820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101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7085" y="430659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RỒNG RẮN LÊN MÂY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3A45F-1446-47DD-B88E-FF8EE2331628}"/>
              </a:ext>
            </a:extLst>
          </p:cNvPr>
          <p:cNvSpPr/>
          <p:nvPr/>
        </p:nvSpPr>
        <p:spPr>
          <a:xfrm>
            <a:off x="727362" y="107675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A70929-1E8E-48FA-AF80-7C309B2819FF}"/>
              </a:ext>
            </a:extLst>
          </p:cNvPr>
          <p:cNvSpPr/>
          <p:nvPr/>
        </p:nvSpPr>
        <p:spPr>
          <a:xfrm>
            <a:off x="727362" y="191293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BF5190-038E-423C-92DD-747BBBA0DB59}"/>
              </a:ext>
            </a:extLst>
          </p:cNvPr>
          <p:cNvSpPr/>
          <p:nvPr/>
        </p:nvSpPr>
        <p:spPr>
          <a:xfrm>
            <a:off x="727362" y="458289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2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339470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người chơi làm thành rồng rắn bằng cách nào?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7894" y="1192275"/>
            <a:ext cx="9201894" cy="10089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1222931" y="626405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87774" y="6080350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AD6A1-3BE6-4AD8-8960-1786124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80" y="2084917"/>
            <a:ext cx="6856439" cy="3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2155" y="964741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8055" y="1199635"/>
            <a:ext cx="11243945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213525" y="5778239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558" y="5646876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60FAAAFA-AAEC-4104-B404-2D32E903D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477" y="4435751"/>
            <a:ext cx="1661606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312196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7192" y="677307"/>
            <a:ext cx="12369709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205099" y="5900337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1064" y="5808485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8B875048-4E4E-4DE5-8B08-7429E5D81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695" y="4435751"/>
            <a:ext cx="1661606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581191"/>
            <a:ext cx="1171067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5086" y="1028631"/>
            <a:ext cx="10052649" cy="1817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234334" y="5765487"/>
            <a:ext cx="840709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2221" y="5659098"/>
            <a:ext cx="2211583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4B53AE1C-7CA4-4859-96A3-D2DD48EEB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729" y="4353195"/>
            <a:ext cx="1730578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3563451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877</Words>
  <Application>Microsoft Office PowerPoint</Application>
  <PresentationFormat>Widescreen</PresentationFormat>
  <Paragraphs>95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Times New Roman</vt:lpstr>
      <vt:lpstr>字魂36号-正文宋楷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38</cp:revision>
  <dcterms:created xsi:type="dcterms:W3CDTF">2021-07-21T00:06:02Z</dcterms:created>
  <dcterms:modified xsi:type="dcterms:W3CDTF">2021-11-29T08:47:26Z</dcterms:modified>
</cp:coreProperties>
</file>