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5" r:id="rId4"/>
  </p:sldMasterIdLst>
  <p:notesMasterIdLst>
    <p:notesMasterId r:id="rId32"/>
  </p:notesMasterIdLst>
  <p:handoutMasterIdLst>
    <p:handoutMasterId r:id="rId33"/>
  </p:handoutMasterIdLst>
  <p:sldIdLst>
    <p:sldId id="256" r:id="rId5"/>
    <p:sldId id="301" r:id="rId6"/>
    <p:sldId id="309" r:id="rId7"/>
    <p:sldId id="310" r:id="rId8"/>
    <p:sldId id="302" r:id="rId9"/>
    <p:sldId id="311" r:id="rId10"/>
    <p:sldId id="312" r:id="rId11"/>
    <p:sldId id="300" r:id="rId12"/>
    <p:sldId id="313" r:id="rId13"/>
    <p:sldId id="473" r:id="rId14"/>
    <p:sldId id="269" r:id="rId15"/>
    <p:sldId id="274" r:id="rId16"/>
    <p:sldId id="296" r:id="rId17"/>
    <p:sldId id="297" r:id="rId18"/>
    <p:sldId id="298" r:id="rId19"/>
    <p:sldId id="299" r:id="rId20"/>
    <p:sldId id="280" r:id="rId21"/>
    <p:sldId id="278" r:id="rId22"/>
    <p:sldId id="281" r:id="rId23"/>
    <p:sldId id="321" r:id="rId24"/>
    <p:sldId id="304" r:id="rId25"/>
    <p:sldId id="282" r:id="rId26"/>
    <p:sldId id="305" r:id="rId27"/>
    <p:sldId id="307" r:id="rId28"/>
    <p:sldId id="284" r:id="rId29"/>
    <p:sldId id="306" r:id="rId30"/>
    <p:sldId id="279" r:id="rId31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6B66"/>
    <a:srgbClr val="015854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90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B2BF76-BBC5-4B39-B376-5A8DAB5152FC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D3EFDD-4674-43B7-8118-2163221D4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7045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7B1253-FF7E-4534-803F-5B921882EB05}" type="datetimeFigureOut">
              <a:rPr lang="zh-CN" altLang="en-US" smtClean="0"/>
              <a:t>2021/11/30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142B90-0194-40E5-91C4-8008DFE28A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947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96441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1558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4963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08970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64222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3281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2894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9367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2646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con </a:t>
            </a:r>
            <a:r>
              <a:rPr lang="en-US" altLang="zh-CN" dirty="0" err="1"/>
              <a:t>diều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đến</a:t>
            </a:r>
            <a:r>
              <a:rPr lang="en-US" altLang="zh-CN" dirty="0"/>
              <a:t> slide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303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diều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70555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diều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96968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diều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947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188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4728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9F8F57-BDE1-4E0B-B272-16EFB857495F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780358-F816-4339-9D68-163BE690D38E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9348FC-5D45-455A-A07A-DAF1CDF5212B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D3A323-BC18-4DC1-B5F7-150E3C17A611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1265852-C4EE-40EF-AE8C-6C75D142D3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0" y="-58116"/>
            <a:ext cx="12326257" cy="69542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45401F-5510-4544-8DBB-3D2DAC981C5A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39E3B7-DC98-44CE-A243-D1BFB6AF8ECC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B55D31-802D-4991-BBA3-7D6E1E03B8D8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5767EA-13EA-4562-9CD1-C45A8F86DEC1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ADE44F-5FB2-466C-83CD-A3BA2606ACE3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335025-D8D1-410E-9F22-8705DF440D51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5BC9F1-7730-4CDB-9F87-9228F10662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47369"/>
            <a:ext cx="12307207" cy="69434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D37E96-BAD7-4724-BB0D-5FBBD131FE3D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F5F6AD-A6DF-49B9-A7A9-2275C89C7DDE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E42E02-AB81-4A31-A81D-84A36CDBB504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68D54-2230-407C-B7ED-02F3D8F4C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E08FBB-52EF-4315-B5D9-3DD190741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B263CD-A780-497D-81B5-4EAFD1682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23BFAE-6FED-47F5-84F2-72A2BA154D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00140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200207-5F8B-4A16-A3B0-50A1CF61A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386AE2-72EF-437C-96D3-43CC72143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626B6-F7ED-47A2-A002-9D85F87D7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557173-5D04-438D-A624-5B2676E17E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66428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390656-BC54-4FA5-ADB6-063CA6C37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21CFF9-EACA-49D2-BF36-45967A1AD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EF2A9-6CA6-4DB3-A8DE-84B77008B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F5D940-DF34-4D10-B155-52475CBB4F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31202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756CAB8-423E-442B-9A0E-8D8FAFD1A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027337A-1FB4-42F7-9543-DF92484AD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DC9A5D4-3C14-4DE1-8714-F88D7221D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C584CF-A87A-4CF5-AF1E-120CAE7B70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54233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CD3F7E8-664A-4FE4-A805-6D438A718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960EE2F-E3DD-4B96-AEE6-4CE2F8E5D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F52AA83-AF2D-4FB2-B0A1-050975352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2FACC7-96E5-4F85-B16F-4F02733A39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98185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70BCCD0-3818-4A3E-B031-191B7A357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29E017B-6DB3-4549-9723-908BF50F3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EEF90B7-BA21-4668-8DFE-BA94993F0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A57F7D-F5D6-490B-9311-6C845D741E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63390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AF8B00E-E690-47C9-99D7-D09C25179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03AFB79-8BFB-4A6A-95BF-F1527C51B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060DED2-F738-4819-8EE1-7F82003E1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ECAAD8-BE07-4B69-B326-6C24AC2AF5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352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ADD335-F2BA-4AB1-A7A5-9AF3BBC1306A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E9B13DF-F082-49A1-BC1F-43C9632AA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F38BAEF-352C-4DA2-9279-417429FC0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887BF4B-C8DA-42BA-801B-E58EDCAC8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8E3A3-1E52-4583-9934-E2B6045B9E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0064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C31672D-CA58-4CBF-AA0E-8C8ED3D64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DF90A1B-B611-4EEB-924A-82561330E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70D63F5-D0BC-4BDE-B23E-9D6C8E5F6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7C8122-DF32-473E-AB2F-D5F41B1E6D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84363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2FF4D-9C30-424A-B7CA-1E6DA0F8E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9D3EB1-AC5A-4F2E-81A8-17BD12A7D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158578-5E6A-4616-AC07-6FF94DC4C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548FC9-481C-48D3-8904-B79CCBFC9C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01229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543480-5135-41CD-B085-C658478E7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785CF-241B-4127-9E5E-EF8B04627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2D9A4-D280-46FF-8C87-41908103B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AB7470-0BD2-4DC5-A7D3-8687B0E938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75414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7A2E25D-4CA7-4D10-B1B5-EBA6BC590D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2841781"/>
      </p:ext>
    </p:extLst>
  </p:cSld>
  <p:clrMapOvr>
    <a:masterClrMapping/>
  </p:clrMapOvr>
  <p:transition spd="slow" advTm="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6623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7774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4615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0813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013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6D0DB4-6895-4BD4-8C73-1A30ADD0047B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4697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5026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4412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6942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8636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497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EE5BCA-7239-441F-B27F-CE0484515EF8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894D95-F04B-4564-B181-8D384B733078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6DE61C-1AA1-443A-86EA-768FDB51B316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3421FB-73B3-4B78-A2A7-B57C59083E6F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1787CA-CBFB-468B-A542-C463C485F0A1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CE71D-1115-4BF9-8900-D31C12E1DD0A}" type="datetimeFigureOut">
              <a:rPr lang="zh-CN" altLang="en-US" smtClean="0"/>
              <a:t>2021/11/30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9798C3-8DD8-471F-AD1F-EE6E2791C82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8856" y="0"/>
            <a:ext cx="2864056" cy="22911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E26E74-5AD2-4812-B29D-7D112E982B1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544" y="4566865"/>
            <a:ext cx="2864056" cy="229113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CE71D-1115-4BF9-8900-D31C12E1DD0A}" type="datetimeFigureOut">
              <a:rPr lang="zh-CN" altLang="en-US" smtClean="0"/>
              <a:t>2021/11/30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E36455-59E5-484A-8A8F-FE2F794C3BF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8856" y="0"/>
            <a:ext cx="2864056" cy="2291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25A854-BFE8-4D70-9D26-BEB781DBE5A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544" y="4566865"/>
            <a:ext cx="2864056" cy="229113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7A69C30-32F6-45FF-BD95-667D1DBA9CB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C3FE664-A28D-465B-A409-97C6DACC5CB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1E431-9A45-454B-97B9-21415306E2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4171D4-84E3-44C6-971E-A4EA22D9DE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60B1FD-8086-4922-9FE6-649224B088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5B28C648-3106-4D75-A9EE-296B64025B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1180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474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7.png"/><Relationship Id="rId7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39.png"/><Relationship Id="rId10" Type="http://schemas.openxmlformats.org/officeDocument/2006/relationships/image" Target="../media/image40.png"/><Relationship Id="rId4" Type="http://schemas.openxmlformats.org/officeDocument/2006/relationships/image" Target="../media/image41.png"/><Relationship Id="rId9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5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5.xml"/><Relationship Id="rId11" Type="http://schemas.openxmlformats.org/officeDocument/2006/relationships/image" Target="../media/image14.png"/><Relationship Id="rId5" Type="http://schemas.openxmlformats.org/officeDocument/2006/relationships/image" Target="../media/image6.png"/><Relationship Id="rId10" Type="http://schemas.openxmlformats.org/officeDocument/2006/relationships/slide" Target="slide7.xml"/><Relationship Id="rId4" Type="http://schemas.openxmlformats.org/officeDocument/2006/relationships/slide" Target="slide8.xml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jp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jp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jpg"/><Relationship Id="rId5" Type="http://schemas.openxmlformats.org/officeDocument/2006/relationships/slide" Target="slide4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" y="-19051"/>
            <a:ext cx="12249150" cy="6978599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6"/>
          <a:srcRect l="32439" t="-2492" r="11017" b="2492"/>
          <a:stretch>
            <a:fillRect/>
          </a:stretch>
        </p:blipFill>
        <p:spPr>
          <a:xfrm>
            <a:off x="6928033" y="1200785"/>
            <a:ext cx="5687060" cy="5657215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7"/>
          <a:srcRect l="29137" t="32405" r="40653" b="15490"/>
          <a:stretch>
            <a:fillRect/>
          </a:stretch>
        </p:blipFill>
        <p:spPr>
          <a:xfrm>
            <a:off x="116548" y="4279900"/>
            <a:ext cx="2599055" cy="2521585"/>
          </a:xfrm>
          <a:prstGeom prst="rect">
            <a:avLst/>
          </a:prstGeom>
        </p:spPr>
      </p:pic>
      <p:pic>
        <p:nvPicPr>
          <p:cNvPr id="8" name="口哨欢快儿童旅行视频儿童节配乐">
            <a:hlinkClick r:id="" action="ppaction://media"/>
            <a:extLst>
              <a:ext uri="{FF2B5EF4-FFF2-40B4-BE49-F238E27FC236}">
                <a16:creationId xmlns:a16="http://schemas.microsoft.com/office/drawing/2014/main" id="{4EF7ED7A-FDBD-4A04-BAA2-DE44138210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7506" y="-1411942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766" y="121785"/>
            <a:ext cx="2054530" cy="19143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859" y="490369"/>
            <a:ext cx="7455339" cy="44281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00"/>
          <a:stretch/>
        </p:blipFill>
        <p:spPr>
          <a:xfrm>
            <a:off x="6785747" y="1078940"/>
            <a:ext cx="2872509" cy="19207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179" y="3729028"/>
            <a:ext cx="1237595" cy="117053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 rot="21304657">
            <a:off x="3180946" y="2704454"/>
            <a:ext cx="621516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Môn</a:t>
            </a:r>
            <a:r>
              <a:rPr lang="en-US" sz="8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 </a:t>
            </a:r>
            <a:r>
              <a:rPr lang="en-US" sz="8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Toán</a:t>
            </a:r>
            <a:endParaRPr lang="en-US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Mother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500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7273" showWhenStopped="0">
                <p:cTn id="7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EB475D2B-2796-4FBA-A2FF-EAFD33FEE7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" t="2638" r="2727" b="4439"/>
          <a:stretch>
            <a:fillRect/>
          </a:stretch>
        </p:blipFill>
        <p:spPr bwMode="auto">
          <a:xfrm>
            <a:off x="114300" y="-76200"/>
            <a:ext cx="119634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C070D209-BFB6-4044-B371-7FDFC6F7E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9364" y="780494"/>
            <a:ext cx="99425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altLang="en-US" sz="4000" dirty="0" err="1">
                <a:solidFill>
                  <a:prstClr val="white"/>
                </a:solidFill>
                <a:latin typeface="HP001 4 hàng" panose="020B0603050302020204" pitchFamily="34" charset="0"/>
              </a:rPr>
              <a:t>ba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altLang="en-US" sz="4000" dirty="0">
                <a:solidFill>
                  <a:prstClr val="white"/>
                </a:solidFill>
                <a:latin typeface="HP001 4 hàng" panose="020B0603050302020204" pitchFamily="34" charset="0"/>
              </a:rPr>
              <a:t>30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vi-V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11 </a:t>
            </a:r>
            <a:r>
              <a:rPr kumimoji="0" lang="vi-V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2021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BCF6B8-4103-4E72-9CEC-120607ACB937}"/>
              </a:ext>
            </a:extLst>
          </p:cNvPr>
          <p:cNvSpPr txBox="1"/>
          <p:nvPr/>
        </p:nvSpPr>
        <p:spPr>
          <a:xfrm>
            <a:off x="5143819" y="1580862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Toán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64CD80-43E9-4F87-90EE-6492F8FD7CF1}"/>
              </a:ext>
            </a:extLst>
          </p:cNvPr>
          <p:cNvSpPr txBox="1"/>
          <p:nvPr/>
        </p:nvSpPr>
        <p:spPr>
          <a:xfrm>
            <a:off x="2335237" y="2511448"/>
            <a:ext cx="8961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trang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72)</a:t>
            </a:r>
          </a:p>
        </p:txBody>
      </p:sp>
    </p:spTree>
    <p:extLst>
      <p:ext uri="{BB962C8B-B14F-4D97-AF65-F5344CB8AC3E}">
        <p14:creationId xmlns:p14="http://schemas.microsoft.com/office/powerpoint/2010/main" val="19735666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71147" y="922964"/>
            <a:ext cx="16036553" cy="74212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C979E9-00A0-4B9D-BDBE-1F43A252DF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4298" y="245912"/>
            <a:ext cx="3841512" cy="1202456"/>
          </a:xfrm>
          <a:prstGeom prst="rect">
            <a:avLst/>
          </a:prstGeom>
        </p:spPr>
      </p:pic>
      <p:sp>
        <p:nvSpPr>
          <p:cNvPr id="11" name="Text Box 66"/>
          <p:cNvSpPr txBox="1">
            <a:spLocks noChangeArrowheads="1"/>
          </p:cNvSpPr>
          <p:nvPr/>
        </p:nvSpPr>
        <p:spPr bwMode="auto">
          <a:xfrm>
            <a:off x="4513932" y="561366"/>
            <a:ext cx="7315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8001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2573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7145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1717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latin typeface="UTM Flavour" panose="02040603050506020204" pitchFamily="18" charset="0"/>
              </a:rPr>
              <a:t>164 x 123 = ?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145688" y="1798153"/>
            <a:ext cx="564631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164 × (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+ 3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       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3131926" y="2621107"/>
            <a:ext cx="78669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164 ×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+ 164 ×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+ 164 x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3145688" y="3490094"/>
            <a:ext cx="801579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  16 400   +   3 280    +     492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627018" y="1772027"/>
            <a:ext cx="28739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164 ×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123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3197940" y="4359081"/>
            <a:ext cx="479105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        20 172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49" y="205694"/>
            <a:ext cx="3712218" cy="15532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74594" y="959897"/>
            <a:ext cx="16036553" cy="7421295"/>
          </a:xfrm>
          <a:prstGeom prst="rect">
            <a:avLst/>
          </a:prstGeom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184411" y="1931872"/>
            <a:ext cx="363844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164 ×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123 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?       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58386" y="2818827"/>
            <a:ext cx="133882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164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071978" y="3431120"/>
            <a:ext cx="133882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430880" y="3159697"/>
            <a:ext cx="67999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5400" b="1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×</a:t>
            </a:r>
            <a:endParaRPr lang="en-US" sz="5400" b="1" dirty="0">
              <a:solidFill>
                <a:srgbClr val="0070C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3" name="Line 95"/>
          <p:cNvSpPr>
            <a:spLocks noChangeShapeType="1"/>
          </p:cNvSpPr>
          <p:nvPr/>
        </p:nvSpPr>
        <p:spPr bwMode="auto">
          <a:xfrm flipV="1">
            <a:off x="3145079" y="4353077"/>
            <a:ext cx="1251887" cy="8573"/>
          </a:xfrm>
          <a:prstGeom prst="line">
            <a:avLst/>
          </a:prstGeom>
          <a:noFill/>
          <a:ln w="6032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FA41C7B-C512-46B9-971B-997DA87A03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557" y="616997"/>
            <a:ext cx="7167866" cy="6811606"/>
          </a:xfrm>
          <a:prstGeom prst="rect">
            <a:avLst/>
          </a:prstGeom>
        </p:spPr>
      </p:pic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6303066" y="2850635"/>
            <a:ext cx="3638449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en-US" altLang="en-US" sz="4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6127979" y="3185036"/>
            <a:ext cx="4172382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5873867" y="3040416"/>
            <a:ext cx="4879126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2C979E9-00A0-4B9D-BDBE-1F43A252DF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4298" y="245912"/>
            <a:ext cx="4303496" cy="12024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18" y="72948"/>
            <a:ext cx="3712218" cy="1553270"/>
          </a:xfrm>
          <a:prstGeom prst="rect">
            <a:avLst/>
          </a:prstGeom>
        </p:spPr>
      </p:pic>
      <p:sp>
        <p:nvSpPr>
          <p:cNvPr id="20" name="Text Box 66"/>
          <p:cNvSpPr txBox="1">
            <a:spLocks noChangeArrowheads="1"/>
          </p:cNvSpPr>
          <p:nvPr/>
        </p:nvSpPr>
        <p:spPr bwMode="auto">
          <a:xfrm>
            <a:off x="4515623" y="523974"/>
            <a:ext cx="7315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8001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2573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7145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1717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latin typeface="UTM Hanzel" panose="02040603050506020204" pitchFamily="18" charset="0"/>
              </a:rPr>
              <a:t>Đặt</a:t>
            </a:r>
            <a:r>
              <a:rPr lang="en-US" altLang="en-US" sz="3600" b="1" dirty="0"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latin typeface="UTM Hanzel" panose="02040603050506020204" pitchFamily="18" charset="0"/>
              </a:rPr>
              <a:t>tính</a:t>
            </a:r>
            <a:r>
              <a:rPr lang="en-US" altLang="en-US" sz="3600" b="1" dirty="0"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latin typeface="UTM Hanzel" panose="02040603050506020204" pitchFamily="18" charset="0"/>
              </a:rPr>
              <a:t>rồi</a:t>
            </a:r>
            <a:r>
              <a:rPr lang="en-US" altLang="en-US" sz="3600" b="1" dirty="0"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latin typeface="UTM Hanzel" panose="02040603050506020204" pitchFamily="18" charset="0"/>
              </a:rPr>
              <a:t>tính</a:t>
            </a:r>
            <a:endParaRPr lang="en-US" altLang="en-US" sz="3600" b="1" dirty="0">
              <a:latin typeface="UTM Hanzel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 animBg="1"/>
      <p:bldP spid="15" grpId="0"/>
      <p:bldP spid="15" grpId="1"/>
      <p:bldP spid="16" grpId="0"/>
      <p:bldP spid="16" grpId="1"/>
      <p:bldP spid="17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89" y="0"/>
            <a:ext cx="9153811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71751" y="914339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164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0750" y="1372404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123</a:t>
            </a:r>
          </a:p>
        </p:txBody>
      </p:sp>
      <p:sp>
        <p:nvSpPr>
          <p:cNvPr id="6" name="Line 95"/>
          <p:cNvSpPr>
            <a:spLocks noChangeShapeType="1"/>
          </p:cNvSpPr>
          <p:nvPr/>
        </p:nvSpPr>
        <p:spPr bwMode="auto">
          <a:xfrm>
            <a:off x="2556269" y="2029490"/>
            <a:ext cx="683067" cy="0"/>
          </a:xfrm>
          <a:prstGeom prst="line">
            <a:avLst/>
          </a:prstGeom>
          <a:noFill/>
          <a:ln w="412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8" name="Text Box 53"/>
          <p:cNvSpPr txBox="1">
            <a:spLocks noChangeArrowheads="1"/>
          </p:cNvSpPr>
          <p:nvPr/>
        </p:nvSpPr>
        <p:spPr bwMode="auto">
          <a:xfrm>
            <a:off x="5405740" y="3186234"/>
            <a:ext cx="6786260" cy="584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Text Box 55"/>
          <p:cNvSpPr txBox="1">
            <a:spLocks noChangeArrowheads="1"/>
          </p:cNvSpPr>
          <p:nvPr/>
        </p:nvSpPr>
        <p:spPr bwMode="auto">
          <a:xfrm>
            <a:off x="4994372" y="3690720"/>
            <a:ext cx="607434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0" name="Text Box 58"/>
          <p:cNvSpPr txBox="1">
            <a:spLocks noChangeArrowheads="1"/>
          </p:cNvSpPr>
          <p:nvPr/>
        </p:nvSpPr>
        <p:spPr bwMode="auto">
          <a:xfrm>
            <a:off x="5003375" y="4688052"/>
            <a:ext cx="627886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19456" y="1990188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949176" y="1192512"/>
            <a:ext cx="5517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×</a:t>
            </a:r>
            <a:endParaRPr lang="en-US" sz="4000" b="1" dirty="0">
              <a:solidFill>
                <a:srgbClr val="0070C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724213" y="1988116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428970" y="1981612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0199">
            <a:off x="1905997" y="2561719"/>
            <a:ext cx="998114" cy="957208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-1398" y="3358038"/>
            <a:ext cx="3546628" cy="2407232"/>
            <a:chOff x="-1398" y="3358038"/>
            <a:chExt cx="3546628" cy="2407232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98" y="3358038"/>
              <a:ext cx="3546628" cy="2407232"/>
            </a:xfrm>
            <a:prstGeom prst="rect">
              <a:avLst/>
            </a:prstGeom>
          </p:spPr>
        </p:pic>
        <p:sp>
          <p:nvSpPr>
            <p:cNvPr id="44" name="Text Box 66"/>
            <p:cNvSpPr txBox="1">
              <a:spLocks noChangeArrowheads="1"/>
            </p:cNvSpPr>
            <p:nvPr/>
          </p:nvSpPr>
          <p:spPr bwMode="auto">
            <a:xfrm rot="21373584">
              <a:off x="654301" y="3671432"/>
              <a:ext cx="2415964" cy="1477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Tích</a:t>
              </a:r>
              <a:r>
                <a:rPr lang="en-US" altLang="en-US" sz="3600" b="1" dirty="0">
                  <a:solidFill>
                    <a:srgbClr val="FF0000"/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riêng</a:t>
              </a:r>
              <a:r>
                <a:rPr lang="en-US" altLang="en-US" sz="3600" b="1" dirty="0">
                  <a:solidFill>
                    <a:srgbClr val="FF0000"/>
                  </a:solidFill>
                  <a:latin typeface="UTM Hanzel" panose="02040603050506020204" pitchFamily="18" charset="0"/>
                </a:rPr>
                <a:t> 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thứ</a:t>
              </a:r>
              <a:r>
                <a:rPr lang="en-US" altLang="en-US" sz="3600" b="1" dirty="0">
                  <a:solidFill>
                    <a:srgbClr val="FF0000"/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nhất</a:t>
              </a:r>
              <a:endPara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endParaRPr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545" y="-6876"/>
            <a:ext cx="3712218" cy="155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8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5" grpId="0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241" y="-809592"/>
            <a:ext cx="8576062" cy="555804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54109" y="983371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164</a:t>
            </a:r>
          </a:p>
        </p:txBody>
      </p:sp>
      <p:sp>
        <p:nvSpPr>
          <p:cNvPr id="5" name="Rectangle 4"/>
          <p:cNvSpPr/>
          <p:nvPr/>
        </p:nvSpPr>
        <p:spPr>
          <a:xfrm>
            <a:off x="2203108" y="1441436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123</a:t>
            </a:r>
          </a:p>
        </p:txBody>
      </p:sp>
      <p:sp>
        <p:nvSpPr>
          <p:cNvPr id="6" name="Line 95"/>
          <p:cNvSpPr>
            <a:spLocks noChangeShapeType="1"/>
          </p:cNvSpPr>
          <p:nvPr/>
        </p:nvSpPr>
        <p:spPr bwMode="auto">
          <a:xfrm>
            <a:off x="2338627" y="2098522"/>
            <a:ext cx="683067" cy="0"/>
          </a:xfrm>
          <a:prstGeom prst="line">
            <a:avLst/>
          </a:prstGeom>
          <a:noFill/>
          <a:ln w="412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1" name="Text Box 59"/>
          <p:cNvSpPr txBox="1">
            <a:spLocks noChangeArrowheads="1"/>
          </p:cNvSpPr>
          <p:nvPr/>
        </p:nvSpPr>
        <p:spPr bwMode="auto">
          <a:xfrm>
            <a:off x="6339036" y="1615487"/>
            <a:ext cx="70326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801814" y="2059220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731534" y="1261544"/>
            <a:ext cx="5517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×</a:t>
            </a:r>
            <a:endParaRPr lang="en-US" sz="4000" b="1" dirty="0">
              <a:solidFill>
                <a:srgbClr val="0070C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6" name="Text Box 58"/>
          <p:cNvSpPr txBox="1">
            <a:spLocks noChangeArrowheads="1"/>
          </p:cNvSpPr>
          <p:nvPr/>
        </p:nvSpPr>
        <p:spPr bwMode="auto">
          <a:xfrm>
            <a:off x="5259102" y="2206421"/>
            <a:ext cx="85173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7" name="Text Box 59"/>
          <p:cNvSpPr txBox="1">
            <a:spLocks noChangeArrowheads="1"/>
          </p:cNvSpPr>
          <p:nvPr/>
        </p:nvSpPr>
        <p:spPr bwMode="auto">
          <a:xfrm>
            <a:off x="4514927" y="2791196"/>
            <a:ext cx="70326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506571" y="2057148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211328" y="2050644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478900" y="2554215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183657" y="2552143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888414" y="2545639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833" y="3011635"/>
            <a:ext cx="998114" cy="957208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2490833" y="3742995"/>
            <a:ext cx="3546628" cy="2407232"/>
            <a:chOff x="-1398" y="3358038"/>
            <a:chExt cx="3546628" cy="2407232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98" y="3358038"/>
              <a:ext cx="3546628" cy="2407232"/>
            </a:xfrm>
            <a:prstGeom prst="rect">
              <a:avLst/>
            </a:prstGeom>
          </p:spPr>
        </p:pic>
        <p:sp>
          <p:nvSpPr>
            <p:cNvPr id="43" name="Text Box 66"/>
            <p:cNvSpPr txBox="1">
              <a:spLocks noChangeArrowheads="1"/>
            </p:cNvSpPr>
            <p:nvPr/>
          </p:nvSpPr>
          <p:spPr bwMode="auto">
            <a:xfrm rot="21373584">
              <a:off x="654301" y="3671432"/>
              <a:ext cx="2415964" cy="1477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Tích</a:t>
              </a:r>
              <a:r>
                <a:rPr lang="en-US" altLang="en-US" sz="3600" b="1" dirty="0">
                  <a:solidFill>
                    <a:srgbClr val="FF0000"/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riêng</a:t>
              </a:r>
              <a:r>
                <a:rPr lang="en-US" altLang="en-US" sz="3600" b="1" dirty="0">
                  <a:solidFill>
                    <a:srgbClr val="FF0000"/>
                  </a:solidFill>
                  <a:latin typeface="UTM Hanzel" panose="02040603050506020204" pitchFamily="18" charset="0"/>
                </a:rPr>
                <a:t> 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thứ</a:t>
              </a:r>
              <a:r>
                <a:rPr lang="en-US" altLang="en-US" sz="3600" b="1" dirty="0">
                  <a:solidFill>
                    <a:srgbClr val="FF0000"/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hai</a:t>
              </a:r>
              <a:endPara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endParaRP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304" y="-50025"/>
            <a:ext cx="3103304" cy="129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68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6" grpId="0"/>
      <p:bldP spid="27" grpId="0"/>
      <p:bldP spid="30" grpId="0"/>
      <p:bldP spid="31" grpId="0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351" y="-1597188"/>
            <a:ext cx="6386196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39181" y="997439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164</a:t>
            </a:r>
          </a:p>
        </p:txBody>
      </p:sp>
      <p:sp>
        <p:nvSpPr>
          <p:cNvPr id="5" name="Rectangle 4"/>
          <p:cNvSpPr/>
          <p:nvPr/>
        </p:nvSpPr>
        <p:spPr>
          <a:xfrm>
            <a:off x="4088180" y="1455504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123</a:t>
            </a:r>
          </a:p>
        </p:txBody>
      </p:sp>
      <p:sp>
        <p:nvSpPr>
          <p:cNvPr id="6" name="Line 95"/>
          <p:cNvSpPr>
            <a:spLocks noChangeShapeType="1"/>
          </p:cNvSpPr>
          <p:nvPr/>
        </p:nvSpPr>
        <p:spPr bwMode="auto">
          <a:xfrm>
            <a:off x="4223699" y="2112590"/>
            <a:ext cx="683067" cy="0"/>
          </a:xfrm>
          <a:prstGeom prst="line">
            <a:avLst/>
          </a:prstGeom>
          <a:noFill/>
          <a:ln w="412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5" name="Rectangle 14"/>
          <p:cNvSpPr/>
          <p:nvPr/>
        </p:nvSpPr>
        <p:spPr>
          <a:xfrm>
            <a:off x="4686886" y="2073288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616606" y="1275612"/>
            <a:ext cx="5517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×</a:t>
            </a:r>
            <a:endParaRPr lang="en-US" sz="4000" b="1" dirty="0">
              <a:solidFill>
                <a:srgbClr val="0070C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391643" y="2071216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096400" y="2064712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363972" y="2568283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068729" y="2566211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773486" y="2559707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030631" y="3035999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735388" y="3033927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440145" y="3027423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 Box 59"/>
          <p:cNvSpPr txBox="1">
            <a:spLocks noChangeArrowheads="1"/>
          </p:cNvSpPr>
          <p:nvPr/>
        </p:nvSpPr>
        <p:spPr bwMode="auto">
          <a:xfrm>
            <a:off x="6377562" y="1841465"/>
            <a:ext cx="70326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37" name="Text Box 58"/>
          <p:cNvSpPr txBox="1">
            <a:spLocks noChangeArrowheads="1"/>
          </p:cNvSpPr>
          <p:nvPr/>
        </p:nvSpPr>
        <p:spPr bwMode="auto">
          <a:xfrm>
            <a:off x="6377562" y="2426240"/>
            <a:ext cx="85173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38" name="Text Box 59"/>
          <p:cNvSpPr txBox="1">
            <a:spLocks noChangeArrowheads="1"/>
          </p:cNvSpPr>
          <p:nvPr/>
        </p:nvSpPr>
        <p:spPr bwMode="auto">
          <a:xfrm>
            <a:off x="6377562" y="3044359"/>
            <a:ext cx="70326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460" y="3515356"/>
            <a:ext cx="998114" cy="957208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3305772" y="4232377"/>
            <a:ext cx="3546628" cy="2407232"/>
            <a:chOff x="-1398" y="3358038"/>
            <a:chExt cx="3546628" cy="2407232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98" y="3358038"/>
              <a:ext cx="3546628" cy="2407232"/>
            </a:xfrm>
            <a:prstGeom prst="rect">
              <a:avLst/>
            </a:prstGeom>
          </p:spPr>
        </p:pic>
        <p:sp>
          <p:nvSpPr>
            <p:cNvPr id="43" name="Text Box 66"/>
            <p:cNvSpPr txBox="1">
              <a:spLocks noChangeArrowheads="1"/>
            </p:cNvSpPr>
            <p:nvPr/>
          </p:nvSpPr>
          <p:spPr bwMode="auto">
            <a:xfrm rot="21373584">
              <a:off x="654301" y="3671432"/>
              <a:ext cx="2415964" cy="1477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Tích</a:t>
              </a:r>
              <a:r>
                <a:rPr lang="en-US" altLang="en-US" sz="3600" b="1" dirty="0">
                  <a:solidFill>
                    <a:srgbClr val="FF0000"/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riêng</a:t>
              </a:r>
              <a:r>
                <a:rPr lang="en-US" altLang="en-US" sz="3600" b="1" dirty="0">
                  <a:solidFill>
                    <a:srgbClr val="FF0000"/>
                  </a:solidFill>
                  <a:latin typeface="UTM Hanzel" panose="02040603050506020204" pitchFamily="18" charset="0"/>
                </a:rPr>
                <a:t> 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thứ</a:t>
              </a:r>
              <a:r>
                <a:rPr lang="en-US" altLang="en-US" sz="3600" b="1" dirty="0">
                  <a:solidFill>
                    <a:srgbClr val="FF0000"/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ba</a:t>
              </a:r>
              <a:endPara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endParaRP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18" y="72948"/>
            <a:ext cx="3712218" cy="155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2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414" y="-1514073"/>
            <a:ext cx="8433585" cy="81324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10710" y="1194388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164</a:t>
            </a:r>
          </a:p>
        </p:txBody>
      </p:sp>
      <p:sp>
        <p:nvSpPr>
          <p:cNvPr id="5" name="Rectangle 4"/>
          <p:cNvSpPr/>
          <p:nvPr/>
        </p:nvSpPr>
        <p:spPr>
          <a:xfrm>
            <a:off x="3159709" y="1652453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123</a:t>
            </a:r>
          </a:p>
        </p:txBody>
      </p:sp>
      <p:sp>
        <p:nvSpPr>
          <p:cNvPr id="6" name="Line 95"/>
          <p:cNvSpPr>
            <a:spLocks noChangeShapeType="1"/>
          </p:cNvSpPr>
          <p:nvPr/>
        </p:nvSpPr>
        <p:spPr bwMode="auto">
          <a:xfrm flipV="1">
            <a:off x="3210822" y="2305095"/>
            <a:ext cx="867587" cy="4444"/>
          </a:xfrm>
          <a:prstGeom prst="line">
            <a:avLst/>
          </a:prstGeom>
          <a:noFill/>
          <a:ln w="412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2" name="Text Box 62"/>
          <p:cNvSpPr txBox="1">
            <a:spLocks noChangeArrowheads="1"/>
          </p:cNvSpPr>
          <p:nvPr/>
        </p:nvSpPr>
        <p:spPr bwMode="auto">
          <a:xfrm>
            <a:off x="6511527" y="1857136"/>
            <a:ext cx="6786260" cy="584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*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Text Box 64"/>
          <p:cNvSpPr txBox="1">
            <a:spLocks noChangeArrowheads="1"/>
          </p:cNvSpPr>
          <p:nvPr/>
        </p:nvSpPr>
        <p:spPr bwMode="auto">
          <a:xfrm>
            <a:off x="4651349" y="2341618"/>
            <a:ext cx="68870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*  9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Text Box 66"/>
          <p:cNvSpPr txBox="1">
            <a:spLocks noChangeArrowheads="1"/>
          </p:cNvSpPr>
          <p:nvPr/>
        </p:nvSpPr>
        <p:spPr bwMode="auto">
          <a:xfrm>
            <a:off x="3689774" y="2872266"/>
            <a:ext cx="763277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* 4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758415" y="2270237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688135" y="1472561"/>
            <a:ext cx="5517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×</a:t>
            </a:r>
            <a:endParaRPr lang="en-US" sz="4000" b="1" dirty="0">
              <a:solidFill>
                <a:srgbClr val="0070C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463172" y="2268165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167929" y="2261661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435501" y="2765232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140258" y="2763160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845015" y="2756656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102160" y="3232948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806917" y="3230876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511674" y="3224372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9" name="Text Box 66"/>
          <p:cNvSpPr txBox="1">
            <a:spLocks noChangeArrowheads="1"/>
          </p:cNvSpPr>
          <p:nvPr/>
        </p:nvSpPr>
        <p:spPr bwMode="auto">
          <a:xfrm>
            <a:off x="3829338" y="3847905"/>
            <a:ext cx="7583945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*  3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algn="ctr">
              <a:spcBef>
                <a:spcPct val="50000"/>
              </a:spcBef>
            </a:pP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Box 62"/>
          <p:cNvSpPr txBox="1">
            <a:spLocks noChangeArrowheads="1"/>
          </p:cNvSpPr>
          <p:nvPr/>
        </p:nvSpPr>
        <p:spPr bwMode="auto">
          <a:xfrm>
            <a:off x="4248441" y="4770874"/>
            <a:ext cx="6786260" cy="584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* 1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2" name="Line 95"/>
          <p:cNvSpPr>
            <a:spLocks noChangeShapeType="1"/>
          </p:cNvSpPr>
          <p:nvPr/>
        </p:nvSpPr>
        <p:spPr bwMode="auto">
          <a:xfrm flipV="1">
            <a:off x="2410989" y="3897711"/>
            <a:ext cx="1837452" cy="0"/>
          </a:xfrm>
          <a:prstGeom prst="line">
            <a:avLst/>
          </a:prstGeom>
          <a:noFill/>
          <a:ln w="412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43" name="Rectangle 42"/>
          <p:cNvSpPr/>
          <p:nvPr/>
        </p:nvSpPr>
        <p:spPr>
          <a:xfrm>
            <a:off x="3147236" y="3834949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4" name="Rectangle 43"/>
          <p:cNvSpPr/>
          <p:nvPr/>
        </p:nvSpPr>
        <p:spPr>
          <a:xfrm>
            <a:off x="2809789" y="3832877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514546" y="3826373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762428" y="3833837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424981" y="3827333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586" y="4345219"/>
            <a:ext cx="998114" cy="957208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2870292" y="5278658"/>
            <a:ext cx="1999133" cy="1339700"/>
            <a:chOff x="-1398" y="3358038"/>
            <a:chExt cx="3546628" cy="2407232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98" y="3358038"/>
              <a:ext cx="3546628" cy="2407232"/>
            </a:xfrm>
            <a:prstGeom prst="rect">
              <a:avLst/>
            </a:prstGeom>
          </p:spPr>
        </p:pic>
        <p:sp>
          <p:nvSpPr>
            <p:cNvPr id="53" name="Text Box 66"/>
            <p:cNvSpPr txBox="1">
              <a:spLocks noChangeArrowheads="1"/>
            </p:cNvSpPr>
            <p:nvPr/>
          </p:nvSpPr>
          <p:spPr bwMode="auto">
            <a:xfrm rot="21373584">
              <a:off x="563935" y="3962872"/>
              <a:ext cx="2415964" cy="646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Tích</a:t>
              </a:r>
              <a:r>
                <a:rPr lang="en-US" altLang="en-US" sz="3600" b="1" dirty="0">
                  <a:solidFill>
                    <a:srgbClr val="FF0000"/>
                  </a:solidFill>
                  <a:latin typeface="UTM Hanzel" panose="02040603050506020204" pitchFamily="18" charset="0"/>
                </a:rPr>
                <a:t> </a:t>
              </a:r>
            </a:p>
          </p:txBody>
        </p:sp>
      </p:grpSp>
      <p:sp>
        <p:nvSpPr>
          <p:cNvPr id="54" name="Text Box 4"/>
          <p:cNvSpPr txBox="1">
            <a:spLocks noChangeArrowheads="1"/>
          </p:cNvSpPr>
          <p:nvPr/>
        </p:nvSpPr>
        <p:spPr bwMode="auto">
          <a:xfrm>
            <a:off x="1042238" y="411897"/>
            <a:ext cx="57665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164 × 123 = ?        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042237" y="236818"/>
            <a:ext cx="9159675" cy="1020125"/>
            <a:chOff x="2764753" y="-1652153"/>
            <a:chExt cx="9159675" cy="102012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4753" y="-1652153"/>
              <a:ext cx="5782899" cy="1020125"/>
            </a:xfrm>
            <a:prstGeom prst="rect">
              <a:avLst/>
            </a:prstGeom>
          </p:spPr>
        </p:pic>
        <p:sp>
          <p:nvSpPr>
            <p:cNvPr id="56" name="Text Box 4"/>
            <p:cNvSpPr txBox="1">
              <a:spLocks noChangeArrowheads="1"/>
            </p:cNvSpPr>
            <p:nvPr/>
          </p:nvSpPr>
          <p:spPr bwMode="auto">
            <a:xfrm>
              <a:off x="3341517" y="-1562436"/>
              <a:ext cx="8582911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9128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28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28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28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28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None/>
              </a:pPr>
              <a:r>
                <a:rPr lang="en-US" alt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164 × 123 = </a:t>
              </a:r>
              <a:r>
                <a:rPr lang="en-US" alt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20 172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626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39" grpId="0"/>
      <p:bldP spid="40" grpId="0"/>
      <p:bldP spid="42" grpId="0" animBg="1"/>
      <p:bldP spid="43" grpId="0"/>
      <p:bldP spid="44" grpId="0"/>
      <p:bldP spid="45" grpId="0"/>
      <p:bldP spid="47" grpId="0"/>
      <p:bldP spid="48" grpId="0"/>
      <p:bldP spid="5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72C979E9-00A0-4B9D-BDBE-1F43A252D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3491" y="60503"/>
            <a:ext cx="4303496" cy="120245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18" y="72948"/>
            <a:ext cx="3712218" cy="1553270"/>
          </a:xfrm>
          <a:prstGeom prst="rect">
            <a:avLst/>
          </a:prstGeom>
        </p:spPr>
      </p:pic>
      <p:sp>
        <p:nvSpPr>
          <p:cNvPr id="51" name="Text Box 66"/>
          <p:cNvSpPr txBox="1">
            <a:spLocks noChangeArrowheads="1"/>
          </p:cNvSpPr>
          <p:nvPr/>
        </p:nvSpPr>
        <p:spPr bwMode="auto">
          <a:xfrm>
            <a:off x="4626499" y="338565"/>
            <a:ext cx="7315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8001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2573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7145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1717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UTM Hanzel" panose="02040603050506020204" pitchFamily="18" charset="0"/>
              </a:rPr>
              <a:t>Các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UTM Hanzel" panose="02040603050506020204" pitchFamily="18" charset="0"/>
              </a:rPr>
              <a:t>bước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UTM Hanzel" panose="02040603050506020204" pitchFamily="18" charset="0"/>
              </a:rPr>
              <a:t>tính</a:t>
            </a:r>
            <a:endParaRPr lang="en-US" altLang="en-US" sz="3600" b="1" dirty="0">
              <a:solidFill>
                <a:schemeClr val="accent6">
                  <a:lumMod val="50000"/>
                </a:schemeClr>
              </a:solidFill>
              <a:latin typeface="UTM Hanzel" panose="02040603050506020204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2899694" y="1647846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164</a:t>
            </a:r>
          </a:p>
        </p:txBody>
      </p:sp>
      <p:sp>
        <p:nvSpPr>
          <p:cNvPr id="53" name="Rectangle 52"/>
          <p:cNvSpPr/>
          <p:nvPr/>
        </p:nvSpPr>
        <p:spPr>
          <a:xfrm>
            <a:off x="2948693" y="2105911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123</a:t>
            </a:r>
          </a:p>
        </p:txBody>
      </p:sp>
      <p:sp>
        <p:nvSpPr>
          <p:cNvPr id="54" name="Line 95"/>
          <p:cNvSpPr>
            <a:spLocks noChangeShapeType="1"/>
          </p:cNvSpPr>
          <p:nvPr/>
        </p:nvSpPr>
        <p:spPr bwMode="auto">
          <a:xfrm flipV="1">
            <a:off x="2999806" y="2758553"/>
            <a:ext cx="867587" cy="4444"/>
          </a:xfrm>
          <a:prstGeom prst="line">
            <a:avLst/>
          </a:prstGeom>
          <a:noFill/>
          <a:ln w="412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55" name="Rectangle 54"/>
          <p:cNvSpPr/>
          <p:nvPr/>
        </p:nvSpPr>
        <p:spPr>
          <a:xfrm>
            <a:off x="3547399" y="2723695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6" name="Rectangle 55"/>
          <p:cNvSpPr/>
          <p:nvPr/>
        </p:nvSpPr>
        <p:spPr>
          <a:xfrm>
            <a:off x="2477119" y="1926019"/>
            <a:ext cx="5517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×</a:t>
            </a:r>
            <a:endParaRPr lang="en-US" sz="4000" b="1" dirty="0">
              <a:solidFill>
                <a:srgbClr val="0070C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252156" y="2721623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8" name="Rectangle 57"/>
          <p:cNvSpPr/>
          <p:nvPr/>
        </p:nvSpPr>
        <p:spPr>
          <a:xfrm>
            <a:off x="2956913" y="2715119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9" name="Rectangle 58"/>
          <p:cNvSpPr/>
          <p:nvPr/>
        </p:nvSpPr>
        <p:spPr>
          <a:xfrm>
            <a:off x="3224485" y="3218690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0" name="Rectangle 59"/>
          <p:cNvSpPr/>
          <p:nvPr/>
        </p:nvSpPr>
        <p:spPr>
          <a:xfrm>
            <a:off x="2929242" y="3216618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1" name="Rectangle 60"/>
          <p:cNvSpPr/>
          <p:nvPr/>
        </p:nvSpPr>
        <p:spPr>
          <a:xfrm>
            <a:off x="2633999" y="3210114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2" name="Rectangle 61"/>
          <p:cNvSpPr/>
          <p:nvPr/>
        </p:nvSpPr>
        <p:spPr>
          <a:xfrm>
            <a:off x="2891144" y="3686406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2595901" y="3684334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2300658" y="3677830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5" name="Line 95"/>
          <p:cNvSpPr>
            <a:spLocks noChangeShapeType="1"/>
          </p:cNvSpPr>
          <p:nvPr/>
        </p:nvSpPr>
        <p:spPr bwMode="auto">
          <a:xfrm flipV="1">
            <a:off x="2199973" y="4351169"/>
            <a:ext cx="1837452" cy="0"/>
          </a:xfrm>
          <a:prstGeom prst="line">
            <a:avLst/>
          </a:prstGeom>
          <a:noFill/>
          <a:ln w="412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66" name="Rectangle 65"/>
          <p:cNvSpPr/>
          <p:nvPr/>
        </p:nvSpPr>
        <p:spPr>
          <a:xfrm>
            <a:off x="2936220" y="4288407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7" name="Rectangle 66"/>
          <p:cNvSpPr/>
          <p:nvPr/>
        </p:nvSpPr>
        <p:spPr>
          <a:xfrm>
            <a:off x="2598773" y="4286335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2303530" y="4279831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9" name="Rectangle 68"/>
          <p:cNvSpPr/>
          <p:nvPr/>
        </p:nvSpPr>
        <p:spPr>
          <a:xfrm>
            <a:off x="3551412" y="4287295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3213965" y="4280791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99721">
            <a:off x="3744904" y="1843813"/>
            <a:ext cx="567259" cy="54401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370766" y="1443896"/>
            <a:ext cx="7600292" cy="1067273"/>
            <a:chOff x="4415165" y="2671388"/>
            <a:chExt cx="7600292" cy="106727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5" y="2671388"/>
              <a:ext cx="2620877" cy="1067273"/>
            </a:xfrm>
            <a:prstGeom prst="rect">
              <a:avLst/>
            </a:prstGeom>
          </p:spPr>
        </p:pic>
        <p:sp>
          <p:nvSpPr>
            <p:cNvPr id="72" name="Text Box 66"/>
            <p:cNvSpPr txBox="1">
              <a:spLocks noChangeArrowheads="1"/>
            </p:cNvSpPr>
            <p:nvPr/>
          </p:nvSpPr>
          <p:spPr bwMode="auto">
            <a:xfrm>
              <a:off x="4700257" y="2841845"/>
              <a:ext cx="731520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600" b="1" dirty="0" err="1">
                  <a:latin typeface="UTM Hanzel" panose="02040603050506020204" pitchFamily="18" charset="0"/>
                </a:rPr>
                <a:t>Đặt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tính</a:t>
              </a:r>
              <a:endParaRPr lang="en-US" altLang="en-US" sz="3600" b="1" dirty="0">
                <a:latin typeface="UTM Hanzel" panose="02040603050506020204" pitchFamily="18" charset="0"/>
              </a:endParaRPr>
            </a:p>
          </p:txBody>
        </p:sp>
      </p:grpSp>
      <p:pic>
        <p:nvPicPr>
          <p:cNvPr id="73" name="Picture 7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5829">
            <a:off x="3900577" y="2817981"/>
            <a:ext cx="567259" cy="544011"/>
          </a:xfrm>
          <a:prstGeom prst="rect">
            <a:avLst/>
          </a:prstGeom>
        </p:spPr>
      </p:pic>
      <p:grpSp>
        <p:nvGrpSpPr>
          <p:cNvPr id="74" name="Group 73"/>
          <p:cNvGrpSpPr/>
          <p:nvPr/>
        </p:nvGrpSpPr>
        <p:grpSpPr>
          <a:xfrm>
            <a:off x="4352213" y="2473153"/>
            <a:ext cx="7600293" cy="1067273"/>
            <a:chOff x="4415164" y="2671388"/>
            <a:chExt cx="7600293" cy="1067273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4" y="2671388"/>
              <a:ext cx="5774647" cy="1067273"/>
            </a:xfrm>
            <a:prstGeom prst="rect">
              <a:avLst/>
            </a:prstGeom>
          </p:spPr>
        </p:pic>
        <p:sp>
          <p:nvSpPr>
            <p:cNvPr id="76" name="Text Box 66"/>
            <p:cNvSpPr txBox="1">
              <a:spLocks noChangeArrowheads="1"/>
            </p:cNvSpPr>
            <p:nvPr/>
          </p:nvSpPr>
          <p:spPr bwMode="auto">
            <a:xfrm>
              <a:off x="4700257" y="2841845"/>
              <a:ext cx="731520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600" b="1" dirty="0" err="1">
                  <a:latin typeface="UTM Hanzel" panose="02040603050506020204" pitchFamily="18" charset="0"/>
                </a:rPr>
                <a:t>Tìm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tích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riêng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thứ</a:t>
              </a:r>
              <a:r>
                <a:rPr lang="en-US" altLang="en-US" sz="3600" b="1" dirty="0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nhất</a:t>
              </a:r>
              <a:endParaRPr lang="en-US" altLang="en-US" sz="3600" b="1" dirty="0">
                <a:solidFill>
                  <a:schemeClr val="accent4">
                    <a:lumMod val="75000"/>
                  </a:schemeClr>
                </a:solidFill>
                <a:latin typeface="UTM Hanzel" panose="02040603050506020204" pitchFamily="18" charset="0"/>
              </a:endParaRPr>
            </a:p>
          </p:txBody>
        </p:sp>
      </p:grpSp>
      <p:pic>
        <p:nvPicPr>
          <p:cNvPr id="77" name="Picture 7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85104">
            <a:off x="3825056" y="3479013"/>
            <a:ext cx="567259" cy="544011"/>
          </a:xfrm>
          <a:prstGeom prst="rect">
            <a:avLst/>
          </a:prstGeom>
        </p:spPr>
      </p:pic>
      <p:grpSp>
        <p:nvGrpSpPr>
          <p:cNvPr id="78" name="Group 77"/>
          <p:cNvGrpSpPr/>
          <p:nvPr/>
        </p:nvGrpSpPr>
        <p:grpSpPr>
          <a:xfrm>
            <a:off x="4370766" y="3412074"/>
            <a:ext cx="7600293" cy="1067273"/>
            <a:chOff x="4415164" y="2671388"/>
            <a:chExt cx="7600293" cy="1067273"/>
          </a:xfrm>
        </p:grpSpPr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4" y="2671388"/>
              <a:ext cx="5774647" cy="1067273"/>
            </a:xfrm>
            <a:prstGeom prst="rect">
              <a:avLst/>
            </a:prstGeom>
          </p:spPr>
        </p:pic>
        <p:sp>
          <p:nvSpPr>
            <p:cNvPr id="80" name="Text Box 66"/>
            <p:cNvSpPr txBox="1">
              <a:spLocks noChangeArrowheads="1"/>
            </p:cNvSpPr>
            <p:nvPr/>
          </p:nvSpPr>
          <p:spPr bwMode="auto">
            <a:xfrm>
              <a:off x="4700257" y="2841845"/>
              <a:ext cx="731520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600" b="1" dirty="0" err="1">
                  <a:latin typeface="UTM Hanzel" panose="02040603050506020204" pitchFamily="18" charset="0"/>
                </a:rPr>
                <a:t>Tìm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tích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riêng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thứ</a:t>
              </a:r>
              <a:r>
                <a:rPr lang="en-US" altLang="en-US" sz="3600" b="1" dirty="0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hai</a:t>
              </a:r>
              <a:endParaRPr lang="en-US" altLang="en-US" sz="3600" b="1" dirty="0">
                <a:solidFill>
                  <a:schemeClr val="accent4">
                    <a:lumMod val="75000"/>
                  </a:schemeClr>
                </a:solidFill>
                <a:latin typeface="UTM Hanzel" panose="02040603050506020204" pitchFamily="18" charset="0"/>
              </a:endParaRPr>
            </a:p>
          </p:txBody>
        </p:sp>
      </p:grpSp>
      <p:pic>
        <p:nvPicPr>
          <p:cNvPr id="81" name="Picture 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583" y="4148548"/>
            <a:ext cx="567259" cy="544011"/>
          </a:xfrm>
          <a:prstGeom prst="rect">
            <a:avLst/>
          </a:prstGeom>
        </p:spPr>
      </p:pic>
      <p:grpSp>
        <p:nvGrpSpPr>
          <p:cNvPr id="82" name="Group 81"/>
          <p:cNvGrpSpPr/>
          <p:nvPr/>
        </p:nvGrpSpPr>
        <p:grpSpPr>
          <a:xfrm>
            <a:off x="4370766" y="4369298"/>
            <a:ext cx="7600293" cy="1067273"/>
            <a:chOff x="4415164" y="2671388"/>
            <a:chExt cx="7600293" cy="1067273"/>
          </a:xfrm>
        </p:grpSpPr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4" y="2671388"/>
              <a:ext cx="5774647" cy="1067273"/>
            </a:xfrm>
            <a:prstGeom prst="rect">
              <a:avLst/>
            </a:prstGeom>
          </p:spPr>
        </p:pic>
        <p:sp>
          <p:nvSpPr>
            <p:cNvPr id="84" name="Text Box 66"/>
            <p:cNvSpPr txBox="1">
              <a:spLocks noChangeArrowheads="1"/>
            </p:cNvSpPr>
            <p:nvPr/>
          </p:nvSpPr>
          <p:spPr bwMode="auto">
            <a:xfrm>
              <a:off x="4700257" y="2841845"/>
              <a:ext cx="731520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600" b="1" dirty="0" err="1">
                  <a:latin typeface="UTM Hanzel" panose="02040603050506020204" pitchFamily="18" charset="0"/>
                </a:rPr>
                <a:t>Tìm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tích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riêng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thứ</a:t>
              </a:r>
              <a:r>
                <a:rPr lang="en-US" altLang="en-US" sz="3600" b="1" dirty="0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ba</a:t>
              </a:r>
              <a:endParaRPr lang="en-US" altLang="en-US" sz="3600" b="1" dirty="0">
                <a:solidFill>
                  <a:schemeClr val="accent4">
                    <a:lumMod val="75000"/>
                  </a:schemeClr>
                </a:solidFill>
                <a:latin typeface="UTM Hanzel" panose="02040603050506020204" pitchFamily="18" charset="0"/>
              </a:endParaRPr>
            </a:p>
          </p:txBody>
        </p:sp>
      </p:grpSp>
      <p:pic>
        <p:nvPicPr>
          <p:cNvPr id="85" name="Picture 8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945" y="4902934"/>
            <a:ext cx="567259" cy="544011"/>
          </a:xfrm>
          <a:prstGeom prst="rect">
            <a:avLst/>
          </a:prstGeom>
        </p:spPr>
      </p:pic>
      <p:grpSp>
        <p:nvGrpSpPr>
          <p:cNvPr id="86" name="Group 85"/>
          <p:cNvGrpSpPr/>
          <p:nvPr/>
        </p:nvGrpSpPr>
        <p:grpSpPr>
          <a:xfrm>
            <a:off x="3058399" y="5308219"/>
            <a:ext cx="4990497" cy="1549781"/>
            <a:chOff x="4415165" y="2671388"/>
            <a:chExt cx="4990497" cy="1549781"/>
          </a:xfrm>
        </p:grpSpPr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5" y="2671388"/>
              <a:ext cx="4875780" cy="1549781"/>
            </a:xfrm>
            <a:prstGeom prst="rect">
              <a:avLst/>
            </a:prstGeom>
          </p:spPr>
        </p:pic>
        <p:sp>
          <p:nvSpPr>
            <p:cNvPr id="88" name="Text Box 66"/>
            <p:cNvSpPr txBox="1">
              <a:spLocks noChangeArrowheads="1"/>
            </p:cNvSpPr>
            <p:nvPr/>
          </p:nvSpPr>
          <p:spPr bwMode="auto">
            <a:xfrm>
              <a:off x="4759652" y="2777962"/>
              <a:ext cx="4646010" cy="1200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Cộng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các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tích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riêng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ra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tích</a:t>
              </a:r>
              <a:r>
                <a:rPr lang="en-US" altLang="en-US" sz="3600" b="1" dirty="0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chung</a:t>
              </a:r>
              <a:endParaRPr lang="en-US" altLang="en-US" sz="3600" b="1" dirty="0">
                <a:solidFill>
                  <a:schemeClr val="accent4">
                    <a:lumMod val="75000"/>
                  </a:schemeClr>
                </a:solidFill>
                <a:latin typeface="UTM Hanzel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481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90" y="0"/>
            <a:ext cx="12200890" cy="6855460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4"/>
          <a:srcRect l="32439" t="-2492" r="11017" b="2492"/>
          <a:stretch>
            <a:fillRect/>
          </a:stretch>
        </p:blipFill>
        <p:spPr>
          <a:xfrm>
            <a:off x="5080635" y="1200785"/>
            <a:ext cx="5687060" cy="5657215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5"/>
          <a:srcRect l="29137" t="32405" r="40653" b="15490"/>
          <a:stretch>
            <a:fillRect/>
          </a:stretch>
        </p:blipFill>
        <p:spPr>
          <a:xfrm>
            <a:off x="3983355" y="3610610"/>
            <a:ext cx="2599055" cy="25215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205" y="-434946"/>
            <a:ext cx="10058400" cy="568128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10536" y="2025678"/>
            <a:ext cx="63401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Luyện</a:t>
            </a:r>
            <a:r>
              <a:rPr lang="en-US" sz="5400" b="1" cap="none" spc="0" dirty="0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tập</a:t>
            </a:r>
            <a:endParaRPr lang="en-US" sz="5400" b="1" cap="none" spc="0" dirty="0">
              <a:ln/>
              <a:solidFill>
                <a:schemeClr val="bg1"/>
              </a:solidFill>
              <a:effectLst/>
              <a:latin typeface="UTM Nokia" panose="0204060305050602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06928" y="2055416"/>
            <a:ext cx="6340198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Luyện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tập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  <a:latin typeface="UTM Nokia" panose="0204060305050602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928" y="-271656"/>
            <a:ext cx="1999661" cy="20057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472" y="1624083"/>
            <a:ext cx="3648101" cy="4119699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367" y="1594824"/>
            <a:ext cx="3648101" cy="4119699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79" y="1624083"/>
            <a:ext cx="3648101" cy="4119699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085515" y="1633929"/>
            <a:ext cx="3124200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solidFill>
                  <a:srgbClr val="0000FF"/>
                </a:solidFill>
                <a:latin typeface="Times New Roman" pitchFamily="18" charset="0"/>
              </a:rPr>
              <a:t>a) 248 x 321</a:t>
            </a: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4842072" y="1681512"/>
            <a:ext cx="3124200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solidFill>
                  <a:srgbClr val="0000FF"/>
                </a:solidFill>
                <a:latin typeface="Times New Roman" pitchFamily="18" charset="0"/>
              </a:rPr>
              <a:t>b) 1163 x 125</a:t>
            </a:r>
          </a:p>
        </p:txBody>
      </p:sp>
      <p:grpSp>
        <p:nvGrpSpPr>
          <p:cNvPr id="5" name="Group 49"/>
          <p:cNvGrpSpPr>
            <a:grpSpLocks/>
          </p:cNvGrpSpPr>
          <p:nvPr/>
        </p:nvGrpSpPr>
        <p:grpSpPr bwMode="auto">
          <a:xfrm>
            <a:off x="1542742" y="2332387"/>
            <a:ext cx="2012951" cy="1112838"/>
            <a:chOff x="288" y="1152"/>
            <a:chExt cx="1268" cy="701"/>
          </a:xfrm>
        </p:grpSpPr>
        <p:sp>
          <p:nvSpPr>
            <p:cNvPr id="6" name="Rectangle 12"/>
            <p:cNvSpPr>
              <a:spLocks noChangeArrowheads="1"/>
            </p:cNvSpPr>
            <p:nvPr/>
          </p:nvSpPr>
          <p:spPr bwMode="auto">
            <a:xfrm>
              <a:off x="624" y="1536"/>
              <a:ext cx="610" cy="245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400" b="1" dirty="0">
                  <a:latin typeface="Times New Roman" pitchFamily="18" charset="0"/>
                  <a:cs typeface="+mn-cs"/>
                </a:rPr>
                <a:t>321</a:t>
              </a:r>
            </a:p>
          </p:txBody>
        </p:sp>
        <p:grpSp>
          <p:nvGrpSpPr>
            <p:cNvPr id="7" name="Group 19"/>
            <p:cNvGrpSpPr>
              <a:grpSpLocks/>
            </p:cNvGrpSpPr>
            <p:nvPr/>
          </p:nvGrpSpPr>
          <p:grpSpPr bwMode="auto">
            <a:xfrm>
              <a:off x="288" y="1152"/>
              <a:ext cx="1268" cy="701"/>
              <a:chOff x="508" y="960"/>
              <a:chExt cx="1268" cy="701"/>
            </a:xfrm>
          </p:grpSpPr>
          <p:sp>
            <p:nvSpPr>
              <p:cNvPr id="8" name="Rectangle 11"/>
              <p:cNvSpPr>
                <a:spLocks noChangeArrowheads="1"/>
              </p:cNvSpPr>
              <p:nvPr/>
            </p:nvSpPr>
            <p:spPr bwMode="auto">
              <a:xfrm>
                <a:off x="508" y="960"/>
                <a:ext cx="1268" cy="3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400" b="1" dirty="0">
                    <a:latin typeface="Times New Roman" pitchFamily="18" charset="0"/>
                    <a:cs typeface="+mn-cs"/>
                  </a:rPr>
                  <a:t>248</a:t>
                </a:r>
              </a:p>
            </p:txBody>
          </p:sp>
          <p:sp>
            <p:nvSpPr>
              <p:cNvPr id="9" name="Rectangle 8"/>
              <p:cNvSpPr>
                <a:spLocks noChangeArrowheads="1"/>
              </p:cNvSpPr>
              <p:nvPr/>
            </p:nvSpPr>
            <p:spPr bwMode="auto">
              <a:xfrm>
                <a:off x="566" y="1162"/>
                <a:ext cx="217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600" b="1" dirty="0">
                    <a:latin typeface="Times New Roman" pitchFamily="18" charset="0"/>
                    <a:cs typeface="+mn-cs"/>
                  </a:rPr>
                  <a:t>x</a:t>
                </a:r>
              </a:p>
            </p:txBody>
          </p:sp>
          <p:sp>
            <p:nvSpPr>
              <p:cNvPr id="10" name="Line 14"/>
              <p:cNvSpPr>
                <a:spLocks noChangeShapeType="1"/>
              </p:cNvSpPr>
              <p:nvPr/>
            </p:nvSpPr>
            <p:spPr bwMode="auto">
              <a:xfrm flipV="1">
                <a:off x="847" y="1660"/>
                <a:ext cx="565" cy="1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1" name="Group 50"/>
          <p:cNvGrpSpPr>
            <a:grpSpLocks/>
          </p:cNvGrpSpPr>
          <p:nvPr/>
        </p:nvGrpSpPr>
        <p:grpSpPr bwMode="auto">
          <a:xfrm>
            <a:off x="5424686" y="2329171"/>
            <a:ext cx="2055812" cy="1192213"/>
            <a:chOff x="2191" y="1128"/>
            <a:chExt cx="1295" cy="751"/>
          </a:xfrm>
        </p:grpSpPr>
        <p:grpSp>
          <p:nvGrpSpPr>
            <p:cNvPr id="12" name="Group 20"/>
            <p:cNvGrpSpPr>
              <a:grpSpLocks/>
            </p:cNvGrpSpPr>
            <p:nvPr/>
          </p:nvGrpSpPr>
          <p:grpSpPr bwMode="auto">
            <a:xfrm>
              <a:off x="2191" y="1128"/>
              <a:ext cx="1295" cy="614"/>
              <a:chOff x="3343" y="984"/>
              <a:chExt cx="1295" cy="614"/>
            </a:xfrm>
          </p:grpSpPr>
          <p:sp>
            <p:nvSpPr>
              <p:cNvPr id="14" name="Rectangle 15"/>
              <p:cNvSpPr>
                <a:spLocks noChangeArrowheads="1"/>
              </p:cNvSpPr>
              <p:nvPr/>
            </p:nvSpPr>
            <p:spPr bwMode="auto">
              <a:xfrm>
                <a:off x="3343" y="984"/>
                <a:ext cx="1295" cy="3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400" b="1" dirty="0">
                    <a:latin typeface="Times New Roman" pitchFamily="18" charset="0"/>
                    <a:cs typeface="+mn-cs"/>
                  </a:rPr>
                  <a:t>1163</a:t>
                </a:r>
              </a:p>
            </p:txBody>
          </p:sp>
          <p:sp>
            <p:nvSpPr>
              <p:cNvPr id="15" name="Rectangle 16"/>
              <p:cNvSpPr>
                <a:spLocks noChangeArrowheads="1"/>
              </p:cNvSpPr>
              <p:nvPr/>
            </p:nvSpPr>
            <p:spPr bwMode="auto">
              <a:xfrm>
                <a:off x="3744" y="1353"/>
                <a:ext cx="610" cy="2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400" b="1" dirty="0">
                    <a:latin typeface="Times New Roman" pitchFamily="18" charset="0"/>
                    <a:cs typeface="+mn-cs"/>
                  </a:rPr>
                  <a:t>125</a:t>
                </a:r>
              </a:p>
            </p:txBody>
          </p:sp>
          <p:sp>
            <p:nvSpPr>
              <p:cNvPr id="16" name="Rectangle 17"/>
              <p:cNvSpPr>
                <a:spLocks noChangeArrowheads="1"/>
              </p:cNvSpPr>
              <p:nvPr/>
            </p:nvSpPr>
            <p:spPr bwMode="auto">
              <a:xfrm>
                <a:off x="3398" y="1178"/>
                <a:ext cx="217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600" b="1" dirty="0">
                    <a:latin typeface="Times New Roman" pitchFamily="18" charset="0"/>
                    <a:cs typeface="+mn-cs"/>
                  </a:rPr>
                  <a:t>x</a:t>
                </a:r>
              </a:p>
            </p:txBody>
          </p:sp>
        </p:grpSp>
        <p:sp>
          <p:nvSpPr>
            <p:cNvPr id="13" name="Line 18"/>
            <p:cNvSpPr>
              <a:spLocks noChangeShapeType="1"/>
            </p:cNvSpPr>
            <p:nvPr/>
          </p:nvSpPr>
          <p:spPr bwMode="auto">
            <a:xfrm flipV="1">
              <a:off x="2556" y="1872"/>
              <a:ext cx="578" cy="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Rectangle 23"/>
          <p:cNvSpPr>
            <a:spLocks noChangeArrowheads="1"/>
          </p:cNvSpPr>
          <p:nvPr/>
        </p:nvSpPr>
        <p:spPr bwMode="auto">
          <a:xfrm>
            <a:off x="1542742" y="3399229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248</a:t>
            </a:r>
          </a:p>
        </p:txBody>
      </p:sp>
      <p:sp>
        <p:nvSpPr>
          <p:cNvPr id="18" name="Rectangle 24"/>
          <p:cNvSpPr>
            <a:spLocks noChangeArrowheads="1"/>
          </p:cNvSpPr>
          <p:nvPr/>
        </p:nvSpPr>
        <p:spPr bwMode="auto">
          <a:xfrm>
            <a:off x="1331582" y="3888179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496</a:t>
            </a:r>
          </a:p>
        </p:txBody>
      </p:sp>
      <p:sp>
        <p:nvSpPr>
          <p:cNvPr id="19" name="Rectangle 25"/>
          <p:cNvSpPr>
            <a:spLocks noChangeArrowheads="1"/>
          </p:cNvSpPr>
          <p:nvPr/>
        </p:nvSpPr>
        <p:spPr bwMode="auto">
          <a:xfrm>
            <a:off x="1068056" y="4393004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744</a:t>
            </a:r>
          </a:p>
        </p:txBody>
      </p:sp>
      <p:sp>
        <p:nvSpPr>
          <p:cNvPr id="20" name="Line 26"/>
          <p:cNvSpPr>
            <a:spLocks noChangeShapeType="1"/>
          </p:cNvSpPr>
          <p:nvPr/>
        </p:nvSpPr>
        <p:spPr bwMode="auto">
          <a:xfrm>
            <a:off x="1627147" y="4986687"/>
            <a:ext cx="1209231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" name="Rectangle 32"/>
          <p:cNvSpPr>
            <a:spLocks noChangeArrowheads="1"/>
          </p:cNvSpPr>
          <p:nvPr/>
        </p:nvSpPr>
        <p:spPr bwMode="auto">
          <a:xfrm>
            <a:off x="5392961" y="3496025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>
                <a:latin typeface="Times New Roman" pitchFamily="18" charset="0"/>
              </a:rPr>
              <a:t>5815</a:t>
            </a:r>
          </a:p>
        </p:txBody>
      </p:sp>
      <p:sp>
        <p:nvSpPr>
          <p:cNvPr id="22" name="Rectangle 33"/>
          <p:cNvSpPr>
            <a:spLocks noChangeArrowheads="1"/>
          </p:cNvSpPr>
          <p:nvPr/>
        </p:nvSpPr>
        <p:spPr bwMode="auto">
          <a:xfrm>
            <a:off x="5184997" y="3923062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>
                <a:latin typeface="Times New Roman" pitchFamily="18" charset="0"/>
              </a:rPr>
              <a:t>2326</a:t>
            </a:r>
          </a:p>
        </p:txBody>
      </p:sp>
      <p:sp>
        <p:nvSpPr>
          <p:cNvPr id="23" name="Rectangle 35"/>
          <p:cNvSpPr>
            <a:spLocks noChangeArrowheads="1"/>
          </p:cNvSpPr>
          <p:nvPr/>
        </p:nvSpPr>
        <p:spPr bwMode="auto">
          <a:xfrm>
            <a:off x="4982415" y="4394550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1163</a:t>
            </a:r>
          </a:p>
        </p:txBody>
      </p:sp>
      <p:sp>
        <p:nvSpPr>
          <p:cNvPr id="24" name="Line 36"/>
          <p:cNvSpPr>
            <a:spLocks noChangeShapeType="1"/>
          </p:cNvSpPr>
          <p:nvPr/>
        </p:nvSpPr>
        <p:spPr bwMode="auto">
          <a:xfrm>
            <a:off x="5490749" y="4958070"/>
            <a:ext cx="1571626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" name="Rectangle 37"/>
          <p:cNvSpPr>
            <a:spLocks noChangeArrowheads="1"/>
          </p:cNvSpPr>
          <p:nvPr/>
        </p:nvSpPr>
        <p:spPr bwMode="auto">
          <a:xfrm>
            <a:off x="5223075" y="4954937"/>
            <a:ext cx="1924051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>
                <a:latin typeface="Times New Roman" pitchFamily="18" charset="0"/>
              </a:rPr>
              <a:t>145375</a:t>
            </a:r>
          </a:p>
        </p:txBody>
      </p:sp>
      <p:sp>
        <p:nvSpPr>
          <p:cNvPr id="26" name="Rectangle 38"/>
          <p:cNvSpPr>
            <a:spLocks noChangeArrowheads="1"/>
          </p:cNvSpPr>
          <p:nvPr/>
        </p:nvSpPr>
        <p:spPr bwMode="auto">
          <a:xfrm>
            <a:off x="8583196" y="1622817"/>
            <a:ext cx="3124200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solidFill>
                  <a:srgbClr val="0000FF"/>
                </a:solidFill>
                <a:latin typeface="Times New Roman" pitchFamily="18" charset="0"/>
              </a:rPr>
              <a:t>c) 3124 x 213</a:t>
            </a:r>
          </a:p>
        </p:txBody>
      </p:sp>
      <p:grpSp>
        <p:nvGrpSpPr>
          <p:cNvPr id="27" name="Group 51"/>
          <p:cNvGrpSpPr>
            <a:grpSpLocks/>
          </p:cNvGrpSpPr>
          <p:nvPr/>
        </p:nvGrpSpPr>
        <p:grpSpPr bwMode="auto">
          <a:xfrm>
            <a:off x="9222958" y="2326037"/>
            <a:ext cx="2012950" cy="1143000"/>
            <a:chOff x="4084" y="1128"/>
            <a:chExt cx="1268" cy="720"/>
          </a:xfrm>
        </p:grpSpPr>
        <p:grpSp>
          <p:nvGrpSpPr>
            <p:cNvPr id="28" name="Group 39"/>
            <p:cNvGrpSpPr>
              <a:grpSpLocks/>
            </p:cNvGrpSpPr>
            <p:nvPr/>
          </p:nvGrpSpPr>
          <p:grpSpPr bwMode="auto">
            <a:xfrm>
              <a:off x="4084" y="1128"/>
              <a:ext cx="1268" cy="622"/>
              <a:chOff x="3340" y="976"/>
              <a:chExt cx="1268" cy="622"/>
            </a:xfrm>
          </p:grpSpPr>
          <p:sp>
            <p:nvSpPr>
              <p:cNvPr id="30" name="Rectangle 40"/>
              <p:cNvSpPr>
                <a:spLocks noChangeArrowheads="1"/>
              </p:cNvSpPr>
              <p:nvPr/>
            </p:nvSpPr>
            <p:spPr bwMode="auto">
              <a:xfrm>
                <a:off x="3340" y="976"/>
                <a:ext cx="1268" cy="3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400" b="1" dirty="0">
                    <a:latin typeface="Times New Roman" pitchFamily="18" charset="0"/>
                    <a:cs typeface="+mn-cs"/>
                  </a:rPr>
                  <a:t>3124</a:t>
                </a:r>
              </a:p>
            </p:txBody>
          </p:sp>
          <p:sp>
            <p:nvSpPr>
              <p:cNvPr id="31" name="Rectangle 41"/>
              <p:cNvSpPr>
                <a:spLocks noChangeArrowheads="1"/>
              </p:cNvSpPr>
              <p:nvPr/>
            </p:nvSpPr>
            <p:spPr bwMode="auto">
              <a:xfrm>
                <a:off x="3744" y="1353"/>
                <a:ext cx="648" cy="2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400" b="1" dirty="0">
                    <a:latin typeface="Times New Roman" pitchFamily="18" charset="0"/>
                    <a:cs typeface="+mn-cs"/>
                  </a:rPr>
                  <a:t>213</a:t>
                </a:r>
              </a:p>
            </p:txBody>
          </p:sp>
          <p:sp>
            <p:nvSpPr>
              <p:cNvPr id="32" name="Rectangle 42"/>
              <p:cNvSpPr>
                <a:spLocks noChangeArrowheads="1"/>
              </p:cNvSpPr>
              <p:nvPr/>
            </p:nvSpPr>
            <p:spPr bwMode="auto">
              <a:xfrm>
                <a:off x="3398" y="1178"/>
                <a:ext cx="217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600" b="1" dirty="0">
                    <a:latin typeface="Times New Roman" pitchFamily="18" charset="0"/>
                    <a:cs typeface="+mn-cs"/>
                  </a:rPr>
                  <a:t>x</a:t>
                </a:r>
              </a:p>
            </p:txBody>
          </p:sp>
        </p:grpSp>
        <p:sp>
          <p:nvSpPr>
            <p:cNvPr id="29" name="Line 44"/>
            <p:cNvSpPr>
              <a:spLocks noChangeShapeType="1"/>
            </p:cNvSpPr>
            <p:nvPr/>
          </p:nvSpPr>
          <p:spPr bwMode="auto">
            <a:xfrm>
              <a:off x="4425" y="1848"/>
              <a:ext cx="618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" name="Rectangle 54"/>
          <p:cNvSpPr>
            <a:spLocks noChangeArrowheads="1"/>
          </p:cNvSpPr>
          <p:nvPr/>
        </p:nvSpPr>
        <p:spPr bwMode="auto">
          <a:xfrm>
            <a:off x="9456320" y="3462688"/>
            <a:ext cx="15621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9372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9445494" y="3888137"/>
            <a:ext cx="1113498" cy="623888"/>
            <a:chOff x="7736175" y="4705350"/>
            <a:chExt cx="1113498" cy="623888"/>
          </a:xfrm>
        </p:grpSpPr>
        <p:sp>
          <p:nvSpPr>
            <p:cNvPr id="35" name="Rectangle 57"/>
            <p:cNvSpPr>
              <a:spLocks noChangeArrowheads="1"/>
            </p:cNvSpPr>
            <p:nvPr/>
          </p:nvSpPr>
          <p:spPr bwMode="auto">
            <a:xfrm>
              <a:off x="8392473" y="4719638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4</a:t>
              </a:r>
            </a:p>
          </p:txBody>
        </p:sp>
        <p:sp>
          <p:nvSpPr>
            <p:cNvPr id="36" name="Rectangle 58"/>
            <p:cNvSpPr>
              <a:spLocks noChangeArrowheads="1"/>
            </p:cNvSpPr>
            <p:nvPr/>
          </p:nvSpPr>
          <p:spPr bwMode="auto">
            <a:xfrm>
              <a:off x="8204177" y="4705350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37" name="Rectangle 59"/>
            <p:cNvSpPr>
              <a:spLocks noChangeArrowheads="1"/>
            </p:cNvSpPr>
            <p:nvPr/>
          </p:nvSpPr>
          <p:spPr bwMode="auto">
            <a:xfrm>
              <a:off x="7955250" y="4705350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38" name="Rectangle 60"/>
            <p:cNvSpPr>
              <a:spLocks noChangeArrowheads="1"/>
            </p:cNvSpPr>
            <p:nvPr/>
          </p:nvSpPr>
          <p:spPr bwMode="auto">
            <a:xfrm>
              <a:off x="7736175" y="4719638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3</a:t>
              </a:r>
            </a:p>
          </p:txBody>
        </p:sp>
      </p:grpSp>
      <p:sp>
        <p:nvSpPr>
          <p:cNvPr id="39" name="Line 47"/>
          <p:cNvSpPr>
            <a:spLocks noChangeShapeType="1"/>
          </p:cNvSpPr>
          <p:nvPr/>
        </p:nvSpPr>
        <p:spPr bwMode="auto">
          <a:xfrm>
            <a:off x="9079208" y="4954937"/>
            <a:ext cx="1722435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9182100" y="4297839"/>
            <a:ext cx="1167806" cy="641658"/>
            <a:chOff x="7489449" y="5157788"/>
            <a:chExt cx="1167806" cy="641658"/>
          </a:xfrm>
        </p:grpSpPr>
        <p:sp>
          <p:nvSpPr>
            <p:cNvPr id="41" name="Rectangle 62"/>
            <p:cNvSpPr>
              <a:spLocks noChangeArrowheads="1"/>
            </p:cNvSpPr>
            <p:nvPr/>
          </p:nvSpPr>
          <p:spPr bwMode="auto">
            <a:xfrm>
              <a:off x="7945724" y="5172075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4</a:t>
              </a:r>
            </a:p>
          </p:txBody>
        </p:sp>
        <p:sp>
          <p:nvSpPr>
            <p:cNvPr id="42" name="Rectangle 61"/>
            <p:cNvSpPr>
              <a:spLocks noChangeArrowheads="1"/>
            </p:cNvSpPr>
            <p:nvPr/>
          </p:nvSpPr>
          <p:spPr bwMode="auto">
            <a:xfrm>
              <a:off x="8200055" y="5157788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8</a:t>
              </a:r>
            </a:p>
          </p:txBody>
        </p:sp>
        <p:sp>
          <p:nvSpPr>
            <p:cNvPr id="43" name="Rectangle 63"/>
            <p:cNvSpPr>
              <a:spLocks noChangeArrowheads="1"/>
            </p:cNvSpPr>
            <p:nvPr/>
          </p:nvSpPr>
          <p:spPr bwMode="auto">
            <a:xfrm>
              <a:off x="7730132" y="5176198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44" name="Rectangle 64"/>
            <p:cNvSpPr>
              <a:spLocks noChangeArrowheads="1"/>
            </p:cNvSpPr>
            <p:nvPr/>
          </p:nvSpPr>
          <p:spPr bwMode="auto">
            <a:xfrm>
              <a:off x="7489449" y="5189846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6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9155092" y="4988275"/>
            <a:ext cx="1720254" cy="619125"/>
            <a:chOff x="7543403" y="5805488"/>
            <a:chExt cx="1720254" cy="619125"/>
          </a:xfrm>
        </p:grpSpPr>
        <p:sp>
          <p:nvSpPr>
            <p:cNvPr id="46" name="Rectangle 66"/>
            <p:cNvSpPr>
              <a:spLocks noChangeArrowheads="1"/>
            </p:cNvSpPr>
            <p:nvPr/>
          </p:nvSpPr>
          <p:spPr bwMode="auto">
            <a:xfrm>
              <a:off x="8806457" y="5815013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47" name="Rectangle 67"/>
            <p:cNvSpPr>
              <a:spLocks noChangeArrowheads="1"/>
            </p:cNvSpPr>
            <p:nvPr/>
          </p:nvSpPr>
          <p:spPr bwMode="auto">
            <a:xfrm>
              <a:off x="8520707" y="5805488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48" name="Rectangle 68"/>
            <p:cNvSpPr>
              <a:spLocks noChangeArrowheads="1"/>
            </p:cNvSpPr>
            <p:nvPr/>
          </p:nvSpPr>
          <p:spPr bwMode="auto">
            <a:xfrm>
              <a:off x="8286065" y="5857917"/>
              <a:ext cx="457200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4</a:t>
              </a:r>
            </a:p>
          </p:txBody>
        </p:sp>
        <p:sp>
          <p:nvSpPr>
            <p:cNvPr id="49" name="Rectangle 69"/>
            <p:cNvSpPr>
              <a:spLocks noChangeArrowheads="1"/>
            </p:cNvSpPr>
            <p:nvPr/>
          </p:nvSpPr>
          <p:spPr bwMode="auto">
            <a:xfrm>
              <a:off x="8055547" y="5867442"/>
              <a:ext cx="457200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5</a:t>
              </a:r>
            </a:p>
          </p:txBody>
        </p:sp>
        <p:sp>
          <p:nvSpPr>
            <p:cNvPr id="50" name="Rectangle 70"/>
            <p:cNvSpPr>
              <a:spLocks noChangeArrowheads="1"/>
            </p:cNvSpPr>
            <p:nvPr/>
          </p:nvSpPr>
          <p:spPr bwMode="auto">
            <a:xfrm>
              <a:off x="7801856" y="5862680"/>
              <a:ext cx="457200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6</a:t>
              </a:r>
            </a:p>
          </p:txBody>
        </p:sp>
        <p:sp>
          <p:nvSpPr>
            <p:cNvPr id="51" name="Rectangle 71"/>
            <p:cNvSpPr>
              <a:spLocks noChangeArrowheads="1"/>
            </p:cNvSpPr>
            <p:nvPr/>
          </p:nvSpPr>
          <p:spPr bwMode="auto">
            <a:xfrm>
              <a:off x="7543403" y="5849032"/>
              <a:ext cx="457200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6</a:t>
              </a:r>
            </a:p>
          </p:txBody>
        </p:sp>
      </p:grpSp>
      <p:sp>
        <p:nvSpPr>
          <p:cNvPr id="52" name="Rectangle 73"/>
          <p:cNvSpPr>
            <a:spLocks noChangeArrowheads="1"/>
          </p:cNvSpPr>
          <p:nvPr/>
        </p:nvSpPr>
        <p:spPr bwMode="auto">
          <a:xfrm>
            <a:off x="1263342" y="5050229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>
                <a:latin typeface="Times New Roman" pitchFamily="18" charset="0"/>
              </a:rPr>
              <a:t>79608</a:t>
            </a:r>
            <a:endParaRPr lang="en-US" altLang="vi-VN" sz="3400" b="1" dirty="0">
              <a:latin typeface="Times New Roman" pitchFamily="18" charset="0"/>
            </a:endParaRP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2977843" y="573250"/>
            <a:ext cx="579596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 u="sng" dirty="0" err="1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Bài</a:t>
            </a:r>
            <a:r>
              <a:rPr lang="en-US" sz="4000" b="1" u="sng" dirty="0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 1</a:t>
            </a:r>
            <a:r>
              <a:rPr lang="en-US" sz="4000" b="1" dirty="0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Đặt</a:t>
            </a:r>
            <a:r>
              <a:rPr lang="en-US" sz="4000" b="1" dirty="0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tính</a:t>
            </a:r>
            <a:r>
              <a:rPr lang="en-US" sz="4000" b="1" dirty="0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rồi</a:t>
            </a:r>
            <a:r>
              <a:rPr lang="en-US" sz="4000" b="1" dirty="0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tính</a:t>
            </a:r>
            <a:r>
              <a:rPr lang="en-US" sz="4000" b="1" dirty="0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:</a:t>
            </a:r>
            <a:endParaRPr lang="vi-VN" sz="4000" b="1" dirty="0">
              <a:solidFill>
                <a:srgbClr val="FF0000"/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598" y="-172411"/>
            <a:ext cx="1999661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03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 animBg="1"/>
      <p:bldP spid="21" grpId="0"/>
      <p:bldP spid="22" grpId="0"/>
      <p:bldP spid="23" grpId="0"/>
      <p:bldP spid="24" grpId="0" animBg="1"/>
      <p:bldP spid="25" grpId="0"/>
      <p:bldP spid="33" grpId="0"/>
      <p:bldP spid="39" grpId="0" animBg="1"/>
      <p:bldP spid="5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">
            <a:extLst>
              <a:ext uri="{FF2B5EF4-FFF2-40B4-BE49-F238E27FC236}">
                <a16:creationId xmlns:a16="http://schemas.microsoft.com/office/drawing/2014/main" id="{B368723C-2BF8-4D25-91E6-BF9B78F4E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" y="-19051"/>
            <a:ext cx="12249150" cy="6978599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4"/>
          <a:srcRect l="32439" t="-2492" r="11017" b="2492"/>
          <a:stretch>
            <a:fillRect/>
          </a:stretch>
        </p:blipFill>
        <p:spPr>
          <a:xfrm>
            <a:off x="5080635" y="1200785"/>
            <a:ext cx="5687060" cy="56572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205" y="-434946"/>
            <a:ext cx="10058400" cy="568128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44926" y="1944033"/>
            <a:ext cx="61831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Khởi</a:t>
            </a:r>
            <a:r>
              <a:rPr lang="en-US" sz="5400" b="1" cap="none" spc="0" dirty="0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động</a:t>
            </a:r>
            <a:endParaRPr lang="en-US" sz="5400" b="1" cap="none" spc="0" dirty="0">
              <a:ln/>
              <a:solidFill>
                <a:schemeClr val="bg1"/>
              </a:solidFill>
              <a:effectLst/>
              <a:latin typeface="UTM Nokia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20127" y="1986519"/>
            <a:ext cx="6183104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Khởi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động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  <a:latin typeface="UTM Nokia" panose="02040603050506020204" pitchFamily="18" charset="0"/>
            </a:endParaRPr>
          </a:p>
        </p:txBody>
      </p:sp>
      <p:pic>
        <p:nvPicPr>
          <p:cNvPr id="10" name="图片 4" descr="66"/>
          <p:cNvPicPr>
            <a:picLocks noChangeAspect="1"/>
          </p:cNvPicPr>
          <p:nvPr/>
        </p:nvPicPr>
        <p:blipFill>
          <a:blip r:embed="rId6"/>
          <a:srcRect l="29137" t="32405" r="40653" b="15490"/>
          <a:stretch>
            <a:fillRect/>
          </a:stretch>
        </p:blipFill>
        <p:spPr>
          <a:xfrm>
            <a:off x="3983355" y="3610610"/>
            <a:ext cx="2599055" cy="252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8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31">
            <a:extLst>
              <a:ext uri="{FF2B5EF4-FFF2-40B4-BE49-F238E27FC236}">
                <a16:creationId xmlns:a16="http://schemas.microsoft.com/office/drawing/2014/main" id="{1C6D9C90-EB4C-4AF3-B935-E61D03F7C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0614" y="381001"/>
            <a:ext cx="76215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giá trị của biểu thức vào ô trống:</a:t>
            </a:r>
          </a:p>
        </p:txBody>
      </p:sp>
      <p:graphicFrame>
        <p:nvGraphicFramePr>
          <p:cNvPr id="91193" name="Group 57">
            <a:extLst>
              <a:ext uri="{FF2B5EF4-FFF2-40B4-BE49-F238E27FC236}">
                <a16:creationId xmlns:a16="http://schemas.microsoft.com/office/drawing/2014/main" id="{82AA7ECE-6CE9-4FB0-B329-732EA54EEA83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2298700" y="1257301"/>
          <a:ext cx="7667624" cy="2000251"/>
        </p:xfrm>
        <a:graphic>
          <a:graphicData uri="http://schemas.openxmlformats.org/drawingml/2006/table">
            <a:tbl>
              <a:tblPr/>
              <a:tblGrid>
                <a:gridCol w="19169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69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69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169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203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Time" pitchFamily="34" charset="0"/>
                        </a:rPr>
                        <a:t>a</a:t>
                      </a:r>
                    </a:p>
                  </a:txBody>
                  <a:tcPr marL="68580" marR="68580" marT="34290" marB="3429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Time" pitchFamily="34" charset="0"/>
                        </a:rPr>
                        <a:t>262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Time" pitchFamily="34" charset="0"/>
                        </a:rPr>
                        <a:t>262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Time" pitchFamily="34" charset="0"/>
                        </a:rPr>
                        <a:t>263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0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Time" pitchFamily="34" charset="0"/>
                        </a:rPr>
                        <a:t>b</a:t>
                      </a:r>
                    </a:p>
                  </a:txBody>
                  <a:tcPr marL="68580" marR="68580" marT="34290" marB="3429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Time" pitchFamily="34" charset="0"/>
                        </a:rPr>
                        <a:t>130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Time" pitchFamily="34" charset="0"/>
                        </a:rPr>
                        <a:t>131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Time" pitchFamily="34" charset="0"/>
                        </a:rPr>
                        <a:t>131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93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.VnTime" pitchFamily="34" charset="0"/>
                        </a:rPr>
                        <a:t>a x b </a:t>
                      </a:r>
                    </a:p>
                  </a:txBody>
                  <a:tcPr marL="68580" marR="68580" marT="34290" marB="3429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.VnTime" pitchFamily="34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.VnTime" pitchFamily="34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.VnTime" pitchFamily="34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4361" name="Text Box 90">
            <a:extLst>
              <a:ext uri="{FF2B5EF4-FFF2-40B4-BE49-F238E27FC236}">
                <a16:creationId xmlns:a16="http://schemas.microsoft.com/office/drawing/2014/main" id="{E9C86D3D-9A03-490A-AD4D-D9F720DFEE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2773364"/>
            <a:ext cx="1371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91227" name="Text Box 91">
            <a:extLst>
              <a:ext uri="{FF2B5EF4-FFF2-40B4-BE49-F238E27FC236}">
                <a16:creationId xmlns:a16="http://schemas.microsoft.com/office/drawing/2014/main" id="{BCB6EE7E-ED97-4455-8CD4-68F5F25EB8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2963" y="2566988"/>
            <a:ext cx="19812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700" b="1">
                <a:solidFill>
                  <a:srgbClr val="FF0000"/>
                </a:solidFill>
                <a:latin typeface=".VnTime" panose="020B7200000000000000" pitchFamily="34" charset="0"/>
              </a:rPr>
              <a:t>34 060</a:t>
            </a:r>
          </a:p>
        </p:txBody>
      </p:sp>
      <p:sp>
        <p:nvSpPr>
          <p:cNvPr id="91228" name="Text Box 92">
            <a:extLst>
              <a:ext uri="{FF2B5EF4-FFF2-40B4-BE49-F238E27FC236}">
                <a16:creationId xmlns:a16="http://schemas.microsoft.com/office/drawing/2014/main" id="{090904EF-DAD9-4229-8CCF-E0403EF28D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5425" y="2579688"/>
            <a:ext cx="19812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700" b="1">
                <a:solidFill>
                  <a:srgbClr val="FF0000"/>
                </a:solidFill>
                <a:latin typeface=".VnTime" panose="020B7200000000000000" pitchFamily="34" charset="0"/>
              </a:rPr>
              <a:t>34 322</a:t>
            </a:r>
          </a:p>
        </p:txBody>
      </p:sp>
      <p:sp>
        <p:nvSpPr>
          <p:cNvPr id="91229" name="Text Box 93">
            <a:extLst>
              <a:ext uri="{FF2B5EF4-FFF2-40B4-BE49-F238E27FC236}">
                <a16:creationId xmlns:a16="http://schemas.microsoft.com/office/drawing/2014/main" id="{93BE9C87-8EDA-4E67-8420-68891A61A4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4238" y="2582863"/>
            <a:ext cx="19812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700" b="1">
                <a:solidFill>
                  <a:srgbClr val="FF0000"/>
                </a:solidFill>
                <a:latin typeface=".VnTime" panose="020B7200000000000000" pitchFamily="34" charset="0"/>
              </a:rPr>
              <a:t>34 453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1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1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1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12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12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12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12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12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12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12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12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1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1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1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12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12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12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12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12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12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12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12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1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1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1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12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12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12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12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12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12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12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12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227" grpId="0"/>
      <p:bldP spid="91228" grpId="0"/>
      <p:bldP spid="912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24853" y="887870"/>
            <a:ext cx="16395563" cy="74212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33552" y="738257"/>
            <a:ext cx="8345877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4000" b="1" u="sng" dirty="0">
                <a:solidFill>
                  <a:srgbClr val="FF0000"/>
                </a:solidFill>
                <a:latin typeface="HP001 4 hàng" panose="020B0603050302020204" pitchFamily="34" charset="0"/>
                <a:cs typeface="Arial" charset="0"/>
              </a:rPr>
              <a:t>Bài 3 </a:t>
            </a:r>
            <a:r>
              <a:rPr lang="vi-VN" sz="4000" b="1" dirty="0">
                <a:solidFill>
                  <a:srgbClr val="FF0000"/>
                </a:solidFill>
                <a:latin typeface="HP001 4 hàng" panose="020B0603050302020204" pitchFamily="34" charset="0"/>
                <a:cs typeface="Arial" charset="0"/>
              </a:rPr>
              <a:t>: </a:t>
            </a:r>
            <a:r>
              <a:rPr lang="vi-VN" sz="4000" b="1" dirty="0">
                <a:solidFill>
                  <a:srgbClr val="002060"/>
                </a:solidFill>
                <a:latin typeface="HP001 4 hàng" panose="020B0603050302020204" pitchFamily="34" charset="0"/>
                <a:cs typeface="Arial" charset="0"/>
              </a:rPr>
              <a:t>Tính diện tích của mảnh vườn hình vuông có cạnh dài</a:t>
            </a:r>
            <a:r>
              <a:rPr lang="en-US" sz="4000" b="1" dirty="0">
                <a:solidFill>
                  <a:srgbClr val="002060"/>
                </a:solidFill>
                <a:latin typeface="HP001 4 hàng" panose="020B0603050302020204" pitchFamily="34" charset="0"/>
                <a:cs typeface="Arial" charset="0"/>
              </a:rPr>
              <a:t> </a:t>
            </a:r>
            <a:r>
              <a:rPr lang="vi-VN" sz="4000" b="1" dirty="0">
                <a:solidFill>
                  <a:srgbClr val="002060"/>
                </a:solidFill>
                <a:latin typeface="HP001 4 hàng" panose="020B0603050302020204" pitchFamily="34" charset="0"/>
                <a:cs typeface="Arial" charset="0"/>
              </a:rPr>
              <a:t>125m.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8860" y="2135897"/>
            <a:ext cx="0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>
            <a:off x="4655924" y="1255804"/>
            <a:ext cx="17739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519524" y="2818116"/>
            <a:ext cx="1828801" cy="1828800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/>
            <a:r>
              <a:rPr lang="vi-VN" sz="4000" b="1" dirty="0">
                <a:latin typeface="HP001 4 hàng" panose="020B0603050302020204" pitchFamily="34" charset="0"/>
              </a:rPr>
              <a:t>   </a:t>
            </a:r>
            <a:r>
              <a:rPr lang="vi-VN" sz="32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itchFamily="18" charset="0"/>
              </a:rPr>
              <a:t>?</a:t>
            </a:r>
            <a:r>
              <a:rPr lang="vi-VN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m</a:t>
            </a:r>
            <a:r>
              <a:rPr lang="vi-VN" sz="3600" b="1" baseline="30000" dirty="0">
                <a:solidFill>
                  <a:srgbClr val="FF0000"/>
                </a:solidFill>
                <a:latin typeface="HP001 4 hàng" panose="020B0603050302020204" pitchFamily="34" charset="0"/>
              </a:rPr>
              <a:t>2</a:t>
            </a:r>
            <a:endParaRPr lang="vi-VN" sz="16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882" y="3503865"/>
            <a:ext cx="16859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b="1" dirty="0">
                <a:latin typeface="HP001 4 hàng" panose="020B0603050302020204" pitchFamily="34" charset="0"/>
              </a:rPr>
              <a:t>125 m</a:t>
            </a:r>
          </a:p>
        </p:txBody>
      </p: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2525486" y="1866292"/>
            <a:ext cx="25545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718" y="3287198"/>
            <a:ext cx="998114" cy="9572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570" y="2357259"/>
            <a:ext cx="6182083" cy="3340962"/>
          </a:xfrm>
          <a:prstGeom prst="rect">
            <a:avLst/>
          </a:prstGeom>
        </p:spPr>
      </p:pic>
      <p:sp>
        <p:nvSpPr>
          <p:cNvPr id="25" name="Text Box 66"/>
          <p:cNvSpPr txBox="1">
            <a:spLocks noChangeArrowheads="1"/>
          </p:cNvSpPr>
          <p:nvPr/>
        </p:nvSpPr>
        <p:spPr bwMode="auto">
          <a:xfrm rot="21373584">
            <a:off x="4428723" y="3245411"/>
            <a:ext cx="5517472" cy="1665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8001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2573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7145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1717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Muốn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tính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diện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tích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hình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vuông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ta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làm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thế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nào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? </a:t>
            </a:r>
          </a:p>
        </p:txBody>
      </p:sp>
      <p:sp>
        <p:nvSpPr>
          <p:cNvPr id="26" name="Text Box 66"/>
          <p:cNvSpPr txBox="1">
            <a:spLocks noChangeArrowheads="1"/>
          </p:cNvSpPr>
          <p:nvPr/>
        </p:nvSpPr>
        <p:spPr bwMode="auto">
          <a:xfrm rot="21373584">
            <a:off x="4431632" y="3010975"/>
            <a:ext cx="5517472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8001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2573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7145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1717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Muốn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tính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diện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tích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hình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vuông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ta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lấy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độ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dài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cạnh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nhân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chính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nó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598" y="-172411"/>
            <a:ext cx="1999661" cy="200575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AE034D3-51B7-460B-B659-664159324199}"/>
              </a:ext>
            </a:extLst>
          </p:cNvPr>
          <p:cNvCxnSpPr>
            <a:cxnSpLocks/>
          </p:cNvCxnSpPr>
          <p:nvPr/>
        </p:nvCxnSpPr>
        <p:spPr>
          <a:xfrm>
            <a:off x="8040914" y="1909834"/>
            <a:ext cx="1117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834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25" grpId="0"/>
      <p:bldP spid="25" grpId="1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01783" y="916480"/>
            <a:ext cx="16395563" cy="74212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33552" y="738257"/>
            <a:ext cx="8500998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4000" b="1" u="sng" dirty="0">
                <a:solidFill>
                  <a:srgbClr val="FF0000"/>
                </a:solidFill>
                <a:latin typeface="HP001 4 hàng" panose="020B0603050302020204" pitchFamily="34" charset="0"/>
                <a:cs typeface="Arial" charset="0"/>
              </a:rPr>
              <a:t>Bài 3 </a:t>
            </a:r>
            <a:r>
              <a:rPr lang="vi-VN" sz="4000" b="1" dirty="0">
                <a:solidFill>
                  <a:srgbClr val="FF0000"/>
                </a:solidFill>
                <a:latin typeface="HP001 4 hàng" panose="020B0603050302020204" pitchFamily="34" charset="0"/>
                <a:cs typeface="Arial" charset="0"/>
              </a:rPr>
              <a:t>: </a:t>
            </a:r>
            <a:r>
              <a:rPr lang="vi-VN" sz="4000" b="1" dirty="0">
                <a:solidFill>
                  <a:srgbClr val="002060"/>
                </a:solidFill>
                <a:latin typeface="HP001 4 hàng" panose="020B0603050302020204" pitchFamily="34" charset="0"/>
                <a:cs typeface="Arial" charset="0"/>
              </a:rPr>
              <a:t>Tính diện tích của mảnh vườn hình vuông có cạnh dài 125m.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8860" y="2135897"/>
            <a:ext cx="0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519524" y="2818116"/>
            <a:ext cx="1828801" cy="1828800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/>
            <a:r>
              <a:rPr lang="vi-VN" sz="4000" b="1" dirty="0">
                <a:latin typeface="HP001 4 hàng" panose="020B0603050302020204" pitchFamily="34" charset="0"/>
              </a:rPr>
              <a:t>   </a:t>
            </a:r>
            <a:r>
              <a:rPr lang="vi-VN" sz="32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itchFamily="18" charset="0"/>
              </a:rPr>
              <a:t>?</a:t>
            </a:r>
            <a:r>
              <a:rPr lang="vi-VN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m</a:t>
            </a:r>
            <a:r>
              <a:rPr lang="vi-VN" sz="3600" b="1" baseline="30000" dirty="0">
                <a:solidFill>
                  <a:srgbClr val="FF0000"/>
                </a:solidFill>
                <a:latin typeface="HP001 4 hàng" panose="020B0603050302020204" pitchFamily="34" charset="0"/>
              </a:rPr>
              <a:t>2</a:t>
            </a:r>
            <a:endParaRPr lang="vi-VN" sz="16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882" y="3503865"/>
            <a:ext cx="16859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b="1" dirty="0">
                <a:latin typeface="HP001 4 hàng" panose="020B0603050302020204" pitchFamily="34" charset="0"/>
              </a:rPr>
              <a:t>125 m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3935876" y="2777686"/>
            <a:ext cx="15875" cy="316547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545098" y="2450666"/>
            <a:ext cx="2725739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000" b="1" u="sng" dirty="0">
                <a:solidFill>
                  <a:srgbClr val="FF0000"/>
                </a:solidFill>
                <a:latin typeface="HP001 4 hàng" panose="020B0603050302020204" pitchFamily="34" charset="0"/>
              </a:rPr>
              <a:t>B</a:t>
            </a:r>
            <a:r>
              <a:rPr lang="en-US" sz="4000" b="1" u="sng" dirty="0" err="1">
                <a:solidFill>
                  <a:srgbClr val="FF0000"/>
                </a:solidFill>
                <a:latin typeface="HP001 4 hàng" panose="020B0603050302020204" pitchFamily="34" charset="0"/>
              </a:rPr>
              <a:t>ài</a:t>
            </a:r>
            <a:r>
              <a:rPr lang="en-US" sz="4000" b="1" u="sng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HP001 4 hàng" panose="020B0603050302020204" pitchFamily="34" charset="0"/>
              </a:rPr>
              <a:t>giải</a:t>
            </a:r>
            <a:r>
              <a:rPr lang="en-US" sz="4000" b="1" u="sng" dirty="0">
                <a:solidFill>
                  <a:srgbClr val="FF0000"/>
                </a:solidFill>
                <a:latin typeface="HP001 4 hàng" panose="020B0603050302020204" pitchFamily="34" charset="0"/>
              </a:rPr>
              <a:t>:</a:t>
            </a:r>
            <a:endParaRPr lang="vi-VN" sz="4000" b="1" u="sng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82076" y="3326063"/>
            <a:ext cx="82083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Diện tích mảnh vườn hình vuông là: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00512" y="3980113"/>
            <a:ext cx="27608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125 </a:t>
            </a:r>
            <a:r>
              <a:rPr lang="en-US" sz="3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r>
              <a:rPr lang="vi-VN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125 =</a:t>
            </a:r>
            <a:endParaRPr lang="vi-VN" sz="3600" b="1" baseline="30000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19226" y="4755458"/>
            <a:ext cx="61045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        </a:t>
            </a:r>
            <a:r>
              <a:rPr lang="vi-VN" sz="3600" b="1" u="sng" dirty="0">
                <a:solidFill>
                  <a:srgbClr val="002060"/>
                </a:solidFill>
                <a:latin typeface="HP001 4 hàng" panose="020B0603050302020204" pitchFamily="34" charset="0"/>
              </a:rPr>
              <a:t>Đáp số </a:t>
            </a:r>
            <a:r>
              <a:rPr lang="vi-VN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:</a:t>
            </a:r>
            <a:r>
              <a:rPr lang="vi-VN" sz="3600" b="1" dirty="0">
                <a:latin typeface="HP001 4 hàng" panose="020B0603050302020204" pitchFamily="34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15 625 m</a:t>
            </a:r>
            <a:r>
              <a:rPr lang="vi-VN" sz="3600" b="1" baseline="30000" dirty="0">
                <a:solidFill>
                  <a:srgbClr val="002060"/>
                </a:solidFill>
                <a:latin typeface="HP001 4 hàng" panose="020B0603050302020204" pitchFamily="34" charset="0"/>
              </a:rPr>
              <a:t>2</a:t>
            </a:r>
            <a:endParaRPr lang="vi-VN" sz="36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61361" y="4000585"/>
            <a:ext cx="33300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15 625 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(</a:t>
            </a:r>
            <a:r>
              <a:rPr lang="vi-VN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m</a:t>
            </a:r>
            <a:r>
              <a:rPr lang="vi-VN" sz="3600" b="1" baseline="30000" dirty="0">
                <a:solidFill>
                  <a:srgbClr val="002060"/>
                </a:solidFill>
                <a:latin typeface="HP001 4 hàng" panose="020B0603050302020204" pitchFamily="34" charset="0"/>
              </a:rPr>
              <a:t>2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)</a:t>
            </a:r>
            <a:endParaRPr lang="vi-VN" sz="36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598" y="-172411"/>
            <a:ext cx="1999661" cy="2005758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566D16-620C-4B71-B31B-35CCCF1F53CA}"/>
              </a:ext>
            </a:extLst>
          </p:cNvPr>
          <p:cNvCxnSpPr>
            <a:cxnSpLocks/>
          </p:cNvCxnSpPr>
          <p:nvPr/>
        </p:nvCxnSpPr>
        <p:spPr>
          <a:xfrm>
            <a:off x="4655924" y="1255804"/>
            <a:ext cx="17739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8329AD2-0623-42D4-A96C-8527FDA5A84D}"/>
              </a:ext>
            </a:extLst>
          </p:cNvPr>
          <p:cNvCxnSpPr>
            <a:cxnSpLocks/>
          </p:cNvCxnSpPr>
          <p:nvPr/>
        </p:nvCxnSpPr>
        <p:spPr>
          <a:xfrm>
            <a:off x="2525486" y="1866292"/>
            <a:ext cx="25545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466FB62-0F48-4BDA-8340-F9C74D641E00}"/>
              </a:ext>
            </a:extLst>
          </p:cNvPr>
          <p:cNvCxnSpPr>
            <a:cxnSpLocks/>
          </p:cNvCxnSpPr>
          <p:nvPr/>
        </p:nvCxnSpPr>
        <p:spPr>
          <a:xfrm>
            <a:off x="8040914" y="1909834"/>
            <a:ext cx="1117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022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" y="-19051"/>
            <a:ext cx="12249150" cy="6978599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6"/>
          <a:srcRect l="32439" t="-2492" r="11017" b="2492"/>
          <a:stretch>
            <a:fillRect/>
          </a:stretch>
        </p:blipFill>
        <p:spPr>
          <a:xfrm>
            <a:off x="5080635" y="1200785"/>
            <a:ext cx="5687060" cy="5657215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7"/>
          <a:srcRect l="29137" t="32405" r="40653" b="15490"/>
          <a:stretch>
            <a:fillRect/>
          </a:stretch>
        </p:blipFill>
        <p:spPr>
          <a:xfrm>
            <a:off x="3983355" y="3610610"/>
            <a:ext cx="2599055" cy="25215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648" y="-463081"/>
            <a:ext cx="10058400" cy="568128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62960" y="2025678"/>
            <a:ext cx="50353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Củng</a:t>
            </a:r>
            <a:r>
              <a:rPr lang="en-US" sz="5400" b="1" cap="none" spc="0" dirty="0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cố</a:t>
            </a:r>
            <a:endParaRPr lang="en-US" sz="5400" b="1" cap="none" spc="0" dirty="0">
              <a:ln/>
              <a:solidFill>
                <a:schemeClr val="bg1"/>
              </a:solidFill>
              <a:effectLst/>
              <a:latin typeface="UTM Nokia" panose="0204060305050602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32979" y="2058752"/>
            <a:ext cx="5035354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Củng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cố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  <a:latin typeface="UTM Nokia" panose="02040603050506020204" pitchFamily="18" charset="0"/>
            </a:endParaRPr>
          </a:p>
        </p:txBody>
      </p:sp>
      <p:pic>
        <p:nvPicPr>
          <p:cNvPr id="8" name="流行钢琴曲文艺清新钢琴吉他鼓">
            <a:hlinkClick r:id="" action="ppaction://media"/>
            <a:extLst>
              <a:ext uri="{FF2B5EF4-FFF2-40B4-BE49-F238E27FC236}">
                <a16:creationId xmlns:a16="http://schemas.microsoft.com/office/drawing/2014/main" id="{5B23BB3A-F207-4BC7-82D3-27FBA8DEFF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0" out="5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51819" y="-164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7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41396" y="5417800"/>
            <a:ext cx="8981160" cy="143476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642673" y="2392854"/>
            <a:ext cx="8767610" cy="8458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459413" y="3728167"/>
            <a:ext cx="9950870" cy="143476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196682" y="1169782"/>
            <a:ext cx="10325874" cy="88628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049480" y="5571094"/>
            <a:ext cx="10139081" cy="11895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814151" y="3771180"/>
            <a:ext cx="10336467" cy="12479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956070" y="2382036"/>
            <a:ext cx="10139081" cy="8201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75564" y="1109730"/>
            <a:ext cx="10968109" cy="8201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76420" y="746781"/>
            <a:ext cx="2820600" cy="1640664"/>
            <a:chOff x="514271" y="2554818"/>
            <a:chExt cx="5594529" cy="288859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05690">
              <a:off x="514271" y="2810408"/>
              <a:ext cx="2624442" cy="26330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420213" y="2554818"/>
              <a:ext cx="1688587" cy="124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16427" y="1177666"/>
            <a:ext cx="1688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1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933509" y="1943727"/>
            <a:ext cx="2820600" cy="1640664"/>
            <a:chOff x="1127757" y="2393863"/>
            <a:chExt cx="2820600" cy="1640664"/>
          </a:xfrm>
        </p:grpSpPr>
        <p:grpSp>
          <p:nvGrpSpPr>
            <p:cNvPr id="15" name="Group 14"/>
            <p:cNvGrpSpPr/>
            <p:nvPr/>
          </p:nvGrpSpPr>
          <p:grpSpPr>
            <a:xfrm>
              <a:off x="1127757" y="2393863"/>
              <a:ext cx="2820600" cy="1640664"/>
              <a:chOff x="514271" y="2554818"/>
              <a:chExt cx="5594529" cy="2888590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>
                            <a14:foregroundMark x1="18587" y1="36945" x2="38043" y2="3423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05690">
                <a:off x="514271" y="2810408"/>
                <a:ext cx="2624442" cy="2633000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4420213" y="2554818"/>
                <a:ext cx="1688587" cy="124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1471186" y="2824961"/>
              <a:ext cx="16885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2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80599" y="3509060"/>
            <a:ext cx="2820600" cy="1640664"/>
            <a:chOff x="514271" y="2554818"/>
            <a:chExt cx="5594529" cy="288859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05690">
              <a:off x="514271" y="2810408"/>
              <a:ext cx="2624442" cy="263300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420213" y="2554818"/>
              <a:ext cx="1688587" cy="124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156121" y="3988676"/>
            <a:ext cx="1688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3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869249" y="5173530"/>
            <a:ext cx="2820600" cy="1640664"/>
            <a:chOff x="514271" y="2554818"/>
            <a:chExt cx="5594529" cy="288859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05690">
              <a:off x="514271" y="2810408"/>
              <a:ext cx="2624442" cy="263300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4420213" y="2554818"/>
              <a:ext cx="1688587" cy="124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2205014" y="5695373"/>
            <a:ext cx="1688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08494" y="147721"/>
            <a:ext cx="11783506" cy="82013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Tích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riêng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thứ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ba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được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viết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: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175" y="89546"/>
            <a:ext cx="1103381" cy="110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06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11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232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232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26" grpId="0"/>
      <p:bldP spid="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6150904" y="1534194"/>
            <a:ext cx="4286536" cy="474866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73003" y="904696"/>
            <a:ext cx="16036553" cy="7421295"/>
          </a:xfrm>
          <a:prstGeom prst="rect">
            <a:avLst/>
          </a:prstGeom>
        </p:spPr>
      </p:pic>
      <p:pic>
        <p:nvPicPr>
          <p:cNvPr id="4" name="图片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645" y="-2327299"/>
            <a:ext cx="844297" cy="479734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366003" y="1534194"/>
            <a:ext cx="4286536" cy="474866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262" y="-2613515"/>
            <a:ext cx="844297" cy="544112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597312" y="670042"/>
            <a:ext cx="4476210" cy="2306904"/>
            <a:chOff x="1127757" y="2393863"/>
            <a:chExt cx="2820600" cy="1640664"/>
          </a:xfrm>
        </p:grpSpPr>
        <p:grpSp>
          <p:nvGrpSpPr>
            <p:cNvPr id="13" name="Group 12"/>
            <p:cNvGrpSpPr/>
            <p:nvPr/>
          </p:nvGrpSpPr>
          <p:grpSpPr>
            <a:xfrm>
              <a:off x="1127757" y="2393863"/>
              <a:ext cx="2820600" cy="1640664"/>
              <a:chOff x="514271" y="2554818"/>
              <a:chExt cx="5594529" cy="2888590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18587" y1="36945" x2="38043" y2="3423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05690">
                <a:off x="514271" y="2810408"/>
                <a:ext cx="2624442" cy="2633000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4420213" y="2554818"/>
                <a:ext cx="1688587" cy="124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1530918" y="2768429"/>
              <a:ext cx="1688587" cy="853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2</a:t>
              </a:r>
            </a:p>
          </p:txBody>
        </p:sp>
      </p:grpSp>
      <p:sp>
        <p:nvSpPr>
          <p:cNvPr id="17" name="Rounded Rectangle 16"/>
          <p:cNvSpPr/>
          <p:nvPr/>
        </p:nvSpPr>
        <p:spPr>
          <a:xfrm>
            <a:off x="248770" y="147641"/>
            <a:ext cx="11783506" cy="82013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Phép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tính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nào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sau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đây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tính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đúng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?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986" y="4487080"/>
            <a:ext cx="3978443" cy="267113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683" l="0" r="511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295"/>
          <a:stretch/>
        </p:blipFill>
        <p:spPr>
          <a:xfrm>
            <a:off x="3339972" y="4574702"/>
            <a:ext cx="1972357" cy="256115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8587" y1="36945" x2="38043" y2="342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05690">
            <a:off x="537069" y="826996"/>
            <a:ext cx="2099829" cy="2102783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166688" y="1141542"/>
            <a:ext cx="26797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1</a:t>
            </a:r>
          </a:p>
        </p:txBody>
      </p:sp>
      <p:grpSp>
        <p:nvGrpSpPr>
          <p:cNvPr id="37" name="Group 49"/>
          <p:cNvGrpSpPr>
            <a:grpSpLocks/>
          </p:cNvGrpSpPr>
          <p:nvPr/>
        </p:nvGrpSpPr>
        <p:grpSpPr bwMode="auto">
          <a:xfrm>
            <a:off x="2429544" y="2134831"/>
            <a:ext cx="2012951" cy="1112838"/>
            <a:chOff x="288" y="1152"/>
            <a:chExt cx="1268" cy="701"/>
          </a:xfrm>
        </p:grpSpPr>
        <p:sp>
          <p:nvSpPr>
            <p:cNvPr id="38" name="Rectangle 12"/>
            <p:cNvSpPr>
              <a:spLocks noChangeArrowheads="1"/>
            </p:cNvSpPr>
            <p:nvPr/>
          </p:nvSpPr>
          <p:spPr bwMode="auto">
            <a:xfrm>
              <a:off x="624" y="1536"/>
              <a:ext cx="610" cy="245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400" b="1" dirty="0">
                  <a:latin typeface="Times New Roman" pitchFamily="18" charset="0"/>
                  <a:cs typeface="+mn-cs"/>
                </a:rPr>
                <a:t>321</a:t>
              </a:r>
            </a:p>
          </p:txBody>
        </p:sp>
        <p:grpSp>
          <p:nvGrpSpPr>
            <p:cNvPr id="39" name="Group 19"/>
            <p:cNvGrpSpPr>
              <a:grpSpLocks/>
            </p:cNvGrpSpPr>
            <p:nvPr/>
          </p:nvGrpSpPr>
          <p:grpSpPr bwMode="auto">
            <a:xfrm>
              <a:off x="288" y="1152"/>
              <a:ext cx="1268" cy="701"/>
              <a:chOff x="508" y="960"/>
              <a:chExt cx="1268" cy="701"/>
            </a:xfrm>
          </p:grpSpPr>
          <p:sp>
            <p:nvSpPr>
              <p:cNvPr id="40" name="Rectangle 11"/>
              <p:cNvSpPr>
                <a:spLocks noChangeArrowheads="1"/>
              </p:cNvSpPr>
              <p:nvPr/>
            </p:nvSpPr>
            <p:spPr bwMode="auto">
              <a:xfrm>
                <a:off x="508" y="960"/>
                <a:ext cx="1268" cy="3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400" b="1" dirty="0">
                    <a:latin typeface="Times New Roman" pitchFamily="18" charset="0"/>
                    <a:cs typeface="+mn-cs"/>
                  </a:rPr>
                  <a:t>248</a:t>
                </a:r>
              </a:p>
            </p:txBody>
          </p:sp>
          <p:sp>
            <p:nvSpPr>
              <p:cNvPr id="41" name="Rectangle 40"/>
              <p:cNvSpPr>
                <a:spLocks noChangeArrowheads="1"/>
              </p:cNvSpPr>
              <p:nvPr/>
            </p:nvSpPr>
            <p:spPr bwMode="auto">
              <a:xfrm>
                <a:off x="566" y="1162"/>
                <a:ext cx="217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600" b="1" dirty="0">
                    <a:latin typeface="Times New Roman" pitchFamily="18" charset="0"/>
                    <a:cs typeface="+mn-cs"/>
                  </a:rPr>
                  <a:t>x</a:t>
                </a:r>
              </a:p>
            </p:txBody>
          </p:sp>
          <p:sp>
            <p:nvSpPr>
              <p:cNvPr id="42" name="Line 14"/>
              <p:cNvSpPr>
                <a:spLocks noChangeShapeType="1"/>
              </p:cNvSpPr>
              <p:nvPr/>
            </p:nvSpPr>
            <p:spPr bwMode="auto">
              <a:xfrm flipV="1">
                <a:off x="847" y="1660"/>
                <a:ext cx="565" cy="1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3" name="Rectangle 23"/>
          <p:cNvSpPr>
            <a:spLocks noChangeArrowheads="1"/>
          </p:cNvSpPr>
          <p:nvPr/>
        </p:nvSpPr>
        <p:spPr bwMode="auto">
          <a:xfrm>
            <a:off x="2429544" y="3201673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248</a:t>
            </a:r>
          </a:p>
        </p:txBody>
      </p:sp>
      <p:sp>
        <p:nvSpPr>
          <p:cNvPr id="44" name="Rectangle 24"/>
          <p:cNvSpPr>
            <a:spLocks noChangeArrowheads="1"/>
          </p:cNvSpPr>
          <p:nvPr/>
        </p:nvSpPr>
        <p:spPr bwMode="auto">
          <a:xfrm>
            <a:off x="2218384" y="3690623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496</a:t>
            </a:r>
          </a:p>
        </p:txBody>
      </p:sp>
      <p:sp>
        <p:nvSpPr>
          <p:cNvPr id="45" name="Rectangle 25"/>
          <p:cNvSpPr>
            <a:spLocks noChangeArrowheads="1"/>
          </p:cNvSpPr>
          <p:nvPr/>
        </p:nvSpPr>
        <p:spPr bwMode="auto">
          <a:xfrm>
            <a:off x="1954858" y="4195448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744</a:t>
            </a:r>
          </a:p>
        </p:txBody>
      </p:sp>
      <p:sp>
        <p:nvSpPr>
          <p:cNvPr id="46" name="Line 26"/>
          <p:cNvSpPr>
            <a:spLocks noChangeShapeType="1"/>
          </p:cNvSpPr>
          <p:nvPr/>
        </p:nvSpPr>
        <p:spPr bwMode="auto">
          <a:xfrm>
            <a:off x="2513949" y="4789131"/>
            <a:ext cx="1209231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" name="Rectangle 73"/>
          <p:cNvSpPr>
            <a:spLocks noChangeArrowheads="1"/>
          </p:cNvSpPr>
          <p:nvPr/>
        </p:nvSpPr>
        <p:spPr bwMode="auto">
          <a:xfrm>
            <a:off x="2150144" y="4852673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>
                <a:latin typeface="Times New Roman" pitchFamily="18" charset="0"/>
              </a:rPr>
              <a:t>79608</a:t>
            </a:r>
            <a:endParaRPr lang="en-US" altLang="vi-VN" sz="3400" b="1" dirty="0">
              <a:latin typeface="Times New Roman" pitchFamily="18" charset="0"/>
            </a:endParaRPr>
          </a:p>
        </p:txBody>
      </p:sp>
      <p:grpSp>
        <p:nvGrpSpPr>
          <p:cNvPr id="48" name="Group 49"/>
          <p:cNvGrpSpPr>
            <a:grpSpLocks/>
          </p:cNvGrpSpPr>
          <p:nvPr/>
        </p:nvGrpSpPr>
        <p:grpSpPr bwMode="auto">
          <a:xfrm>
            <a:off x="7856386" y="2134831"/>
            <a:ext cx="2012951" cy="1112838"/>
            <a:chOff x="288" y="1152"/>
            <a:chExt cx="1268" cy="701"/>
          </a:xfrm>
        </p:grpSpPr>
        <p:sp>
          <p:nvSpPr>
            <p:cNvPr id="49" name="Rectangle 12"/>
            <p:cNvSpPr>
              <a:spLocks noChangeArrowheads="1"/>
            </p:cNvSpPr>
            <p:nvPr/>
          </p:nvSpPr>
          <p:spPr bwMode="auto">
            <a:xfrm>
              <a:off x="624" y="1536"/>
              <a:ext cx="610" cy="245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400" b="1" dirty="0">
                  <a:latin typeface="Times New Roman" pitchFamily="18" charset="0"/>
                  <a:cs typeface="+mn-cs"/>
                </a:rPr>
                <a:t>321</a:t>
              </a:r>
            </a:p>
          </p:txBody>
        </p:sp>
        <p:grpSp>
          <p:nvGrpSpPr>
            <p:cNvPr id="50" name="Group 19"/>
            <p:cNvGrpSpPr>
              <a:grpSpLocks/>
            </p:cNvGrpSpPr>
            <p:nvPr/>
          </p:nvGrpSpPr>
          <p:grpSpPr bwMode="auto">
            <a:xfrm>
              <a:off x="288" y="1152"/>
              <a:ext cx="1268" cy="701"/>
              <a:chOff x="508" y="960"/>
              <a:chExt cx="1268" cy="701"/>
            </a:xfrm>
          </p:grpSpPr>
          <p:sp>
            <p:nvSpPr>
              <p:cNvPr id="51" name="Rectangle 11"/>
              <p:cNvSpPr>
                <a:spLocks noChangeArrowheads="1"/>
              </p:cNvSpPr>
              <p:nvPr/>
            </p:nvSpPr>
            <p:spPr bwMode="auto">
              <a:xfrm>
                <a:off x="508" y="960"/>
                <a:ext cx="1268" cy="3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400" b="1" dirty="0">
                    <a:latin typeface="Times New Roman" pitchFamily="18" charset="0"/>
                    <a:cs typeface="+mn-cs"/>
                  </a:rPr>
                  <a:t>248</a:t>
                </a:r>
              </a:p>
            </p:txBody>
          </p:sp>
          <p:sp>
            <p:nvSpPr>
              <p:cNvPr id="52" name="Rectangle 51"/>
              <p:cNvSpPr>
                <a:spLocks noChangeArrowheads="1"/>
              </p:cNvSpPr>
              <p:nvPr/>
            </p:nvSpPr>
            <p:spPr bwMode="auto">
              <a:xfrm>
                <a:off x="566" y="1162"/>
                <a:ext cx="217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600" b="1" dirty="0">
                    <a:latin typeface="Times New Roman" pitchFamily="18" charset="0"/>
                    <a:cs typeface="+mn-cs"/>
                  </a:rPr>
                  <a:t>x</a:t>
                </a:r>
              </a:p>
            </p:txBody>
          </p:sp>
          <p:sp>
            <p:nvSpPr>
              <p:cNvPr id="53" name="Line 14"/>
              <p:cNvSpPr>
                <a:spLocks noChangeShapeType="1"/>
              </p:cNvSpPr>
              <p:nvPr/>
            </p:nvSpPr>
            <p:spPr bwMode="auto">
              <a:xfrm flipV="1">
                <a:off x="847" y="1660"/>
                <a:ext cx="565" cy="1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54" name="Rectangle 23"/>
          <p:cNvSpPr>
            <a:spLocks noChangeArrowheads="1"/>
          </p:cNvSpPr>
          <p:nvPr/>
        </p:nvSpPr>
        <p:spPr bwMode="auto">
          <a:xfrm>
            <a:off x="7856386" y="3201673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248</a:t>
            </a:r>
          </a:p>
        </p:txBody>
      </p:sp>
      <p:sp>
        <p:nvSpPr>
          <p:cNvPr id="55" name="Rectangle 24"/>
          <p:cNvSpPr>
            <a:spLocks noChangeArrowheads="1"/>
          </p:cNvSpPr>
          <p:nvPr/>
        </p:nvSpPr>
        <p:spPr bwMode="auto">
          <a:xfrm>
            <a:off x="7856386" y="3690623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496</a:t>
            </a:r>
          </a:p>
        </p:txBody>
      </p:sp>
      <p:sp>
        <p:nvSpPr>
          <p:cNvPr id="56" name="Rectangle 25"/>
          <p:cNvSpPr>
            <a:spLocks noChangeArrowheads="1"/>
          </p:cNvSpPr>
          <p:nvPr/>
        </p:nvSpPr>
        <p:spPr bwMode="auto">
          <a:xfrm>
            <a:off x="7863196" y="4180994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744</a:t>
            </a:r>
          </a:p>
        </p:txBody>
      </p:sp>
      <p:sp>
        <p:nvSpPr>
          <p:cNvPr id="57" name="Line 26"/>
          <p:cNvSpPr>
            <a:spLocks noChangeShapeType="1"/>
          </p:cNvSpPr>
          <p:nvPr/>
        </p:nvSpPr>
        <p:spPr bwMode="auto">
          <a:xfrm>
            <a:off x="8389786" y="4785998"/>
            <a:ext cx="1014630" cy="6266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" name="Rectangle 73"/>
          <p:cNvSpPr>
            <a:spLocks noChangeArrowheads="1"/>
          </p:cNvSpPr>
          <p:nvPr/>
        </p:nvSpPr>
        <p:spPr bwMode="auto">
          <a:xfrm>
            <a:off x="7786339" y="4866694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1488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956" y="1366664"/>
            <a:ext cx="1103381" cy="1103381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346" y="1315325"/>
            <a:ext cx="1103381" cy="110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68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5" grpId="0"/>
      <p:bldP spid="46" grpId="0" animBg="1"/>
      <p:bldP spid="47" grpId="0"/>
      <p:bldP spid="54" grpId="0"/>
      <p:bldP spid="55" grpId="0"/>
      <p:bldP spid="56" grpId="0"/>
      <p:bldP spid="57" grpId="0" animBg="1"/>
      <p:bldP spid="5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" y="-38101"/>
            <a:ext cx="12249150" cy="6978599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4"/>
          <a:srcRect l="32439" t="-2492" r="11017" b="2492"/>
          <a:stretch>
            <a:fillRect/>
          </a:stretch>
        </p:blipFill>
        <p:spPr>
          <a:xfrm>
            <a:off x="5080635" y="1200785"/>
            <a:ext cx="5687060" cy="5657215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5"/>
          <a:srcRect l="29137" t="32405" r="40653" b="15490"/>
          <a:stretch>
            <a:fillRect/>
          </a:stretch>
        </p:blipFill>
        <p:spPr>
          <a:xfrm>
            <a:off x="3983355" y="3610610"/>
            <a:ext cx="2599055" cy="25215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648" y="-463081"/>
            <a:ext cx="10058400" cy="568128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748281" y="1198245"/>
            <a:ext cx="4499950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Dặn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dò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  <a:latin typeface="UTM Nokia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29813" y="2230713"/>
            <a:ext cx="621905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Hoàn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thành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các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bài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tập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Chuẩn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bị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bài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tiếp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theo</a:t>
            </a:r>
            <a:endParaRPr lang="vi-VN" sz="4000" b="1" dirty="0">
              <a:solidFill>
                <a:schemeClr val="accent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6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EFB1537D-EC48-46E5-814E-44C4DE2F35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" y="-38101"/>
            <a:ext cx="12249150" cy="6978599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4"/>
          <a:srcRect l="32439" t="-2492" r="11017" b="2492"/>
          <a:stretch>
            <a:fillRect/>
          </a:stretch>
        </p:blipFill>
        <p:spPr>
          <a:xfrm>
            <a:off x="6344774" y="1327394"/>
            <a:ext cx="5687060" cy="5657215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5"/>
          <a:srcRect l="29137" t="32405" r="40653" b="15490"/>
          <a:stretch>
            <a:fillRect/>
          </a:stretch>
        </p:blipFill>
        <p:spPr>
          <a:xfrm>
            <a:off x="3220195" y="3619087"/>
            <a:ext cx="2599055" cy="25215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429" y="9793"/>
            <a:ext cx="7624689" cy="41777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794" y="-211037"/>
            <a:ext cx="7076049" cy="404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">
            <a:extLst>
              <a:ext uri="{FF2B5EF4-FFF2-40B4-BE49-F238E27FC236}">
                <a16:creationId xmlns:a16="http://schemas.microsoft.com/office/drawing/2014/main" id="{E8530CF5-1156-4399-8AE5-4634A77C4E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" y="-19051"/>
            <a:ext cx="12249150" cy="6978599"/>
          </a:xfrm>
          <a:prstGeom prst="rect">
            <a:avLst/>
          </a:prstGeom>
        </p:spPr>
      </p:pic>
      <p:pic>
        <p:nvPicPr>
          <p:cNvPr id="8" name="口哨欢快儿童旅行视频儿童节配乐">
            <a:hlinkClick r:id="" action="ppaction://media"/>
            <a:extLst>
              <a:ext uri="{FF2B5EF4-FFF2-40B4-BE49-F238E27FC236}">
                <a16:creationId xmlns:a16="http://schemas.microsoft.com/office/drawing/2014/main" id="{4EF7ED7A-FDBD-4A04-BAA2-DE44138210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506" y="-1411942"/>
            <a:ext cx="609600" cy="609600"/>
          </a:xfrm>
          <a:prstGeom prst="rect">
            <a:avLst/>
          </a:prstGeom>
        </p:spPr>
      </p:pic>
      <p:pic>
        <p:nvPicPr>
          <p:cNvPr id="19" name="Picture 2" descr="Cánh Diều Bay Mùa Thu - Miễn Phí vector hình ảnh trên Pixaba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133" y="85248"/>
            <a:ext cx="842962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 rot="21304657">
            <a:off x="492104" y="1826974"/>
            <a:ext cx="11198900" cy="1569660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Cánh</a:t>
            </a:r>
            <a:r>
              <a:rPr lang="en-US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 </a:t>
            </a:r>
            <a:r>
              <a:rPr lang="en-US" sz="9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diều</a:t>
            </a:r>
            <a:r>
              <a:rPr lang="en-US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 </a:t>
            </a:r>
            <a:r>
              <a:rPr lang="en-US" sz="9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tuổi</a:t>
            </a:r>
            <a:r>
              <a:rPr lang="en-US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 </a:t>
            </a:r>
            <a:r>
              <a:rPr lang="en-US" sz="9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thơ</a:t>
            </a:r>
            <a:endParaRPr lang="en-US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Mother" panose="02040603050506020204" pitchFamily="18" charset="0"/>
            </a:endParaRPr>
          </a:p>
        </p:txBody>
      </p:sp>
      <p:pic>
        <p:nvPicPr>
          <p:cNvPr id="22" name="图片 3" descr="9"/>
          <p:cNvPicPr>
            <a:picLocks noChangeAspect="1"/>
          </p:cNvPicPr>
          <p:nvPr/>
        </p:nvPicPr>
        <p:blipFill>
          <a:blip r:embed="rId8"/>
          <a:srcRect l="32439" t="-2492" r="11017" b="2492"/>
          <a:stretch>
            <a:fillRect/>
          </a:stretch>
        </p:blipFill>
        <p:spPr>
          <a:xfrm>
            <a:off x="6807166" y="1124390"/>
            <a:ext cx="5687060" cy="5657215"/>
          </a:xfrm>
          <a:prstGeom prst="rect">
            <a:avLst/>
          </a:prstGeom>
        </p:spPr>
      </p:pic>
      <p:pic>
        <p:nvPicPr>
          <p:cNvPr id="23" name="图片 4" descr="66"/>
          <p:cNvPicPr>
            <a:picLocks noChangeAspect="1"/>
          </p:cNvPicPr>
          <p:nvPr/>
        </p:nvPicPr>
        <p:blipFill>
          <a:blip r:embed="rId9"/>
          <a:srcRect l="29137" t="32405" r="40653" b="15490"/>
          <a:stretch>
            <a:fillRect/>
          </a:stretch>
        </p:blipFill>
        <p:spPr>
          <a:xfrm>
            <a:off x="116548" y="4279900"/>
            <a:ext cx="2599055" cy="252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97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">
            <a:extLst>
              <a:ext uri="{FF2B5EF4-FFF2-40B4-BE49-F238E27FC236}">
                <a16:creationId xmlns:a16="http://schemas.microsoft.com/office/drawing/2014/main" id="{66961A8D-7BF5-4E1E-9225-DA654D6B8F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" y="-19051"/>
            <a:ext cx="12249150" cy="6978599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363052" y="928469"/>
            <a:ext cx="2761213" cy="3854548"/>
          </a:xfrm>
          <a:custGeom>
            <a:avLst/>
            <a:gdLst>
              <a:gd name="connsiteX0" fmla="*/ 87115 w 2761213"/>
              <a:gd name="connsiteY0" fmla="*/ 3854548 h 3854548"/>
              <a:gd name="connsiteX1" fmla="*/ 2709 w 2761213"/>
              <a:gd name="connsiteY1" fmla="*/ 3671668 h 3854548"/>
              <a:gd name="connsiteX2" fmla="*/ 30844 w 2761213"/>
              <a:gd name="connsiteY2" fmla="*/ 3474720 h 3854548"/>
              <a:gd name="connsiteX3" fmla="*/ 58980 w 2761213"/>
              <a:gd name="connsiteY3" fmla="*/ 3418449 h 3854548"/>
              <a:gd name="connsiteX4" fmla="*/ 87115 w 2761213"/>
              <a:gd name="connsiteY4" fmla="*/ 3334043 h 3854548"/>
              <a:gd name="connsiteX5" fmla="*/ 115250 w 2761213"/>
              <a:gd name="connsiteY5" fmla="*/ 3291840 h 3854548"/>
              <a:gd name="connsiteX6" fmla="*/ 143386 w 2761213"/>
              <a:gd name="connsiteY6" fmla="*/ 3207434 h 3854548"/>
              <a:gd name="connsiteX7" fmla="*/ 171521 w 2761213"/>
              <a:gd name="connsiteY7" fmla="*/ 3165231 h 3854548"/>
              <a:gd name="connsiteX8" fmla="*/ 255927 w 2761213"/>
              <a:gd name="connsiteY8" fmla="*/ 2968283 h 3854548"/>
              <a:gd name="connsiteX9" fmla="*/ 298130 w 2761213"/>
              <a:gd name="connsiteY9" fmla="*/ 2897945 h 3854548"/>
              <a:gd name="connsiteX10" fmla="*/ 340334 w 2761213"/>
              <a:gd name="connsiteY10" fmla="*/ 2799471 h 3854548"/>
              <a:gd name="connsiteX11" fmla="*/ 410672 w 2761213"/>
              <a:gd name="connsiteY11" fmla="*/ 2729132 h 3854548"/>
              <a:gd name="connsiteX12" fmla="*/ 509146 w 2761213"/>
              <a:gd name="connsiteY12" fmla="*/ 2602523 h 3854548"/>
              <a:gd name="connsiteX13" fmla="*/ 551349 w 2761213"/>
              <a:gd name="connsiteY13" fmla="*/ 2560320 h 3854548"/>
              <a:gd name="connsiteX14" fmla="*/ 663890 w 2761213"/>
              <a:gd name="connsiteY14" fmla="*/ 2433711 h 3854548"/>
              <a:gd name="connsiteX15" fmla="*/ 706094 w 2761213"/>
              <a:gd name="connsiteY15" fmla="*/ 2419643 h 3854548"/>
              <a:gd name="connsiteX16" fmla="*/ 734229 w 2761213"/>
              <a:gd name="connsiteY16" fmla="*/ 2377440 h 3854548"/>
              <a:gd name="connsiteX17" fmla="*/ 776432 w 2761213"/>
              <a:gd name="connsiteY17" fmla="*/ 2363372 h 3854548"/>
              <a:gd name="connsiteX18" fmla="*/ 832703 w 2761213"/>
              <a:gd name="connsiteY18" fmla="*/ 2321169 h 3854548"/>
              <a:gd name="connsiteX19" fmla="*/ 874906 w 2761213"/>
              <a:gd name="connsiteY19" fmla="*/ 2307101 h 3854548"/>
              <a:gd name="connsiteX20" fmla="*/ 945244 w 2761213"/>
              <a:gd name="connsiteY20" fmla="*/ 2264898 h 3854548"/>
              <a:gd name="connsiteX21" fmla="*/ 1240666 w 2761213"/>
              <a:gd name="connsiteY21" fmla="*/ 2110154 h 3854548"/>
              <a:gd name="connsiteX22" fmla="*/ 1339140 w 2761213"/>
              <a:gd name="connsiteY22" fmla="*/ 2067951 h 3854548"/>
              <a:gd name="connsiteX23" fmla="*/ 1423546 w 2761213"/>
              <a:gd name="connsiteY23" fmla="*/ 2011680 h 3854548"/>
              <a:gd name="connsiteX24" fmla="*/ 1493884 w 2761213"/>
              <a:gd name="connsiteY24" fmla="*/ 1969477 h 3854548"/>
              <a:gd name="connsiteX25" fmla="*/ 1620494 w 2761213"/>
              <a:gd name="connsiteY25" fmla="*/ 1885071 h 3854548"/>
              <a:gd name="connsiteX26" fmla="*/ 1662697 w 2761213"/>
              <a:gd name="connsiteY26" fmla="*/ 1856935 h 3854548"/>
              <a:gd name="connsiteX27" fmla="*/ 1761170 w 2761213"/>
              <a:gd name="connsiteY27" fmla="*/ 1772529 h 3854548"/>
              <a:gd name="connsiteX28" fmla="*/ 1789306 w 2761213"/>
              <a:gd name="connsiteY28" fmla="*/ 1744394 h 3854548"/>
              <a:gd name="connsiteX29" fmla="*/ 1972186 w 2761213"/>
              <a:gd name="connsiteY29" fmla="*/ 1603717 h 3854548"/>
              <a:gd name="connsiteX30" fmla="*/ 2000321 w 2761213"/>
              <a:gd name="connsiteY30" fmla="*/ 1561514 h 3854548"/>
              <a:gd name="connsiteX31" fmla="*/ 2112863 w 2761213"/>
              <a:gd name="connsiteY31" fmla="*/ 1448972 h 3854548"/>
              <a:gd name="connsiteX32" fmla="*/ 2267607 w 2761213"/>
              <a:gd name="connsiteY32" fmla="*/ 1308295 h 3854548"/>
              <a:gd name="connsiteX33" fmla="*/ 2309810 w 2761213"/>
              <a:gd name="connsiteY33" fmla="*/ 1252025 h 3854548"/>
              <a:gd name="connsiteX34" fmla="*/ 2337946 w 2761213"/>
              <a:gd name="connsiteY34" fmla="*/ 1153551 h 3854548"/>
              <a:gd name="connsiteX35" fmla="*/ 2436420 w 2761213"/>
              <a:gd name="connsiteY35" fmla="*/ 970671 h 3854548"/>
              <a:gd name="connsiteX36" fmla="*/ 2464555 w 2761213"/>
              <a:gd name="connsiteY36" fmla="*/ 914400 h 3854548"/>
              <a:gd name="connsiteX37" fmla="*/ 2633367 w 2761213"/>
              <a:gd name="connsiteY37" fmla="*/ 633046 h 3854548"/>
              <a:gd name="connsiteX38" fmla="*/ 2661503 w 2761213"/>
              <a:gd name="connsiteY38" fmla="*/ 520505 h 3854548"/>
              <a:gd name="connsiteX39" fmla="*/ 2689638 w 2761213"/>
              <a:gd name="connsiteY39" fmla="*/ 351692 h 3854548"/>
              <a:gd name="connsiteX40" fmla="*/ 2717774 w 2761213"/>
              <a:gd name="connsiteY40" fmla="*/ 309489 h 3854548"/>
              <a:gd name="connsiteX41" fmla="*/ 2731841 w 2761213"/>
              <a:gd name="connsiteY41" fmla="*/ 225083 h 3854548"/>
              <a:gd name="connsiteX42" fmla="*/ 2745909 w 2761213"/>
              <a:gd name="connsiteY42" fmla="*/ 112541 h 3854548"/>
              <a:gd name="connsiteX43" fmla="*/ 2759977 w 2761213"/>
              <a:gd name="connsiteY43" fmla="*/ 0 h 3854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761213" h="3854548">
                <a:moveTo>
                  <a:pt x="87115" y="3854548"/>
                </a:moveTo>
                <a:cubicBezTo>
                  <a:pt x="58980" y="3793588"/>
                  <a:pt x="16402" y="3737396"/>
                  <a:pt x="2709" y="3671668"/>
                </a:cubicBezTo>
                <a:cubicBezTo>
                  <a:pt x="-6073" y="3629514"/>
                  <a:pt x="7325" y="3529598"/>
                  <a:pt x="30844" y="3474720"/>
                </a:cubicBezTo>
                <a:cubicBezTo>
                  <a:pt x="39105" y="3455445"/>
                  <a:pt x="51192" y="3437920"/>
                  <a:pt x="58980" y="3418449"/>
                </a:cubicBezTo>
                <a:cubicBezTo>
                  <a:pt x="69994" y="3390913"/>
                  <a:pt x="70664" y="3358719"/>
                  <a:pt x="87115" y="3334043"/>
                </a:cubicBezTo>
                <a:cubicBezTo>
                  <a:pt x="96493" y="3319975"/>
                  <a:pt x="108383" y="3307290"/>
                  <a:pt x="115250" y="3291840"/>
                </a:cubicBezTo>
                <a:cubicBezTo>
                  <a:pt x="127295" y="3264739"/>
                  <a:pt x="126935" y="3232110"/>
                  <a:pt x="143386" y="3207434"/>
                </a:cubicBezTo>
                <a:cubicBezTo>
                  <a:pt x="152764" y="3193366"/>
                  <a:pt x="164322" y="3180529"/>
                  <a:pt x="171521" y="3165231"/>
                </a:cubicBezTo>
                <a:cubicBezTo>
                  <a:pt x="201933" y="3100605"/>
                  <a:pt x="219179" y="3029529"/>
                  <a:pt x="255927" y="2968283"/>
                </a:cubicBezTo>
                <a:cubicBezTo>
                  <a:pt x="269995" y="2944837"/>
                  <a:pt x="285902" y="2922401"/>
                  <a:pt x="298130" y="2897945"/>
                </a:cubicBezTo>
                <a:cubicBezTo>
                  <a:pt x="323226" y="2847753"/>
                  <a:pt x="299349" y="2852166"/>
                  <a:pt x="340334" y="2799471"/>
                </a:cubicBezTo>
                <a:cubicBezTo>
                  <a:pt x="360691" y="2773298"/>
                  <a:pt x="392279" y="2756721"/>
                  <a:pt x="410672" y="2729132"/>
                </a:cubicBezTo>
                <a:cubicBezTo>
                  <a:pt x="451630" y="2667695"/>
                  <a:pt x="444214" y="2675571"/>
                  <a:pt x="509146" y="2602523"/>
                </a:cubicBezTo>
                <a:cubicBezTo>
                  <a:pt x="522363" y="2587654"/>
                  <a:pt x="538132" y="2575189"/>
                  <a:pt x="551349" y="2560320"/>
                </a:cubicBezTo>
                <a:cubicBezTo>
                  <a:pt x="556843" y="2554139"/>
                  <a:pt x="637932" y="2451016"/>
                  <a:pt x="663890" y="2433711"/>
                </a:cubicBezTo>
                <a:cubicBezTo>
                  <a:pt x="676228" y="2425485"/>
                  <a:pt x="692026" y="2424332"/>
                  <a:pt x="706094" y="2419643"/>
                </a:cubicBezTo>
                <a:cubicBezTo>
                  <a:pt x="715472" y="2405575"/>
                  <a:pt x="721027" y="2388002"/>
                  <a:pt x="734229" y="2377440"/>
                </a:cubicBezTo>
                <a:cubicBezTo>
                  <a:pt x="745808" y="2368177"/>
                  <a:pt x="763557" y="2370729"/>
                  <a:pt x="776432" y="2363372"/>
                </a:cubicBezTo>
                <a:cubicBezTo>
                  <a:pt x="796789" y="2351739"/>
                  <a:pt x="812346" y="2332802"/>
                  <a:pt x="832703" y="2321169"/>
                </a:cubicBezTo>
                <a:cubicBezTo>
                  <a:pt x="845578" y="2313812"/>
                  <a:pt x="861643" y="2313733"/>
                  <a:pt x="874906" y="2307101"/>
                </a:cubicBezTo>
                <a:cubicBezTo>
                  <a:pt x="899362" y="2294873"/>
                  <a:pt x="921170" y="2277861"/>
                  <a:pt x="945244" y="2264898"/>
                </a:cubicBezTo>
                <a:cubicBezTo>
                  <a:pt x="1043122" y="2212195"/>
                  <a:pt x="1142038" y="2161440"/>
                  <a:pt x="1240666" y="2110154"/>
                </a:cubicBezTo>
                <a:cubicBezTo>
                  <a:pt x="1302754" y="2077868"/>
                  <a:pt x="1282307" y="2086894"/>
                  <a:pt x="1339140" y="2067951"/>
                </a:cubicBezTo>
                <a:cubicBezTo>
                  <a:pt x="1367275" y="2049194"/>
                  <a:pt x="1395018" y="2029834"/>
                  <a:pt x="1423546" y="2011680"/>
                </a:cubicBezTo>
                <a:cubicBezTo>
                  <a:pt x="1446614" y="1997000"/>
                  <a:pt x="1470884" y="1984263"/>
                  <a:pt x="1493884" y="1969477"/>
                </a:cubicBezTo>
                <a:cubicBezTo>
                  <a:pt x="1536550" y="1942049"/>
                  <a:pt x="1578291" y="1913206"/>
                  <a:pt x="1620494" y="1885071"/>
                </a:cubicBezTo>
                <a:cubicBezTo>
                  <a:pt x="1634562" y="1875692"/>
                  <a:pt x="1650742" y="1868890"/>
                  <a:pt x="1662697" y="1856935"/>
                </a:cubicBezTo>
                <a:cubicBezTo>
                  <a:pt x="1798138" y="1721494"/>
                  <a:pt x="1654054" y="1858222"/>
                  <a:pt x="1761170" y="1772529"/>
                </a:cubicBezTo>
                <a:cubicBezTo>
                  <a:pt x="1771527" y="1764244"/>
                  <a:pt x="1778837" y="1752537"/>
                  <a:pt x="1789306" y="1744394"/>
                </a:cubicBezTo>
                <a:cubicBezTo>
                  <a:pt x="1858903" y="1690264"/>
                  <a:pt x="1910067" y="1665836"/>
                  <a:pt x="1972186" y="1603717"/>
                </a:cubicBezTo>
                <a:cubicBezTo>
                  <a:pt x="1984141" y="1591762"/>
                  <a:pt x="1988948" y="1574024"/>
                  <a:pt x="2000321" y="1561514"/>
                </a:cubicBezTo>
                <a:cubicBezTo>
                  <a:pt x="2036008" y="1522258"/>
                  <a:pt x="2072107" y="1482935"/>
                  <a:pt x="2112863" y="1448972"/>
                </a:cubicBezTo>
                <a:cubicBezTo>
                  <a:pt x="2151883" y="1416455"/>
                  <a:pt x="2235524" y="1351071"/>
                  <a:pt x="2267607" y="1308295"/>
                </a:cubicBezTo>
                <a:lnTo>
                  <a:pt x="2309810" y="1252025"/>
                </a:lnTo>
                <a:cubicBezTo>
                  <a:pt x="2316950" y="1223467"/>
                  <a:pt x="2325836" y="1181807"/>
                  <a:pt x="2337946" y="1153551"/>
                </a:cubicBezTo>
                <a:cubicBezTo>
                  <a:pt x="2357066" y="1108939"/>
                  <a:pt x="2426357" y="989360"/>
                  <a:pt x="2436420" y="970671"/>
                </a:cubicBezTo>
                <a:cubicBezTo>
                  <a:pt x="2446362" y="952207"/>
                  <a:pt x="2453988" y="932514"/>
                  <a:pt x="2464555" y="914400"/>
                </a:cubicBezTo>
                <a:cubicBezTo>
                  <a:pt x="2519664" y="819928"/>
                  <a:pt x="2598780" y="736804"/>
                  <a:pt x="2633367" y="633046"/>
                </a:cubicBezTo>
                <a:cubicBezTo>
                  <a:pt x="2651486" y="578689"/>
                  <a:pt x="2650186" y="588405"/>
                  <a:pt x="2661503" y="520505"/>
                </a:cubicBezTo>
                <a:cubicBezTo>
                  <a:pt x="2664219" y="504206"/>
                  <a:pt x="2679690" y="378218"/>
                  <a:pt x="2689638" y="351692"/>
                </a:cubicBezTo>
                <a:cubicBezTo>
                  <a:pt x="2695575" y="335861"/>
                  <a:pt x="2708395" y="323557"/>
                  <a:pt x="2717774" y="309489"/>
                </a:cubicBezTo>
                <a:cubicBezTo>
                  <a:pt x="2722463" y="281354"/>
                  <a:pt x="2727807" y="253320"/>
                  <a:pt x="2731841" y="225083"/>
                </a:cubicBezTo>
                <a:cubicBezTo>
                  <a:pt x="2737187" y="187657"/>
                  <a:pt x="2739146" y="149737"/>
                  <a:pt x="2745909" y="112541"/>
                </a:cubicBezTo>
                <a:cubicBezTo>
                  <a:pt x="2767391" y="-5610"/>
                  <a:pt x="2759977" y="170082"/>
                  <a:pt x="2759977" y="0"/>
                </a:cubicBezTo>
              </a:path>
            </a:pathLst>
          </a:custGeom>
          <a:noFill/>
          <a:ln w="0">
            <a:solidFill>
              <a:schemeClr val="tx1">
                <a:alpha val="4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 rot="18085566" flipH="1">
            <a:off x="6252318" y="233576"/>
            <a:ext cx="2265321" cy="5965960"/>
          </a:xfrm>
          <a:custGeom>
            <a:avLst/>
            <a:gdLst>
              <a:gd name="connsiteX0" fmla="*/ 263531 w 3829705"/>
              <a:gd name="connsiteY0" fmla="*/ 0 h 3532904"/>
              <a:gd name="connsiteX1" fmla="*/ 333870 w 3829705"/>
              <a:gd name="connsiteY1" fmla="*/ 1463040 h 3532904"/>
              <a:gd name="connsiteX2" fmla="*/ 3555371 w 3829705"/>
              <a:gd name="connsiteY2" fmla="*/ 3376246 h 3532904"/>
              <a:gd name="connsiteX3" fmla="*/ 3653845 w 3829705"/>
              <a:gd name="connsiteY3" fmla="*/ 3418449 h 3532904"/>
              <a:gd name="connsiteX4" fmla="*/ 3653845 w 3829705"/>
              <a:gd name="connsiteY4" fmla="*/ 3418449 h 3532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9705" h="3532904">
                <a:moveTo>
                  <a:pt x="263531" y="0"/>
                </a:moveTo>
                <a:cubicBezTo>
                  <a:pt x="24380" y="450166"/>
                  <a:pt x="-214770" y="900332"/>
                  <a:pt x="333870" y="1463040"/>
                </a:cubicBezTo>
                <a:cubicBezTo>
                  <a:pt x="882510" y="2025748"/>
                  <a:pt x="3002042" y="3050345"/>
                  <a:pt x="3555371" y="3376246"/>
                </a:cubicBezTo>
                <a:cubicBezTo>
                  <a:pt x="4108700" y="3702147"/>
                  <a:pt x="3653845" y="3418449"/>
                  <a:pt x="3653845" y="3418449"/>
                </a:cubicBezTo>
                <a:lnTo>
                  <a:pt x="3653845" y="3418449"/>
                </a:lnTo>
              </a:path>
            </a:pathLst>
          </a:cu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图片 3" descr="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 l="32439" t="-2492" r="11017" b="2492"/>
          <a:stretch>
            <a:fillRect/>
          </a:stretch>
        </p:blipFill>
        <p:spPr>
          <a:xfrm>
            <a:off x="6847260" y="1351235"/>
            <a:ext cx="5687060" cy="5657215"/>
          </a:xfrm>
          <a:prstGeom prst="rect">
            <a:avLst/>
          </a:prstGeom>
        </p:spPr>
      </p:pic>
      <p:sp>
        <p:nvSpPr>
          <p:cNvPr id="2" name="Rectangle 1">
            <a:hlinkClick r:id="rId6" action="ppaction://hlinksldjump"/>
          </p:cNvPr>
          <p:cNvSpPr/>
          <p:nvPr/>
        </p:nvSpPr>
        <p:spPr>
          <a:xfrm>
            <a:off x="1750133" y="562708"/>
            <a:ext cx="2470175" cy="202574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hlinkClick r:id="rId6" action="ppaction://hlinksldjump"/>
          </p:cNvPr>
          <p:cNvSpPr/>
          <p:nvPr/>
        </p:nvSpPr>
        <p:spPr>
          <a:xfrm>
            <a:off x="1750132" y="649647"/>
            <a:ext cx="2470175" cy="202574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6" descr="Kite PNG High Quality Image | PNG All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588" y="3238102"/>
            <a:ext cx="740922" cy="116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7107">
            <a:off x="3667432" y="3464352"/>
            <a:ext cx="1908614" cy="1908614"/>
          </a:xfrm>
          <a:prstGeom prst="rect">
            <a:avLst/>
          </a:prstGeom>
        </p:spPr>
      </p:pic>
      <p:pic>
        <p:nvPicPr>
          <p:cNvPr id="24" name="Picture 10" descr="Cánh Diều Bay Mùa Thu - Miễn Phí vector hình ảnh trên Pixabay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61" t="22140" b="41347"/>
          <a:stretch/>
        </p:blipFill>
        <p:spPr bwMode="auto">
          <a:xfrm>
            <a:off x="8395268" y="3430270"/>
            <a:ext cx="826656" cy="102699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ite PNG High Quality Image | PNG All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11" y="2365001"/>
            <a:ext cx="2338559" cy="367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1112">
            <a:off x="2704501" y="2518691"/>
            <a:ext cx="4528652" cy="4528652"/>
          </a:xfrm>
          <a:prstGeom prst="rect">
            <a:avLst/>
          </a:prstGeom>
        </p:spPr>
      </p:pic>
      <p:pic>
        <p:nvPicPr>
          <p:cNvPr id="27" name="Picture 10" descr="Cánh Diều Bay Mùa Thu - Miễn Phí vector hình ảnh trên Pixabay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61" t="22140" b="41347"/>
          <a:stretch/>
        </p:blipFill>
        <p:spPr bwMode="auto">
          <a:xfrm>
            <a:off x="7644893" y="2950694"/>
            <a:ext cx="2015588" cy="250405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图片 4" descr="66"/>
          <p:cNvPicPr>
            <a:picLocks noChangeAspect="1"/>
          </p:cNvPicPr>
          <p:nvPr/>
        </p:nvPicPr>
        <p:blipFill rotWithShape="1">
          <a:blip r:embed="rId13"/>
          <a:srcRect l="29137" t="45773" r="47029" b="15489"/>
          <a:stretch/>
        </p:blipFill>
        <p:spPr>
          <a:xfrm>
            <a:off x="182302" y="4065563"/>
            <a:ext cx="2898523" cy="2649973"/>
          </a:xfrm>
          <a:prstGeom prst="ellipse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2430510" y="1351234"/>
            <a:ext cx="3780968" cy="4126503"/>
          </a:xfrm>
          <a:custGeom>
            <a:avLst/>
            <a:gdLst>
              <a:gd name="connsiteX0" fmla="*/ 2461846 w 2461846"/>
              <a:gd name="connsiteY0" fmla="*/ 0 h 4783022"/>
              <a:gd name="connsiteX1" fmla="*/ 2391507 w 2461846"/>
              <a:gd name="connsiteY1" fmla="*/ 70339 h 4783022"/>
              <a:gd name="connsiteX2" fmla="*/ 2307101 w 2461846"/>
              <a:gd name="connsiteY2" fmla="*/ 196948 h 4783022"/>
              <a:gd name="connsiteX3" fmla="*/ 2278966 w 2461846"/>
              <a:gd name="connsiteY3" fmla="*/ 281354 h 4783022"/>
              <a:gd name="connsiteX4" fmla="*/ 2194560 w 2461846"/>
              <a:gd name="connsiteY4" fmla="*/ 478302 h 4783022"/>
              <a:gd name="connsiteX5" fmla="*/ 2180492 w 2461846"/>
              <a:gd name="connsiteY5" fmla="*/ 534573 h 4783022"/>
              <a:gd name="connsiteX6" fmla="*/ 2152357 w 2461846"/>
              <a:gd name="connsiteY6" fmla="*/ 633047 h 4783022"/>
              <a:gd name="connsiteX7" fmla="*/ 2138289 w 2461846"/>
              <a:gd name="connsiteY7" fmla="*/ 717453 h 4783022"/>
              <a:gd name="connsiteX8" fmla="*/ 2110154 w 2461846"/>
              <a:gd name="connsiteY8" fmla="*/ 787791 h 4783022"/>
              <a:gd name="connsiteX9" fmla="*/ 2082018 w 2461846"/>
              <a:gd name="connsiteY9" fmla="*/ 914400 h 4783022"/>
              <a:gd name="connsiteX10" fmla="*/ 2053883 w 2461846"/>
              <a:gd name="connsiteY10" fmla="*/ 1012874 h 4783022"/>
              <a:gd name="connsiteX11" fmla="*/ 1997612 w 2461846"/>
              <a:gd name="connsiteY11" fmla="*/ 1350499 h 4783022"/>
              <a:gd name="connsiteX12" fmla="*/ 1899138 w 2461846"/>
              <a:gd name="connsiteY12" fmla="*/ 1659988 h 4783022"/>
              <a:gd name="connsiteX13" fmla="*/ 1885070 w 2461846"/>
              <a:gd name="connsiteY13" fmla="*/ 1758462 h 4783022"/>
              <a:gd name="connsiteX14" fmla="*/ 1828800 w 2461846"/>
              <a:gd name="connsiteY14" fmla="*/ 1983545 h 4783022"/>
              <a:gd name="connsiteX15" fmla="*/ 1786597 w 2461846"/>
              <a:gd name="connsiteY15" fmla="*/ 2208628 h 4783022"/>
              <a:gd name="connsiteX16" fmla="*/ 1674055 w 2461846"/>
              <a:gd name="connsiteY16" fmla="*/ 2518117 h 4783022"/>
              <a:gd name="connsiteX17" fmla="*/ 1645920 w 2461846"/>
              <a:gd name="connsiteY17" fmla="*/ 2588456 h 4783022"/>
              <a:gd name="connsiteX18" fmla="*/ 1589649 w 2461846"/>
              <a:gd name="connsiteY18" fmla="*/ 2757268 h 4783022"/>
              <a:gd name="connsiteX19" fmla="*/ 1575581 w 2461846"/>
              <a:gd name="connsiteY19" fmla="*/ 2813539 h 4783022"/>
              <a:gd name="connsiteX20" fmla="*/ 1505243 w 2461846"/>
              <a:gd name="connsiteY20" fmla="*/ 3024554 h 4783022"/>
              <a:gd name="connsiteX21" fmla="*/ 1378634 w 2461846"/>
              <a:gd name="connsiteY21" fmla="*/ 3334044 h 4783022"/>
              <a:gd name="connsiteX22" fmla="*/ 1266092 w 2461846"/>
              <a:gd name="connsiteY22" fmla="*/ 3601330 h 4783022"/>
              <a:gd name="connsiteX23" fmla="*/ 1055077 w 2461846"/>
              <a:gd name="connsiteY23" fmla="*/ 3896751 h 4783022"/>
              <a:gd name="connsiteX24" fmla="*/ 1026941 w 2461846"/>
              <a:gd name="connsiteY24" fmla="*/ 3938954 h 4783022"/>
              <a:gd name="connsiteX25" fmla="*/ 478301 w 2461846"/>
              <a:gd name="connsiteY25" fmla="*/ 4403188 h 4783022"/>
              <a:gd name="connsiteX26" fmla="*/ 422030 w 2461846"/>
              <a:gd name="connsiteY26" fmla="*/ 4417256 h 4783022"/>
              <a:gd name="connsiteX27" fmla="*/ 309489 w 2461846"/>
              <a:gd name="connsiteY27" fmla="*/ 4543865 h 4783022"/>
              <a:gd name="connsiteX28" fmla="*/ 267286 w 2461846"/>
              <a:gd name="connsiteY28" fmla="*/ 4586068 h 4783022"/>
              <a:gd name="connsiteX29" fmla="*/ 168812 w 2461846"/>
              <a:gd name="connsiteY29" fmla="*/ 4698610 h 4783022"/>
              <a:gd name="connsiteX30" fmla="*/ 98474 w 2461846"/>
              <a:gd name="connsiteY30" fmla="*/ 4768948 h 4783022"/>
              <a:gd name="connsiteX31" fmla="*/ 0 w 2461846"/>
              <a:gd name="connsiteY31" fmla="*/ 4783016 h 4783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461846" h="4783022">
                <a:moveTo>
                  <a:pt x="2461846" y="0"/>
                </a:moveTo>
                <a:cubicBezTo>
                  <a:pt x="2438400" y="23446"/>
                  <a:pt x="2411993" y="44266"/>
                  <a:pt x="2391507" y="70339"/>
                </a:cubicBezTo>
                <a:cubicBezTo>
                  <a:pt x="2360170" y="110222"/>
                  <a:pt x="2307101" y="196948"/>
                  <a:pt x="2307101" y="196948"/>
                </a:cubicBezTo>
                <a:cubicBezTo>
                  <a:pt x="2297723" y="225083"/>
                  <a:pt x="2289980" y="253818"/>
                  <a:pt x="2278966" y="281354"/>
                </a:cubicBezTo>
                <a:cubicBezTo>
                  <a:pt x="2252440" y="347670"/>
                  <a:pt x="2211883" y="409010"/>
                  <a:pt x="2194560" y="478302"/>
                </a:cubicBezTo>
                <a:cubicBezTo>
                  <a:pt x="2189871" y="497059"/>
                  <a:pt x="2185579" y="515920"/>
                  <a:pt x="2180492" y="534573"/>
                </a:cubicBezTo>
                <a:cubicBezTo>
                  <a:pt x="2171510" y="567508"/>
                  <a:pt x="2160033" y="599783"/>
                  <a:pt x="2152357" y="633047"/>
                </a:cubicBezTo>
                <a:cubicBezTo>
                  <a:pt x="2145943" y="660840"/>
                  <a:pt x="2145794" y="689935"/>
                  <a:pt x="2138289" y="717453"/>
                </a:cubicBezTo>
                <a:cubicBezTo>
                  <a:pt x="2131645" y="741815"/>
                  <a:pt x="2117091" y="763511"/>
                  <a:pt x="2110154" y="787791"/>
                </a:cubicBezTo>
                <a:cubicBezTo>
                  <a:pt x="2098277" y="829360"/>
                  <a:pt x="2092503" y="872458"/>
                  <a:pt x="2082018" y="914400"/>
                </a:cubicBezTo>
                <a:cubicBezTo>
                  <a:pt x="2073738" y="947519"/>
                  <a:pt x="2063261" y="980049"/>
                  <a:pt x="2053883" y="1012874"/>
                </a:cubicBezTo>
                <a:cubicBezTo>
                  <a:pt x="2039104" y="1175435"/>
                  <a:pt x="2045478" y="1182968"/>
                  <a:pt x="1997612" y="1350499"/>
                </a:cubicBezTo>
                <a:cubicBezTo>
                  <a:pt x="1967871" y="1454593"/>
                  <a:pt x="1899138" y="1659988"/>
                  <a:pt x="1899138" y="1659988"/>
                </a:cubicBezTo>
                <a:cubicBezTo>
                  <a:pt x="1894449" y="1692813"/>
                  <a:pt x="1892114" y="1726061"/>
                  <a:pt x="1885070" y="1758462"/>
                </a:cubicBezTo>
                <a:cubicBezTo>
                  <a:pt x="1868642" y="1834034"/>
                  <a:pt x="1841514" y="1907261"/>
                  <a:pt x="1828800" y="1983545"/>
                </a:cubicBezTo>
                <a:cubicBezTo>
                  <a:pt x="1826895" y="1994975"/>
                  <a:pt x="1804532" y="2156816"/>
                  <a:pt x="1786597" y="2208628"/>
                </a:cubicBezTo>
                <a:cubicBezTo>
                  <a:pt x="1750689" y="2312361"/>
                  <a:pt x="1712180" y="2415178"/>
                  <a:pt x="1674055" y="2518117"/>
                </a:cubicBezTo>
                <a:cubicBezTo>
                  <a:pt x="1665284" y="2541797"/>
                  <a:pt x="1653906" y="2564499"/>
                  <a:pt x="1645920" y="2588456"/>
                </a:cubicBezTo>
                <a:cubicBezTo>
                  <a:pt x="1627163" y="2644727"/>
                  <a:pt x="1607341" y="2700654"/>
                  <a:pt x="1589649" y="2757268"/>
                </a:cubicBezTo>
                <a:cubicBezTo>
                  <a:pt x="1583882" y="2775722"/>
                  <a:pt x="1581403" y="2795102"/>
                  <a:pt x="1575581" y="2813539"/>
                </a:cubicBezTo>
                <a:cubicBezTo>
                  <a:pt x="1553254" y="2884241"/>
                  <a:pt x="1531276" y="2955132"/>
                  <a:pt x="1505243" y="3024554"/>
                </a:cubicBezTo>
                <a:cubicBezTo>
                  <a:pt x="1381775" y="3353803"/>
                  <a:pt x="1578986" y="2833167"/>
                  <a:pt x="1378634" y="3334044"/>
                </a:cubicBezTo>
                <a:cubicBezTo>
                  <a:pt x="1323006" y="3473112"/>
                  <a:pt x="1377097" y="3411968"/>
                  <a:pt x="1266092" y="3601330"/>
                </a:cubicBezTo>
                <a:cubicBezTo>
                  <a:pt x="1133475" y="3827558"/>
                  <a:pt x="1155317" y="3763098"/>
                  <a:pt x="1055077" y="3896751"/>
                </a:cubicBezTo>
                <a:cubicBezTo>
                  <a:pt x="1044933" y="3910277"/>
                  <a:pt x="1039243" y="3927355"/>
                  <a:pt x="1026941" y="3938954"/>
                </a:cubicBezTo>
                <a:cubicBezTo>
                  <a:pt x="902204" y="4056563"/>
                  <a:pt x="695194" y="4316431"/>
                  <a:pt x="478301" y="4403188"/>
                </a:cubicBezTo>
                <a:cubicBezTo>
                  <a:pt x="460350" y="4410369"/>
                  <a:pt x="440787" y="4412567"/>
                  <a:pt x="422030" y="4417256"/>
                </a:cubicBezTo>
                <a:cubicBezTo>
                  <a:pt x="384516" y="4459459"/>
                  <a:pt x="347644" y="4502241"/>
                  <a:pt x="309489" y="4543865"/>
                </a:cubicBezTo>
                <a:cubicBezTo>
                  <a:pt x="296046" y="4558530"/>
                  <a:pt x="280669" y="4571347"/>
                  <a:pt x="267286" y="4586068"/>
                </a:cubicBezTo>
                <a:cubicBezTo>
                  <a:pt x="233755" y="4622952"/>
                  <a:pt x="202622" y="4661982"/>
                  <a:pt x="168812" y="4698610"/>
                </a:cubicBezTo>
                <a:cubicBezTo>
                  <a:pt x="146322" y="4722974"/>
                  <a:pt x="127583" y="4753070"/>
                  <a:pt x="98474" y="4768948"/>
                </a:cubicBezTo>
                <a:cubicBezTo>
                  <a:pt x="71269" y="4783787"/>
                  <a:pt x="32427" y="4783016"/>
                  <a:pt x="0" y="4783016"/>
                </a:cubicBezTo>
              </a:path>
            </a:pathLst>
          </a:custGeom>
          <a:noFill/>
          <a:ln w="6350">
            <a:solidFill>
              <a:schemeClr val="bg1">
                <a:lumMod val="75000"/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17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44444E-6 L 0.08724 -0.4358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2" y="-2180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-0.00578 L 0.2013 -0.4472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-22083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 L -0.2862 -0.46019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10" y="-2300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154855" y="1818277"/>
            <a:ext cx="1947343" cy="1569660"/>
            <a:chOff x="1194853" y="2945922"/>
            <a:chExt cx="1319364" cy="1569660"/>
          </a:xfrm>
        </p:grpSpPr>
        <p:sp>
          <p:nvSpPr>
            <p:cNvPr id="4" name="Rectangle 3"/>
            <p:cNvSpPr/>
            <p:nvPr/>
          </p:nvSpPr>
          <p:spPr>
            <a:xfrm>
              <a:off x="1194853" y="2945922"/>
              <a:ext cx="1319364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800" b="1" cap="none" spc="0" dirty="0">
                  <a:ln w="0"/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45 </a:t>
              </a:r>
            </a:p>
            <a:p>
              <a:pPr algn="ctr"/>
              <a:r>
                <a:rPr lang="en-US" sz="4800" b="1" cap="none" spc="0" dirty="0">
                  <a:ln w="0"/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</a:p>
          </p:txBody>
        </p:sp>
        <p:sp>
          <p:nvSpPr>
            <p:cNvPr id="5" name="Line 96"/>
            <p:cNvSpPr>
              <a:spLocks noChangeShapeType="1"/>
            </p:cNvSpPr>
            <p:nvPr/>
          </p:nvSpPr>
          <p:spPr bwMode="auto">
            <a:xfrm>
              <a:off x="1471022" y="4473064"/>
              <a:ext cx="756838" cy="6506"/>
            </a:xfrm>
            <a:prstGeom prst="line">
              <a:avLst/>
            </a:prstGeom>
            <a:noFill/>
            <a:ln w="53975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 b="1"/>
            </a:p>
          </p:txBody>
        </p:sp>
      </p:grpSp>
      <p:sp>
        <p:nvSpPr>
          <p:cNvPr id="6" name="Rectangle 5"/>
          <p:cNvSpPr/>
          <p:nvPr/>
        </p:nvSpPr>
        <p:spPr>
          <a:xfrm>
            <a:off x="3040552" y="3387937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</a:t>
            </a:r>
          </a:p>
        </p:txBody>
      </p:sp>
      <p:sp>
        <p:nvSpPr>
          <p:cNvPr id="7" name="Rectangle 6"/>
          <p:cNvSpPr/>
          <p:nvPr/>
        </p:nvSpPr>
        <p:spPr>
          <a:xfrm>
            <a:off x="2889955" y="4026893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8" name="Rectangle 7"/>
          <p:cNvSpPr/>
          <p:nvPr/>
        </p:nvSpPr>
        <p:spPr>
          <a:xfrm>
            <a:off x="2906285" y="4871721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1080</a:t>
            </a:r>
          </a:p>
        </p:txBody>
      </p:sp>
      <p:sp>
        <p:nvSpPr>
          <p:cNvPr id="9" name="Line 96"/>
          <p:cNvSpPr>
            <a:spLocks noChangeShapeType="1"/>
          </p:cNvSpPr>
          <p:nvPr/>
        </p:nvSpPr>
        <p:spPr bwMode="auto">
          <a:xfrm>
            <a:off x="3371687" y="4844058"/>
            <a:ext cx="1307855" cy="0"/>
          </a:xfrm>
          <a:prstGeom prst="line">
            <a:avLst/>
          </a:prstGeom>
          <a:noFill/>
          <a:ln w="539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pic>
        <p:nvPicPr>
          <p:cNvPr id="11" name="Picture 1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961" y="1917529"/>
            <a:ext cx="4356588" cy="435658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317052" y="2228701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endParaRPr lang="en-US" sz="4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02128" y="712424"/>
            <a:ext cx="9878855" cy="82013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Phép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tính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dưới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đây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tính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đúng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hay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sai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2275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154855" y="1818277"/>
            <a:ext cx="1947343" cy="1569660"/>
            <a:chOff x="1194853" y="2945922"/>
            <a:chExt cx="1319364" cy="1569660"/>
          </a:xfrm>
        </p:grpSpPr>
        <p:sp>
          <p:nvSpPr>
            <p:cNvPr id="4" name="Rectangle 3"/>
            <p:cNvSpPr/>
            <p:nvPr/>
          </p:nvSpPr>
          <p:spPr>
            <a:xfrm>
              <a:off x="1194853" y="2945922"/>
              <a:ext cx="1319364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800" b="1" dirty="0">
                  <a:ln w="0"/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72</a:t>
              </a:r>
              <a:endPara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4800" b="1" cap="none" spc="0" dirty="0">
                  <a:ln w="0"/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13</a:t>
              </a:r>
            </a:p>
          </p:txBody>
        </p:sp>
        <p:sp>
          <p:nvSpPr>
            <p:cNvPr id="5" name="Line 96"/>
            <p:cNvSpPr>
              <a:spLocks noChangeShapeType="1"/>
            </p:cNvSpPr>
            <p:nvPr/>
          </p:nvSpPr>
          <p:spPr bwMode="auto">
            <a:xfrm>
              <a:off x="1471022" y="4473064"/>
              <a:ext cx="756838" cy="6506"/>
            </a:xfrm>
            <a:prstGeom prst="line">
              <a:avLst/>
            </a:prstGeom>
            <a:noFill/>
            <a:ln w="53975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 b="1"/>
            </a:p>
          </p:txBody>
        </p:sp>
      </p:grpSp>
      <p:sp>
        <p:nvSpPr>
          <p:cNvPr id="6" name="Rectangle 5"/>
          <p:cNvSpPr/>
          <p:nvPr/>
        </p:nvSpPr>
        <p:spPr>
          <a:xfrm>
            <a:off x="3036867" y="3387937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216</a:t>
            </a:r>
            <a:endParaRPr lang="en-US" sz="4800" b="1" cap="none" spc="0" dirty="0">
              <a:ln w="0"/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99064" y="4031901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8" name="Rectangle 7"/>
          <p:cNvSpPr/>
          <p:nvPr/>
        </p:nvSpPr>
        <p:spPr>
          <a:xfrm>
            <a:off x="3042380" y="4871721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288</a:t>
            </a:r>
          </a:p>
        </p:txBody>
      </p:sp>
      <p:sp>
        <p:nvSpPr>
          <p:cNvPr id="9" name="Line 96"/>
          <p:cNvSpPr>
            <a:spLocks noChangeShapeType="1"/>
          </p:cNvSpPr>
          <p:nvPr/>
        </p:nvSpPr>
        <p:spPr bwMode="auto">
          <a:xfrm>
            <a:off x="3371687" y="4844058"/>
            <a:ext cx="1307855" cy="0"/>
          </a:xfrm>
          <a:prstGeom prst="line">
            <a:avLst/>
          </a:prstGeom>
          <a:noFill/>
          <a:ln w="539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0" name="Rounded Rectangle 9"/>
          <p:cNvSpPr/>
          <p:nvPr/>
        </p:nvSpPr>
        <p:spPr>
          <a:xfrm>
            <a:off x="702128" y="712424"/>
            <a:ext cx="9878855" cy="82013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Phép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tính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dưới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đây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tính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đúng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hay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sai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317052" y="2228701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endParaRPr lang="en-US" sz="4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231" y="1818277"/>
            <a:ext cx="4563794" cy="456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08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793" y="469271"/>
            <a:ext cx="2664536" cy="193132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154855" y="1818277"/>
            <a:ext cx="1947343" cy="1569660"/>
            <a:chOff x="1194853" y="2945922"/>
            <a:chExt cx="1319364" cy="1569660"/>
          </a:xfrm>
        </p:grpSpPr>
        <p:sp>
          <p:nvSpPr>
            <p:cNvPr id="4" name="Rectangle 3"/>
            <p:cNvSpPr/>
            <p:nvPr/>
          </p:nvSpPr>
          <p:spPr>
            <a:xfrm>
              <a:off x="1194853" y="2945922"/>
              <a:ext cx="1319364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800" b="1" dirty="0">
                  <a:ln w="0"/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  <a:endPara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4800" b="1" cap="none" spc="0" dirty="0">
                  <a:ln w="0"/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32</a:t>
              </a:r>
            </a:p>
          </p:txBody>
        </p:sp>
        <p:sp>
          <p:nvSpPr>
            <p:cNvPr id="5" name="Line 96"/>
            <p:cNvSpPr>
              <a:spLocks noChangeShapeType="1"/>
            </p:cNvSpPr>
            <p:nvPr/>
          </p:nvSpPr>
          <p:spPr bwMode="auto">
            <a:xfrm>
              <a:off x="1471022" y="4473064"/>
              <a:ext cx="756838" cy="6506"/>
            </a:xfrm>
            <a:prstGeom prst="line">
              <a:avLst/>
            </a:prstGeom>
            <a:noFill/>
            <a:ln w="53975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 b="1"/>
            </a:p>
          </p:txBody>
        </p:sp>
      </p:grpSp>
      <p:sp>
        <p:nvSpPr>
          <p:cNvPr id="6" name="Rectangle 5"/>
          <p:cNvSpPr/>
          <p:nvPr/>
        </p:nvSpPr>
        <p:spPr>
          <a:xfrm>
            <a:off x="3154855" y="3387937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endParaRPr lang="en-US" sz="4800" b="1" cap="none" spc="0" dirty="0">
              <a:ln w="0"/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28114" y="4004712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8" name="Rectangle 7"/>
          <p:cNvSpPr/>
          <p:nvPr/>
        </p:nvSpPr>
        <p:spPr>
          <a:xfrm>
            <a:off x="3023242" y="4879067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768</a:t>
            </a:r>
          </a:p>
        </p:txBody>
      </p:sp>
      <p:sp>
        <p:nvSpPr>
          <p:cNvPr id="9" name="Line 96"/>
          <p:cNvSpPr>
            <a:spLocks noChangeShapeType="1"/>
          </p:cNvSpPr>
          <p:nvPr/>
        </p:nvSpPr>
        <p:spPr bwMode="auto">
          <a:xfrm>
            <a:off x="3371687" y="4844058"/>
            <a:ext cx="1307855" cy="0"/>
          </a:xfrm>
          <a:prstGeom prst="line">
            <a:avLst/>
          </a:prstGeom>
          <a:noFill/>
          <a:ln w="539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0" name="Rounded Rectangle 9"/>
          <p:cNvSpPr/>
          <p:nvPr/>
        </p:nvSpPr>
        <p:spPr>
          <a:xfrm>
            <a:off x="-1674054" y="791794"/>
            <a:ext cx="8675076" cy="8201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Tính</a:t>
            </a:r>
            <a:endParaRPr lang="en-US" sz="4800" dirty="0">
              <a:solidFill>
                <a:srgbClr val="FF0000"/>
              </a:solidFill>
              <a:latin typeface="UTM Cookies" panose="0204060305050602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17052" y="2228701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endParaRPr lang="en-US" sz="4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1" name="Picture 1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651" y="1858412"/>
            <a:ext cx="4292600" cy="42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51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90" y="0"/>
            <a:ext cx="12200890" cy="6855460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4"/>
          <a:srcRect l="32439" t="-2492" r="11017" b="2492"/>
          <a:stretch>
            <a:fillRect/>
          </a:stretch>
        </p:blipFill>
        <p:spPr>
          <a:xfrm>
            <a:off x="5080635" y="1200785"/>
            <a:ext cx="5687060" cy="5657215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5"/>
          <a:srcRect l="29137" t="32405" r="40653" b="15490"/>
          <a:stretch>
            <a:fillRect/>
          </a:stretch>
        </p:blipFill>
        <p:spPr>
          <a:xfrm>
            <a:off x="3983355" y="3610610"/>
            <a:ext cx="2599055" cy="25215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0" y="-322404"/>
            <a:ext cx="10058400" cy="568128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67524" y="2320360"/>
            <a:ext cx="6064482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Khám</a:t>
            </a:r>
            <a:r>
              <a:rPr lang="en-US" sz="5400" b="1" cap="none" spc="0" dirty="0">
                <a:ln/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phá</a:t>
            </a:r>
            <a:endParaRPr lang="en-US" sz="5400" b="1" cap="none" spc="0" dirty="0">
              <a:ln/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UTM Nokia" panose="0204060305050602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13600" y="2266436"/>
            <a:ext cx="6064482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KHÁm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phá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  <a:latin typeface="UTM Noki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59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90" y="0"/>
            <a:ext cx="12200890" cy="68554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18" y="1613586"/>
            <a:ext cx="10354997" cy="2908766"/>
          </a:xfrm>
          <a:prstGeom prst="round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66167" y="1553301"/>
            <a:ext cx="10501528" cy="3053443"/>
          </a:xfrm>
          <a:prstGeom prst="roundRect">
            <a:avLst/>
          </a:prstGeom>
          <a:solidFill>
            <a:schemeClr val="bg1"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 descr="9"/>
          <p:cNvPicPr>
            <a:picLocks noChangeAspect="1"/>
          </p:cNvPicPr>
          <p:nvPr/>
        </p:nvPicPr>
        <p:blipFill>
          <a:blip r:embed="rId5"/>
          <a:srcRect l="32439" t="-2492" r="11017" b="2492"/>
          <a:stretch>
            <a:fillRect/>
          </a:stretch>
        </p:blipFill>
        <p:spPr>
          <a:xfrm>
            <a:off x="7290530" y="1928911"/>
            <a:ext cx="4955093" cy="4929089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6"/>
          <a:srcRect l="29137" t="32405" r="40653" b="15490"/>
          <a:stretch>
            <a:fillRect/>
          </a:stretch>
        </p:blipFill>
        <p:spPr>
          <a:xfrm>
            <a:off x="3983355" y="3610610"/>
            <a:ext cx="2599055" cy="252158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47181" y="1550761"/>
            <a:ext cx="2071401" cy="110799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cap="none" spc="0" dirty="0" err="1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Toán</a:t>
            </a:r>
            <a:endParaRPr lang="en-US" sz="6600" b="1" cap="none" spc="0" dirty="0">
              <a:ln/>
              <a:solidFill>
                <a:srgbClr val="FFC000"/>
              </a:solidFill>
              <a:effectLst>
                <a:reflection blurRad="6350" stA="55000" endA="300" endPos="45500" dir="5400000" sy="-100000" algn="bl" rotWithShape="0"/>
              </a:effectLst>
              <a:latin typeface="UTM Colossalis" panose="0204060305050602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3334" y="2806700"/>
            <a:ext cx="9647193" cy="110799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cap="none" spc="0" dirty="0" err="1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Nhân</a:t>
            </a:r>
            <a:r>
              <a:rPr lang="en-US" sz="6600" b="1" cap="none" spc="0" dirty="0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6600" b="1" cap="none" spc="0" dirty="0" err="1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với</a:t>
            </a:r>
            <a:r>
              <a:rPr lang="en-US" sz="6600" b="1" cap="none" spc="0" dirty="0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6600" b="1" cap="none" spc="0" dirty="0" err="1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số</a:t>
            </a:r>
            <a:r>
              <a:rPr lang="en-US" sz="6600" b="1" cap="none" spc="0" dirty="0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6600" b="1" cap="none" spc="0" dirty="0" err="1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có</a:t>
            </a:r>
            <a:r>
              <a:rPr lang="en-US" sz="6600" b="1" cap="none" spc="0" dirty="0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6600" b="1" cap="none" spc="0" dirty="0" err="1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ba</a:t>
            </a:r>
            <a:r>
              <a:rPr lang="en-US" sz="6600" b="1" cap="none" spc="0" dirty="0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6600" b="1" cap="none" spc="0" dirty="0" err="1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chữ</a:t>
            </a:r>
            <a:r>
              <a:rPr lang="en-US" sz="6600" b="1" cap="none" spc="0" dirty="0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6600" b="1" cap="none" spc="0" dirty="0" err="1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số</a:t>
            </a:r>
            <a:endParaRPr lang="en-US" sz="6600" b="1" cap="none" spc="0" dirty="0">
              <a:ln/>
              <a:solidFill>
                <a:srgbClr val="00B050"/>
              </a:solidFill>
              <a:effectLst>
                <a:reflection blurRad="6350" stA="55000" endA="300" endPos="45500" dir="5400000" sy="-100000" algn="bl" rotWithShape="0"/>
              </a:effectLst>
              <a:latin typeface="UTM Colossalis" panose="020406030505060202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397" y="-128495"/>
            <a:ext cx="2546867" cy="17539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231" y="-250933"/>
            <a:ext cx="2696552" cy="27047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096" y="1072643"/>
            <a:ext cx="2546867" cy="175391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42" y="876359"/>
            <a:ext cx="2546867" cy="17539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251" y="356336"/>
            <a:ext cx="2546867" cy="175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40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767</TotalTime>
  <Words>775</Words>
  <Application>Microsoft Office PowerPoint</Application>
  <PresentationFormat>Widescreen</PresentationFormat>
  <Paragraphs>252</Paragraphs>
  <Slides>27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49" baseType="lpstr">
      <vt:lpstr>等线</vt:lpstr>
      <vt:lpstr>等线 Light</vt:lpstr>
      <vt:lpstr>.VnTime</vt:lpstr>
      <vt:lpstr>Arial</vt:lpstr>
      <vt:lpstr>Calibri</vt:lpstr>
      <vt:lpstr>Calibri Light</vt:lpstr>
      <vt:lpstr>HP001 4 hàng</vt:lpstr>
      <vt:lpstr>Segoe UI Black</vt:lpstr>
      <vt:lpstr>Tahoma</vt:lpstr>
      <vt:lpstr>Times New Roman</vt:lpstr>
      <vt:lpstr>UTM Alexander</vt:lpstr>
      <vt:lpstr>UTM Colossalis</vt:lpstr>
      <vt:lpstr>UTM Cookies</vt:lpstr>
      <vt:lpstr>UTM Flavour</vt:lpstr>
      <vt:lpstr>UTM Hanzel</vt:lpstr>
      <vt:lpstr>UTM Mother</vt:lpstr>
      <vt:lpstr>UTM Nokia</vt:lpstr>
      <vt:lpstr>UVN Tin Tuc</vt:lpstr>
      <vt:lpstr>Office 主题​​</vt:lpstr>
      <vt:lpstr>1_Office 主题​​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ll</dc:creator>
  <cp:lastModifiedBy>Phan Thị Hà Thu</cp:lastModifiedBy>
  <cp:revision>93</cp:revision>
  <dcterms:created xsi:type="dcterms:W3CDTF">2019-06-18T11:41:00Z</dcterms:created>
  <dcterms:modified xsi:type="dcterms:W3CDTF">2021-11-30T03:32:47Z</dcterms:modified>
  <cp:version>Q30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2052-10.1.0.7520</vt:lpwstr>
  </property>
</Properties>
</file>