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91" r:id="rId2"/>
  </p:sldMasterIdLst>
  <p:sldIdLst>
    <p:sldId id="257" r:id="rId3"/>
    <p:sldId id="266" r:id="rId4"/>
    <p:sldId id="265" r:id="rId5"/>
    <p:sldId id="267" r:id="rId6"/>
    <p:sldId id="268" r:id="rId7"/>
    <p:sldId id="269" r:id="rId8"/>
    <p:sldId id="270" r:id="rId9"/>
    <p:sldId id="273" r:id="rId10"/>
    <p:sldId id="274" r:id="rId11"/>
    <p:sldId id="275" r:id="rId12"/>
    <p:sldId id="276" r:id="rId13"/>
    <p:sldId id="277" r:id="rId14"/>
    <p:sldId id="278" r:id="rId15"/>
    <p:sldId id="281" r:id="rId16"/>
    <p:sldId id="280" r:id="rId17"/>
    <p:sldId id="260" r:id="rId18"/>
    <p:sldId id="282" r:id="rId19"/>
    <p:sldId id="304" r:id="rId20"/>
    <p:sldId id="283" r:id="rId21"/>
    <p:sldId id="279" r:id="rId22"/>
    <p:sldId id="284" r:id="rId23"/>
    <p:sldId id="285" r:id="rId24"/>
    <p:sldId id="262" r:id="rId25"/>
    <p:sldId id="263" r:id="rId26"/>
  </p:sldIdLst>
  <p:sldSz cx="12192000" cy="6858000"/>
  <p:notesSz cx="6858000" cy="9144000"/>
  <p:embeddedFontLst>
    <p:embeddedFont>
      <p:font typeface="#9Slide05 Santa Rita" panose="020B0604020202020204" charset="0"/>
      <p:regular r:id="rId27"/>
    </p:embeddedFont>
    <p:embeddedFont>
      <p:font typeface="Amatic" panose="020B0604020202020204" charset="0"/>
      <p:bold r:id="rId28"/>
    </p:embeddedFont>
    <p:embeddedFont>
      <p:font typeface="Autumn in November" panose="020B0604020202020204" charset="0"/>
      <p:regular r:id="rId29"/>
    </p:embeddedFon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Cursif" panose="020B0604020202020204" charset="0"/>
      <p:regular r:id="rId36"/>
    </p:embeddedFont>
    <p:embeddedFont>
      <p:font typeface="Tahoma" panose="020B0604030504040204" pitchFamily="34" charset="0"/>
      <p:regular r:id="rId37"/>
      <p:bold r:id="rId38"/>
    </p:embeddedFont>
  </p:embeddedFontLst>
  <p:custDataLst>
    <p:tags r:id="rId39"/>
  </p:custDataLst>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C9B3"/>
    <a:srgbClr val="6CCFF9"/>
    <a:srgbClr val="5498CC"/>
    <a:srgbClr val="11215A"/>
    <a:srgbClr val="E0C9A8"/>
    <a:srgbClr val="FF0000"/>
    <a:srgbClr val="FFFF5B"/>
    <a:srgbClr val="C7DDF1"/>
    <a:srgbClr val="418BCF"/>
    <a:srgbClr val="BB1F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73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inEnd"/>
          <c:showLegendKey val="0"/>
          <c:showVal val="0"/>
          <c:showCatName val="0"/>
          <c:showSerName val="0"/>
          <c:showPercent val="1"/>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59191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inEnd"/>
          <c:showLegendKey val="0"/>
          <c:showVal val="0"/>
          <c:showCatName val="0"/>
          <c:showSerName val="0"/>
          <c:showPercent val="1"/>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59191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inEnd"/>
          <c:showLegendKey val="0"/>
          <c:showVal val="0"/>
          <c:showCatName val="0"/>
          <c:showSerName val="0"/>
          <c:showPercent val="1"/>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59191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facebook.com/teamKTUTS"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1FCB627-2D24-4D56-A7D6-A9BE529A4F88}"/>
              </a:ext>
            </a:extLst>
          </p:cNvPr>
          <p:cNvSpPr txBox="1"/>
          <p:nvPr userDrawn="1"/>
        </p:nvSpPr>
        <p:spPr>
          <a:xfrm>
            <a:off x="2534986" y="11172932"/>
            <a:ext cx="9311220" cy="923330"/>
          </a:xfrm>
          <a:prstGeom prst="rect">
            <a:avLst/>
          </a:prstGeom>
          <a:noFill/>
        </p:spPr>
        <p:txBody>
          <a:bodyPr wrap="square">
            <a:spAutoFit/>
          </a:bodyPr>
          <a:lstStyle/>
          <a:p>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a:t>
            </a:r>
          </a:p>
          <a:p>
            <a:r>
              <a:rPr lang="en-US" dirty="0">
                <a:latin typeface="Times New Roman" panose="02020603050405020304" pitchFamily="18" charset="0"/>
                <a:cs typeface="Times New Roman" panose="02020603050405020304" pitchFamily="18" charset="0"/>
                <a:hlinkClick r:id="rId2"/>
              </a:rPr>
              <a:t>https://www.facebook.com/teamKTUTS</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KTUTS. </a:t>
            </a:r>
            <a:r>
              <a:rPr lang="en-US" dirty="0" err="1">
                <a:latin typeface="Times New Roman" panose="02020603050405020304" pitchFamily="18" charset="0"/>
                <a:cs typeface="Times New Roman" panose="02020603050405020304" pitchFamily="18" charset="0"/>
              </a:rPr>
              <a:t>Mọi</a:t>
            </a:r>
            <a:r>
              <a:rPr lang="en-US" dirty="0">
                <a:latin typeface="Times New Roman" panose="02020603050405020304" pitchFamily="18" charset="0"/>
                <a:cs typeface="Times New Roman" panose="02020603050405020304" pitchFamily="18" charset="0"/>
              </a:rPr>
              <a:t> chi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SĐT: 0922 645 654</a:t>
            </a:r>
          </a:p>
        </p:txBody>
      </p:sp>
      <p:pic>
        <p:nvPicPr>
          <p:cNvPr id="8" name="Picture 7">
            <a:extLst>
              <a:ext uri="{FF2B5EF4-FFF2-40B4-BE49-F238E27FC236}">
                <a16:creationId xmlns:a16="http://schemas.microsoft.com/office/drawing/2014/main" id="{FA7EDCB2-9EDE-44FB-BCE3-5A355833F4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2872" y="10893829"/>
            <a:ext cx="1714706" cy="1371699"/>
          </a:xfrm>
          <a:prstGeom prst="rect">
            <a:avLst/>
          </a:prstGeom>
        </p:spPr>
      </p:pic>
    </p:spTree>
    <p:extLst>
      <p:ext uri="{BB962C8B-B14F-4D97-AF65-F5344CB8AC3E}">
        <p14:creationId xmlns:p14="http://schemas.microsoft.com/office/powerpoint/2010/main" val="1594889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3733634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3384711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2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4025048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1058257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422696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3739275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2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3305266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2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2229735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2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1845029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2469718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id-ID"/>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id-ID"/>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3806510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3947481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33961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8632630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23727222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6975712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24152350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23117177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556834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2057556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2124547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id-ID"/>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26084291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32416926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32983872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14166427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8278998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12315428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35426963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18868278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34845381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35346253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id-ID"/>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3884199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id-ID"/>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6519689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id-ID"/>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11191285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id-ID"/>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id-ID"/>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40604223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id-ID"/>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26995331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7CDF3A47-992B-43E5-8F11-53FB6F95B24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7AD7453-98D5-4D3F-9529-0AC1050CEEC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6CB26AE-F112-4EF1-8245-AB1878E9E5AC}"/>
              </a:ext>
            </a:extLst>
          </p:cNvPr>
          <p:cNvSpPr>
            <a:spLocks noGrp="1" noChangeArrowheads="1"/>
          </p:cNvSpPr>
          <p:nvPr>
            <p:ph type="sldNum" sz="quarter" idx="12"/>
          </p:nvPr>
        </p:nvSpPr>
        <p:spPr>
          <a:ln/>
        </p:spPr>
        <p:txBody>
          <a:bodyPr/>
          <a:lstStyle>
            <a:lvl1pPr>
              <a:defRPr/>
            </a:lvl1pPr>
          </a:lstStyle>
          <a:p>
            <a:fld id="{F0905FCA-BCB3-4824-8CE3-13D3CCF13BD0}" type="slidenum">
              <a:rPr lang="en-US" altLang="en-US"/>
              <a:pPr/>
              <a:t>‹#›</a:t>
            </a:fld>
            <a:endParaRPr lang="en-US" altLang="en-US"/>
          </a:p>
        </p:txBody>
      </p:sp>
    </p:spTree>
    <p:extLst>
      <p:ext uri="{BB962C8B-B14F-4D97-AF65-F5344CB8AC3E}">
        <p14:creationId xmlns:p14="http://schemas.microsoft.com/office/powerpoint/2010/main" val="23331877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7BF2F86-5769-40F6-93F4-C5A8CCF18FE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8E74F55-56F1-44A6-A552-82DE5C116E6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DCDC0A1-556C-44FB-BE85-82532D2DDEBA}"/>
              </a:ext>
            </a:extLst>
          </p:cNvPr>
          <p:cNvSpPr>
            <a:spLocks noGrp="1" noChangeArrowheads="1"/>
          </p:cNvSpPr>
          <p:nvPr>
            <p:ph type="sldNum" sz="quarter" idx="12"/>
          </p:nvPr>
        </p:nvSpPr>
        <p:spPr>
          <a:ln/>
        </p:spPr>
        <p:txBody>
          <a:bodyPr/>
          <a:lstStyle>
            <a:lvl1pPr>
              <a:defRPr/>
            </a:lvl1pPr>
          </a:lstStyle>
          <a:p>
            <a:fld id="{A048F197-933F-43DE-B32A-4F2907ABAF36}" type="slidenum">
              <a:rPr lang="en-US" altLang="en-US"/>
              <a:pPr/>
              <a:t>‹#›</a:t>
            </a:fld>
            <a:endParaRPr lang="en-US" altLang="en-US"/>
          </a:p>
        </p:txBody>
      </p:sp>
    </p:spTree>
    <p:extLst>
      <p:ext uri="{BB962C8B-B14F-4D97-AF65-F5344CB8AC3E}">
        <p14:creationId xmlns:p14="http://schemas.microsoft.com/office/powerpoint/2010/main" val="40285389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493E50E2-8834-42D1-BC44-8085A6A927E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EA30B24-56D3-49A5-8F55-22013D64F19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9B99D7B-5255-46CD-91C9-1B054EB716D6}"/>
              </a:ext>
            </a:extLst>
          </p:cNvPr>
          <p:cNvSpPr>
            <a:spLocks noGrp="1" noChangeArrowheads="1"/>
          </p:cNvSpPr>
          <p:nvPr>
            <p:ph type="sldNum" sz="quarter" idx="12"/>
          </p:nvPr>
        </p:nvSpPr>
        <p:spPr>
          <a:ln/>
        </p:spPr>
        <p:txBody>
          <a:bodyPr/>
          <a:lstStyle>
            <a:lvl1pPr>
              <a:defRPr/>
            </a:lvl1pPr>
          </a:lstStyle>
          <a:p>
            <a:fld id="{021EB2FB-8572-4885-85DC-C180E968B268}" type="slidenum">
              <a:rPr lang="en-US" altLang="en-US"/>
              <a:pPr/>
              <a:t>‹#›</a:t>
            </a:fld>
            <a:endParaRPr lang="en-US" altLang="en-US"/>
          </a:p>
        </p:txBody>
      </p:sp>
    </p:spTree>
    <p:extLst>
      <p:ext uri="{BB962C8B-B14F-4D97-AF65-F5344CB8AC3E}">
        <p14:creationId xmlns:p14="http://schemas.microsoft.com/office/powerpoint/2010/main" val="17807731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B9EF84B-B986-4690-B29C-02486D0B636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AF15BBD2-09A9-4A29-AA5D-1DAD90291F3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E1D6F699-B01E-46FD-8033-61B62C4E2AF2}"/>
              </a:ext>
            </a:extLst>
          </p:cNvPr>
          <p:cNvSpPr>
            <a:spLocks noGrp="1" noChangeArrowheads="1"/>
          </p:cNvSpPr>
          <p:nvPr>
            <p:ph type="sldNum" sz="quarter" idx="12"/>
          </p:nvPr>
        </p:nvSpPr>
        <p:spPr>
          <a:ln/>
        </p:spPr>
        <p:txBody>
          <a:bodyPr/>
          <a:lstStyle>
            <a:lvl1pPr>
              <a:defRPr/>
            </a:lvl1pPr>
          </a:lstStyle>
          <a:p>
            <a:fld id="{0FE7F99B-70BC-4068-893C-F75C00D7B106}" type="slidenum">
              <a:rPr lang="en-US" altLang="en-US"/>
              <a:pPr/>
              <a:t>‹#›</a:t>
            </a:fld>
            <a:endParaRPr lang="en-US" altLang="en-US"/>
          </a:p>
        </p:txBody>
      </p:sp>
    </p:spTree>
    <p:extLst>
      <p:ext uri="{BB962C8B-B14F-4D97-AF65-F5344CB8AC3E}">
        <p14:creationId xmlns:p14="http://schemas.microsoft.com/office/powerpoint/2010/main" val="29746786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42C903A-8383-4645-90FD-E7AD60C6D00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539130D2-9595-4431-B1DD-70D398D899B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8FEC028E-3B43-4399-9336-050614C31371}"/>
              </a:ext>
            </a:extLst>
          </p:cNvPr>
          <p:cNvSpPr>
            <a:spLocks noGrp="1" noChangeArrowheads="1"/>
          </p:cNvSpPr>
          <p:nvPr>
            <p:ph type="sldNum" sz="quarter" idx="12"/>
          </p:nvPr>
        </p:nvSpPr>
        <p:spPr>
          <a:ln/>
        </p:spPr>
        <p:txBody>
          <a:bodyPr/>
          <a:lstStyle>
            <a:lvl1pPr>
              <a:defRPr/>
            </a:lvl1pPr>
          </a:lstStyle>
          <a:p>
            <a:fld id="{AE855EE0-7AAE-43F8-95DC-3FFF15CB87DC}" type="slidenum">
              <a:rPr lang="en-US" altLang="en-US"/>
              <a:pPr/>
              <a:t>‹#›</a:t>
            </a:fld>
            <a:endParaRPr lang="en-US" altLang="en-US"/>
          </a:p>
        </p:txBody>
      </p:sp>
    </p:spTree>
    <p:extLst>
      <p:ext uri="{BB962C8B-B14F-4D97-AF65-F5344CB8AC3E}">
        <p14:creationId xmlns:p14="http://schemas.microsoft.com/office/powerpoint/2010/main" val="24247308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48C433C-6D77-41D3-8AC3-2A53D08A1A9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73A45098-A964-4618-85D7-18F1DD44CAE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E5E61D5A-F341-4D02-9FFF-AB13243A6583}"/>
              </a:ext>
            </a:extLst>
          </p:cNvPr>
          <p:cNvSpPr>
            <a:spLocks noGrp="1" noChangeArrowheads="1"/>
          </p:cNvSpPr>
          <p:nvPr>
            <p:ph type="sldNum" sz="quarter" idx="12"/>
          </p:nvPr>
        </p:nvSpPr>
        <p:spPr>
          <a:ln/>
        </p:spPr>
        <p:txBody>
          <a:bodyPr/>
          <a:lstStyle>
            <a:lvl1pPr>
              <a:defRPr/>
            </a:lvl1pPr>
          </a:lstStyle>
          <a:p>
            <a:fld id="{946A0E49-E196-4AF0-899B-568983413A07}" type="slidenum">
              <a:rPr lang="en-US" altLang="en-US"/>
              <a:pPr/>
              <a:t>‹#›</a:t>
            </a:fld>
            <a:endParaRPr lang="en-US" altLang="en-US"/>
          </a:p>
        </p:txBody>
      </p:sp>
    </p:spTree>
    <p:extLst>
      <p:ext uri="{BB962C8B-B14F-4D97-AF65-F5344CB8AC3E}">
        <p14:creationId xmlns:p14="http://schemas.microsoft.com/office/powerpoint/2010/main" val="25595770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9C3E3F2-1DF9-4D57-9D98-6787FF652A4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AB4A02F6-F170-4AD6-BA00-8637F1121CD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49EB5A3D-8336-43DB-A0FC-746F90BB2F06}"/>
              </a:ext>
            </a:extLst>
          </p:cNvPr>
          <p:cNvSpPr>
            <a:spLocks noGrp="1" noChangeArrowheads="1"/>
          </p:cNvSpPr>
          <p:nvPr>
            <p:ph type="sldNum" sz="quarter" idx="12"/>
          </p:nvPr>
        </p:nvSpPr>
        <p:spPr>
          <a:ln/>
        </p:spPr>
        <p:txBody>
          <a:bodyPr/>
          <a:lstStyle>
            <a:lvl1pPr>
              <a:defRPr/>
            </a:lvl1pPr>
          </a:lstStyle>
          <a:p>
            <a:fld id="{37BD0DAC-7EB5-4CEE-A328-B6107527967D}" type="slidenum">
              <a:rPr lang="en-US" altLang="en-US"/>
              <a:pPr/>
              <a:t>‹#›</a:t>
            </a:fld>
            <a:endParaRPr lang="en-US" altLang="en-US"/>
          </a:p>
        </p:txBody>
      </p:sp>
    </p:spTree>
    <p:extLst>
      <p:ext uri="{BB962C8B-B14F-4D97-AF65-F5344CB8AC3E}">
        <p14:creationId xmlns:p14="http://schemas.microsoft.com/office/powerpoint/2010/main" val="1729637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id-ID"/>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355290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AE998810-CACB-405A-9C4D-0A772B56760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5CF7E2F-139F-4AF6-A505-E5D055E20F2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C108A4AE-D212-473E-9CFE-BF9993E9C82E}"/>
              </a:ext>
            </a:extLst>
          </p:cNvPr>
          <p:cNvSpPr>
            <a:spLocks noGrp="1" noChangeArrowheads="1"/>
          </p:cNvSpPr>
          <p:nvPr>
            <p:ph type="sldNum" sz="quarter" idx="12"/>
          </p:nvPr>
        </p:nvSpPr>
        <p:spPr>
          <a:ln/>
        </p:spPr>
        <p:txBody>
          <a:bodyPr/>
          <a:lstStyle>
            <a:lvl1pPr>
              <a:defRPr/>
            </a:lvl1pPr>
          </a:lstStyle>
          <a:p>
            <a:fld id="{AEAA9E5A-0EFD-4C33-86F5-A4384E025297}" type="slidenum">
              <a:rPr lang="en-US" altLang="en-US"/>
              <a:pPr/>
              <a:t>‹#›</a:t>
            </a:fld>
            <a:endParaRPr lang="en-US" altLang="en-US"/>
          </a:p>
        </p:txBody>
      </p:sp>
    </p:spTree>
    <p:extLst>
      <p:ext uri="{BB962C8B-B14F-4D97-AF65-F5344CB8AC3E}">
        <p14:creationId xmlns:p14="http://schemas.microsoft.com/office/powerpoint/2010/main" val="10525534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D3605FC3-A90E-48FC-A30D-2FC4BE2B38B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A3C6FA21-6548-4801-B1FC-B5F5CC1706A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2ACB24AC-9E29-44D7-899F-9AA75A434BE2}"/>
              </a:ext>
            </a:extLst>
          </p:cNvPr>
          <p:cNvSpPr>
            <a:spLocks noGrp="1" noChangeArrowheads="1"/>
          </p:cNvSpPr>
          <p:nvPr>
            <p:ph type="sldNum" sz="quarter" idx="12"/>
          </p:nvPr>
        </p:nvSpPr>
        <p:spPr>
          <a:ln/>
        </p:spPr>
        <p:txBody>
          <a:bodyPr/>
          <a:lstStyle>
            <a:lvl1pPr>
              <a:defRPr/>
            </a:lvl1pPr>
          </a:lstStyle>
          <a:p>
            <a:fld id="{93404953-E529-4689-AA45-E878C6475573}" type="slidenum">
              <a:rPr lang="en-US" altLang="en-US"/>
              <a:pPr/>
              <a:t>‹#›</a:t>
            </a:fld>
            <a:endParaRPr lang="en-US" altLang="en-US"/>
          </a:p>
        </p:txBody>
      </p:sp>
    </p:spTree>
    <p:extLst>
      <p:ext uri="{BB962C8B-B14F-4D97-AF65-F5344CB8AC3E}">
        <p14:creationId xmlns:p14="http://schemas.microsoft.com/office/powerpoint/2010/main" val="4021119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19E5712-1BCD-402A-86AE-FC7BF7D178B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4BAAEC9-A8DD-4539-B867-344CF4CB49D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F987B08-79DD-49F3-B352-ADE4684E2215}"/>
              </a:ext>
            </a:extLst>
          </p:cNvPr>
          <p:cNvSpPr>
            <a:spLocks noGrp="1" noChangeArrowheads="1"/>
          </p:cNvSpPr>
          <p:nvPr>
            <p:ph type="sldNum" sz="quarter" idx="12"/>
          </p:nvPr>
        </p:nvSpPr>
        <p:spPr>
          <a:ln/>
        </p:spPr>
        <p:txBody>
          <a:bodyPr/>
          <a:lstStyle>
            <a:lvl1pPr>
              <a:defRPr/>
            </a:lvl1pPr>
          </a:lstStyle>
          <a:p>
            <a:fld id="{2D38145B-2754-41C2-A678-DE10428BAD47}" type="slidenum">
              <a:rPr lang="en-US" altLang="en-US"/>
              <a:pPr/>
              <a:t>‹#›</a:t>
            </a:fld>
            <a:endParaRPr lang="en-US" altLang="en-US"/>
          </a:p>
        </p:txBody>
      </p:sp>
    </p:spTree>
    <p:extLst>
      <p:ext uri="{BB962C8B-B14F-4D97-AF65-F5344CB8AC3E}">
        <p14:creationId xmlns:p14="http://schemas.microsoft.com/office/powerpoint/2010/main" val="30141537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4FF13A8-7740-4B37-BC6E-878547E253F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6D3D63D-E4E5-4F8D-950B-51EE086FE8F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C1E9ABA-C60F-431E-9A1D-7E888C1D9DFD}"/>
              </a:ext>
            </a:extLst>
          </p:cNvPr>
          <p:cNvSpPr>
            <a:spLocks noGrp="1" noChangeArrowheads="1"/>
          </p:cNvSpPr>
          <p:nvPr>
            <p:ph type="sldNum" sz="quarter" idx="12"/>
          </p:nvPr>
        </p:nvSpPr>
        <p:spPr>
          <a:ln/>
        </p:spPr>
        <p:txBody>
          <a:bodyPr/>
          <a:lstStyle>
            <a:lvl1pPr>
              <a:defRPr/>
            </a:lvl1pPr>
          </a:lstStyle>
          <a:p>
            <a:fld id="{8C7D8B95-DA8B-4FDB-913C-26C49C2367C9}" type="slidenum">
              <a:rPr lang="en-US" altLang="en-US"/>
              <a:pPr/>
              <a:t>‹#›</a:t>
            </a:fld>
            <a:endParaRPr lang="en-US" altLang="en-US"/>
          </a:p>
        </p:txBody>
      </p:sp>
    </p:spTree>
    <p:extLst>
      <p:ext uri="{BB962C8B-B14F-4D97-AF65-F5344CB8AC3E}">
        <p14:creationId xmlns:p14="http://schemas.microsoft.com/office/powerpoint/2010/main" val="3944489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59613C53-94FF-4796-BEB7-36EC868002D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03DCF161-2D35-4199-9CD1-5FEFF021A94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4B816D92-5636-4FE7-847B-C610A3D2E9B4}"/>
              </a:ext>
            </a:extLst>
          </p:cNvPr>
          <p:cNvSpPr>
            <a:spLocks noGrp="1" noChangeArrowheads="1"/>
          </p:cNvSpPr>
          <p:nvPr>
            <p:ph type="sldNum" sz="quarter" idx="12"/>
          </p:nvPr>
        </p:nvSpPr>
        <p:spPr>
          <a:ln/>
        </p:spPr>
        <p:txBody>
          <a:bodyPr/>
          <a:lstStyle>
            <a:lvl1pPr>
              <a:defRPr/>
            </a:lvl1pPr>
          </a:lstStyle>
          <a:p>
            <a:fld id="{127D24A4-26C2-46FE-B79E-D173C284A5ED}" type="slidenum">
              <a:rPr lang="en-US" altLang="en-US"/>
              <a:pPr/>
              <a:t>‹#›</a:t>
            </a:fld>
            <a:endParaRPr lang="en-US" altLang="en-US"/>
          </a:p>
        </p:txBody>
      </p:sp>
    </p:spTree>
    <p:extLst>
      <p:ext uri="{BB962C8B-B14F-4D97-AF65-F5344CB8AC3E}">
        <p14:creationId xmlns:p14="http://schemas.microsoft.com/office/powerpoint/2010/main" val="2780233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D66FBA12-F7C3-478B-9357-01F7D03B7ED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8100632B-6EB5-468B-AD5A-D6BC4FAF8C4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5E1A7DAA-8608-4ECC-A40F-FA068C953F24}"/>
              </a:ext>
            </a:extLst>
          </p:cNvPr>
          <p:cNvSpPr>
            <a:spLocks noGrp="1" noChangeArrowheads="1"/>
          </p:cNvSpPr>
          <p:nvPr>
            <p:ph type="sldNum" sz="quarter" idx="12"/>
          </p:nvPr>
        </p:nvSpPr>
        <p:spPr>
          <a:ln/>
        </p:spPr>
        <p:txBody>
          <a:bodyPr/>
          <a:lstStyle>
            <a:lvl1pPr>
              <a:defRPr/>
            </a:lvl1pPr>
          </a:lstStyle>
          <a:p>
            <a:fld id="{EF1C25F4-4B2D-4A4A-80C8-33D7740BBEF2}" type="slidenum">
              <a:rPr lang="en-US" altLang="en-US"/>
              <a:pPr/>
              <a:t>‹#›</a:t>
            </a:fld>
            <a:endParaRPr lang="en-US" altLang="en-US"/>
          </a:p>
        </p:txBody>
      </p:sp>
    </p:spTree>
    <p:extLst>
      <p:ext uri="{BB962C8B-B14F-4D97-AF65-F5344CB8AC3E}">
        <p14:creationId xmlns:p14="http://schemas.microsoft.com/office/powerpoint/2010/main" val="357070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2031625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8134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4087217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3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13/12/2021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2002145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4">
            <a:lum/>
          </a:blip>
          <a:srcRect/>
          <a:stretch>
            <a:fillRect t="-1000" b="-2000"/>
          </a:stretch>
        </a:blipFill>
        <a:effectLst/>
      </p:bgPr>
    </p:bg>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E81D062B-ED96-40C6-83B4-3DD8C5591703}"/>
              </a:ext>
            </a:extLst>
          </p:cNvPr>
          <p:cNvPicPr>
            <a:picLocks noChangeAspect="1"/>
          </p:cNvPicPr>
          <p:nvPr userDrawn="1"/>
        </p:nvPicPr>
        <p:blipFill>
          <a:blip r:embed="rId45" cstate="print">
            <a:extLst>
              <a:ext uri="{28A0092B-C50C-407E-A947-70E740481C1C}">
                <a14:useLocalDpi xmlns:a14="http://schemas.microsoft.com/office/drawing/2010/main" val="0"/>
              </a:ext>
            </a:extLst>
          </a:blip>
          <a:stretch>
            <a:fillRect/>
          </a:stretch>
        </p:blipFill>
        <p:spPr>
          <a:xfrm>
            <a:off x="42275760" y="3698387"/>
            <a:ext cx="1881378" cy="1625303"/>
          </a:xfrm>
          <a:prstGeom prst="rect">
            <a:avLst/>
          </a:prstGeom>
        </p:spPr>
      </p:pic>
      <p:pic>
        <p:nvPicPr>
          <p:cNvPr id="9" name="Picture 8" descr="A picture containing diagram&#10;&#10;Description automatically generated">
            <a:extLst>
              <a:ext uri="{FF2B5EF4-FFF2-40B4-BE49-F238E27FC236}">
                <a16:creationId xmlns:a16="http://schemas.microsoft.com/office/drawing/2014/main" id="{C8B51301-F53E-4517-940A-62760762A41B}"/>
              </a:ext>
            </a:extLst>
          </p:cNvPr>
          <p:cNvPicPr>
            <a:picLocks noChangeAspect="1"/>
          </p:cNvPicPr>
          <p:nvPr userDrawn="1"/>
        </p:nvPicPr>
        <p:blipFill>
          <a:blip r:embed="rId45" cstate="print">
            <a:extLst>
              <a:ext uri="{28A0092B-C50C-407E-A947-70E740481C1C}">
                <a14:useLocalDpi xmlns:a14="http://schemas.microsoft.com/office/drawing/2010/main" val="0"/>
              </a:ext>
            </a:extLst>
          </a:blip>
          <a:stretch>
            <a:fillRect/>
          </a:stretch>
        </p:blipFill>
        <p:spPr>
          <a:xfrm>
            <a:off x="-31485840" y="2967014"/>
            <a:ext cx="1881378" cy="1625303"/>
          </a:xfrm>
          <a:prstGeom prst="rect">
            <a:avLst/>
          </a:prstGeom>
        </p:spPr>
      </p:pic>
      <p:pic>
        <p:nvPicPr>
          <p:cNvPr id="19" name="Picture 18">
            <a:extLst>
              <a:ext uri="{FF2B5EF4-FFF2-40B4-BE49-F238E27FC236}">
                <a16:creationId xmlns:a16="http://schemas.microsoft.com/office/drawing/2014/main" id="{8E492CDC-B692-4320-A1B6-1499E17D6AEB}"/>
              </a:ext>
            </a:extLst>
          </p:cNvPr>
          <p:cNvPicPr>
            <a:picLocks noChangeAspect="1"/>
          </p:cNvPicPr>
          <p:nvPr userDrawn="1"/>
        </p:nvPicPr>
        <p:blipFill>
          <a:blip r:embed="rId46">
            <a:extLst>
              <a:ext uri="{28A0092B-C50C-407E-A947-70E740481C1C}">
                <a14:useLocalDpi xmlns:a14="http://schemas.microsoft.com/office/drawing/2010/main" val="0"/>
              </a:ext>
            </a:extLst>
          </a:blip>
          <a:stretch>
            <a:fillRect/>
          </a:stretch>
        </p:blipFill>
        <p:spPr>
          <a:xfrm>
            <a:off x="0" y="-7818376"/>
            <a:ext cx="12192000" cy="20080226"/>
          </a:xfrm>
          <a:prstGeom prst="rect">
            <a:avLst/>
          </a:prstGeom>
        </p:spPr>
      </p:pic>
    </p:spTree>
    <p:extLst>
      <p:ext uri="{BB962C8B-B14F-4D97-AF65-F5344CB8AC3E}">
        <p14:creationId xmlns:p14="http://schemas.microsoft.com/office/powerpoint/2010/main" val="752795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90" r:id="rId8"/>
    <p:sldLayoutId id="2147483689" r:id="rId9"/>
    <p:sldLayoutId id="2147483688" r:id="rId10"/>
    <p:sldLayoutId id="2147483687" r:id="rId11"/>
    <p:sldLayoutId id="2147483686" r:id="rId12"/>
    <p:sldLayoutId id="2147483685" r:id="rId13"/>
    <p:sldLayoutId id="2147483684" r:id="rId14"/>
    <p:sldLayoutId id="2147483683" r:id="rId15"/>
    <p:sldLayoutId id="2147483682" r:id="rId16"/>
    <p:sldLayoutId id="2147483681" r:id="rId17"/>
    <p:sldLayoutId id="2147483680" r:id="rId18"/>
    <p:sldLayoutId id="2147483679" r:id="rId19"/>
    <p:sldLayoutId id="2147483678" r:id="rId20"/>
    <p:sldLayoutId id="2147483677" r:id="rId21"/>
    <p:sldLayoutId id="2147483676" r:id="rId22"/>
    <p:sldLayoutId id="2147483675" r:id="rId23"/>
    <p:sldLayoutId id="2147483674" r:id="rId24"/>
    <p:sldLayoutId id="2147483673" r:id="rId25"/>
    <p:sldLayoutId id="2147483672" r:id="rId26"/>
    <p:sldLayoutId id="2147483671" r:id="rId27"/>
    <p:sldLayoutId id="2147483670" r:id="rId28"/>
    <p:sldLayoutId id="2147483669" r:id="rId29"/>
    <p:sldLayoutId id="2147483668" r:id="rId30"/>
    <p:sldLayoutId id="2147483667" r:id="rId31"/>
    <p:sldLayoutId id="2147483666" r:id="rId32"/>
    <p:sldLayoutId id="2147483665" r:id="rId33"/>
    <p:sldLayoutId id="2147483664" r:id="rId34"/>
    <p:sldLayoutId id="2147483663" r:id="rId35"/>
    <p:sldLayoutId id="2147483662" r:id="rId36"/>
    <p:sldLayoutId id="2147483661" r:id="rId37"/>
    <p:sldLayoutId id="2147483660" r:id="rId38"/>
    <p:sldLayoutId id="2147483656" r:id="rId39"/>
    <p:sldLayoutId id="2147483657" r:id="rId40"/>
    <p:sldLayoutId id="2147483658" r:id="rId41"/>
    <p:sldLayoutId id="2147483659" r:id="rId4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B01A737-4C40-4F9E-B73C-3FD83CDF3868}"/>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68FF4EA-B590-4DDF-9623-B3D002F27DEF}"/>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75108" name="Rectangle 4">
            <a:extLst>
              <a:ext uri="{FF2B5EF4-FFF2-40B4-BE49-F238E27FC236}">
                <a16:creationId xmlns:a16="http://schemas.microsoft.com/office/drawing/2014/main" id="{85687A87-0798-4DBD-8A14-B7F0742B0A47}"/>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ltLang="en-US"/>
          </a:p>
        </p:txBody>
      </p:sp>
      <p:sp>
        <p:nvSpPr>
          <p:cNvPr id="175109" name="Rectangle 5">
            <a:extLst>
              <a:ext uri="{FF2B5EF4-FFF2-40B4-BE49-F238E27FC236}">
                <a16:creationId xmlns:a16="http://schemas.microsoft.com/office/drawing/2014/main" id="{F3CD5272-3F6F-4147-8A27-4B03605AD8E1}"/>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ltLang="en-US"/>
          </a:p>
        </p:txBody>
      </p:sp>
      <p:sp>
        <p:nvSpPr>
          <p:cNvPr id="175110" name="Rectangle 6">
            <a:extLst>
              <a:ext uri="{FF2B5EF4-FFF2-40B4-BE49-F238E27FC236}">
                <a16:creationId xmlns:a16="http://schemas.microsoft.com/office/drawing/2014/main" id="{9BCCF2EB-B73C-4588-8D8B-59AC8D481C4D}"/>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fld id="{9F4EA925-CC75-45BE-B1E7-7B1A22543A8C}" type="slidenum">
              <a:rPr lang="en-US" altLang="en-US"/>
              <a:pPr/>
              <a:t>‹#›</a:t>
            </a:fld>
            <a:endParaRPr lang="en-US" altLang="en-US"/>
          </a:p>
        </p:txBody>
      </p:sp>
    </p:spTree>
    <p:extLst>
      <p:ext uri="{BB962C8B-B14F-4D97-AF65-F5344CB8AC3E}">
        <p14:creationId xmlns:p14="http://schemas.microsoft.com/office/powerpoint/2010/main" val="296113816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png"/><Relationship Id="rId3" Type="http://schemas.microsoft.com/office/2007/relationships/hdphoto" Target="../media/hdphoto1.wdp"/><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microsoft.com/office/2007/relationships/hdphoto" Target="../media/hdphoto2.wdp"/><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hyperlink" Target="https://www.facebook.com/teamKTUTS"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12" Type="http://schemas.openxmlformats.org/officeDocument/2006/relationships/image" Target="../media/image21.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0.png"/><Relationship Id="rId5" Type="http://schemas.microsoft.com/office/2007/relationships/hdphoto" Target="../media/hdphoto2.wdp"/><Relationship Id="rId10" Type="http://schemas.microsoft.com/office/2007/relationships/hdphoto" Target="../media/hdphoto5.wdp"/><Relationship Id="rId4" Type="http://schemas.openxmlformats.org/officeDocument/2006/relationships/image" Target="../media/image6.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3.png"/><Relationship Id="rId5" Type="http://schemas.microsoft.com/office/2007/relationships/hdphoto" Target="../media/hdphoto2.wdp"/><Relationship Id="rId10" Type="http://schemas.microsoft.com/office/2007/relationships/hdphoto" Target="../media/hdphoto5.wdp"/><Relationship Id="rId4" Type="http://schemas.openxmlformats.org/officeDocument/2006/relationships/image" Target="../media/image6.pn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2.wdp"/><Relationship Id="rId10" Type="http://schemas.microsoft.com/office/2007/relationships/hdphoto" Target="../media/hdphoto5.wdp"/><Relationship Id="rId4" Type="http://schemas.openxmlformats.org/officeDocument/2006/relationships/image" Target="../media/image6.png"/><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12" Type="http://schemas.openxmlformats.org/officeDocument/2006/relationships/image" Target="../media/image26.gi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5.png"/><Relationship Id="rId5" Type="http://schemas.microsoft.com/office/2007/relationships/hdphoto" Target="../media/hdphoto2.wdp"/><Relationship Id="rId10" Type="http://schemas.microsoft.com/office/2007/relationships/hdphoto" Target="../media/hdphoto7.wdp"/><Relationship Id="rId4" Type="http://schemas.openxmlformats.org/officeDocument/2006/relationships/image" Target="../media/image6.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2.wdp"/><Relationship Id="rId10" Type="http://schemas.microsoft.com/office/2007/relationships/hdphoto" Target="../media/hdphoto7.wdp"/><Relationship Id="rId4" Type="http://schemas.openxmlformats.org/officeDocument/2006/relationships/image" Target="../media/image6.pn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8.png"/><Relationship Id="rId5" Type="http://schemas.microsoft.com/office/2007/relationships/hdphoto" Target="../media/hdphoto2.wdp"/><Relationship Id="rId10" Type="http://schemas.openxmlformats.org/officeDocument/2006/relationships/image" Target="../media/image27.png"/><Relationship Id="rId4" Type="http://schemas.openxmlformats.org/officeDocument/2006/relationships/image" Target="../media/image6.png"/><Relationship Id="rId9" Type="http://schemas.openxmlformats.org/officeDocument/2006/relationships/chart" Target="../charts/chart1.xm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2.wdp"/><Relationship Id="rId10" Type="http://schemas.openxmlformats.org/officeDocument/2006/relationships/image" Target="../media/image27.png"/><Relationship Id="rId4" Type="http://schemas.openxmlformats.org/officeDocument/2006/relationships/image" Target="../media/image6.png"/><Relationship Id="rId9" Type="http://schemas.openxmlformats.org/officeDocument/2006/relationships/chart" Target="../charts/char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2.wdp"/><Relationship Id="rId10" Type="http://schemas.openxmlformats.org/officeDocument/2006/relationships/image" Target="../media/image27.png"/><Relationship Id="rId4" Type="http://schemas.openxmlformats.org/officeDocument/2006/relationships/image" Target="../media/image6.png"/><Relationship Id="rId9" Type="http://schemas.openxmlformats.org/officeDocument/2006/relationships/chart" Target="../charts/chart3.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microsoft.com/office/2007/relationships/hdphoto" Target="../media/hdphoto3.wdp"/><Relationship Id="rId5" Type="http://schemas.microsoft.com/office/2007/relationships/hdphoto" Target="../media/hdphoto2.wdp"/><Relationship Id="rId10" Type="http://schemas.openxmlformats.org/officeDocument/2006/relationships/image" Target="../media/image15.png"/><Relationship Id="rId4" Type="http://schemas.openxmlformats.org/officeDocument/2006/relationships/image" Target="../media/image6.png"/><Relationship Id="rId9" Type="http://schemas.openxmlformats.org/officeDocument/2006/relationships/image" Target="../media/image14.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 Id="rId9" Type="http://schemas.openxmlformats.org/officeDocument/2006/relationships/image" Target="../media/image27.png"/></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31.png"/><Relationship Id="rId5" Type="http://schemas.microsoft.com/office/2007/relationships/hdphoto" Target="../media/hdphoto2.wdp"/><Relationship Id="rId10" Type="http://schemas.openxmlformats.org/officeDocument/2006/relationships/image" Target="../media/image30.png"/><Relationship Id="rId4" Type="http://schemas.openxmlformats.org/officeDocument/2006/relationships/image" Target="../media/image6.png"/><Relationship Id="rId9" Type="http://schemas.openxmlformats.org/officeDocument/2006/relationships/image" Target="../media/image29.png"/></Relationships>
</file>

<file path=ppt/slides/_rels/slide23.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12" Type="http://schemas.microsoft.com/office/2007/relationships/hdphoto" Target="../media/hdphoto8.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34.png"/><Relationship Id="rId5" Type="http://schemas.microsoft.com/office/2007/relationships/hdphoto" Target="../media/hdphoto2.wdp"/><Relationship Id="rId10" Type="http://schemas.openxmlformats.org/officeDocument/2006/relationships/image" Target="../media/image33.gif"/><Relationship Id="rId4" Type="http://schemas.openxmlformats.org/officeDocument/2006/relationships/image" Target="../media/image6.png"/><Relationship Id="rId9" Type="http://schemas.openxmlformats.org/officeDocument/2006/relationships/image" Target="../media/image32.png"/></Relationships>
</file>

<file path=ppt/slides/_rels/slide2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5.gif"/><Relationship Id="rId3" Type="http://schemas.microsoft.com/office/2007/relationships/hdphoto" Target="../media/hdphoto1.wdp"/><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microsoft.com/office/2007/relationships/hdphoto" Target="../media/hdphoto2.wdp"/><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36.gif"/></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microsoft.com/office/2007/relationships/hdphoto" Target="../media/hdphoto3.wdp"/><Relationship Id="rId5" Type="http://schemas.microsoft.com/office/2007/relationships/hdphoto" Target="../media/hdphoto2.wdp"/><Relationship Id="rId10" Type="http://schemas.openxmlformats.org/officeDocument/2006/relationships/image" Target="../media/image15.png"/><Relationship Id="rId4" Type="http://schemas.openxmlformats.org/officeDocument/2006/relationships/image" Target="../media/image6.png"/><Relationship Id="rId9" Type="http://schemas.openxmlformats.org/officeDocument/2006/relationships/image" Target="../media/image14.gif"/></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6.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12" Type="http://schemas.microsoft.com/office/2007/relationships/hdphoto" Target="../media/hdphoto6.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8.png"/><Relationship Id="rId5" Type="http://schemas.microsoft.com/office/2007/relationships/hdphoto" Target="../media/hdphoto2.wdp"/><Relationship Id="rId10" Type="http://schemas.microsoft.com/office/2007/relationships/hdphoto" Target="../media/hdphoto5.wdp"/><Relationship Id="rId4" Type="http://schemas.openxmlformats.org/officeDocument/2006/relationships/image" Target="../media/image6.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12" Type="http://schemas.openxmlformats.org/officeDocument/2006/relationships/image" Target="../media/image21.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0.png"/><Relationship Id="rId5" Type="http://schemas.microsoft.com/office/2007/relationships/hdphoto" Target="../media/hdphoto2.wdp"/><Relationship Id="rId10" Type="http://schemas.microsoft.com/office/2007/relationships/hdphoto" Target="../media/hdphoto5.wdp"/><Relationship Id="rId4" Type="http://schemas.openxmlformats.org/officeDocument/2006/relationships/image" Target="../media/image6.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2.png"/><Relationship Id="rId5" Type="http://schemas.microsoft.com/office/2007/relationships/hdphoto" Target="../media/hdphoto2.wdp"/><Relationship Id="rId10" Type="http://schemas.microsoft.com/office/2007/relationships/hdphoto" Target="../media/hdphoto5.wdp"/><Relationship Id="rId4" Type="http://schemas.openxmlformats.org/officeDocument/2006/relationships/image" Target="../media/image6.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2.wdp"/><Relationship Id="rId10" Type="http://schemas.microsoft.com/office/2007/relationships/hdphoto" Target="../media/hdphoto5.wdp"/><Relationship Id="rId4" Type="http://schemas.openxmlformats.org/officeDocument/2006/relationships/image" Target="../media/image6.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9762056"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9762056"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89978A"/>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grpSp>
        <p:nvGrpSpPr>
          <p:cNvPr id="98" name="Group 97"/>
          <p:cNvGrpSpPr/>
          <p:nvPr/>
        </p:nvGrpSpPr>
        <p:grpSpPr>
          <a:xfrm>
            <a:off x="-9762055"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grpSp>
        <p:nvGrpSpPr>
          <p:cNvPr id="97" name="Group 96"/>
          <p:cNvGrpSpPr/>
          <p:nvPr/>
        </p:nvGrpSpPr>
        <p:grpSpPr>
          <a:xfrm>
            <a:off x="-9783828"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76385"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pic>
        <p:nvPicPr>
          <p:cNvPr id="101" name="Picture 10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flipV="1">
            <a:off x="7499177" y="2191839"/>
            <a:ext cx="4967533" cy="4967533"/>
          </a:xfrm>
          <a:prstGeom prst="rect">
            <a:avLst/>
          </a:prstGeom>
        </p:spPr>
      </p:pic>
      <p:pic>
        <p:nvPicPr>
          <p:cNvPr id="102" name="Picture 10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70108" y="4170664"/>
            <a:ext cx="2838022" cy="2838022"/>
          </a:xfrm>
          <a:prstGeom prst="rect">
            <a:avLst/>
          </a:prstGeom>
        </p:spPr>
      </p:pic>
      <p:pic>
        <p:nvPicPr>
          <p:cNvPr id="103" name="Picture 10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373832" y="2854205"/>
            <a:ext cx="2383972" cy="2383972"/>
          </a:xfrm>
          <a:prstGeom prst="rect">
            <a:avLst/>
          </a:prstGeom>
        </p:spPr>
      </p:pic>
      <p:pic>
        <p:nvPicPr>
          <p:cNvPr id="104" name="Picture 10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7586902">
            <a:off x="8727956" y="4949466"/>
            <a:ext cx="1579626" cy="1579626"/>
          </a:xfrm>
          <a:prstGeom prst="rect">
            <a:avLst/>
          </a:prstGeom>
        </p:spPr>
      </p:pic>
      <p:sp>
        <p:nvSpPr>
          <p:cNvPr id="105" name="TextBox 104"/>
          <p:cNvSpPr txBox="1"/>
          <p:nvPr/>
        </p:nvSpPr>
        <p:spPr>
          <a:xfrm>
            <a:off x="2234138" y="1421100"/>
            <a:ext cx="8315097" cy="3154710"/>
          </a:xfrm>
          <a:prstGeom prst="rect">
            <a:avLst/>
          </a:prstGeom>
          <a:noFill/>
        </p:spPr>
        <p:txBody>
          <a:bodyPr wrap="none" rtlCol="0">
            <a:spAutoFit/>
          </a:bodyPr>
          <a:lstStyle/>
          <a:p>
            <a:r>
              <a:rPr lang="en-US" sz="19900">
                <a:solidFill>
                  <a:schemeClr val="tx1">
                    <a:lumMod val="65000"/>
                    <a:lumOff val="35000"/>
                  </a:schemeClr>
                </a:solidFill>
                <a:latin typeface="Autumn in November" pitchFamily="2" charset="0"/>
              </a:rPr>
              <a:t>Toán 4</a:t>
            </a:r>
            <a:endParaRPr lang="id-ID" sz="19900" dirty="0">
              <a:solidFill>
                <a:schemeClr val="tx1">
                  <a:lumMod val="65000"/>
                  <a:lumOff val="35000"/>
                </a:schemeClr>
              </a:solidFill>
              <a:latin typeface="Autumn in November" pitchFamily="2" charset="0"/>
            </a:endParaRPr>
          </a:p>
        </p:txBody>
      </p:sp>
      <p:pic>
        <p:nvPicPr>
          <p:cNvPr id="82" name="Picture 81" descr="A picture containing diagram&#10;&#10;Description automatically generated">
            <a:extLst>
              <a:ext uri="{FF2B5EF4-FFF2-40B4-BE49-F238E27FC236}">
                <a16:creationId xmlns:a16="http://schemas.microsoft.com/office/drawing/2014/main" id="{FAE101CC-5807-4F1A-BE10-2892B3837B4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6934160" y="13451987"/>
            <a:ext cx="1881378" cy="1625303"/>
          </a:xfrm>
          <a:prstGeom prst="rect">
            <a:avLst/>
          </a:prstGeom>
        </p:spPr>
      </p:pic>
      <p:sp>
        <p:nvSpPr>
          <p:cNvPr id="84" name="TextBox 83">
            <a:extLst>
              <a:ext uri="{FF2B5EF4-FFF2-40B4-BE49-F238E27FC236}">
                <a16:creationId xmlns:a16="http://schemas.microsoft.com/office/drawing/2014/main" id="{5D542BCD-7080-4792-9B31-512395C5B20F}"/>
              </a:ext>
            </a:extLst>
          </p:cNvPr>
          <p:cNvSpPr txBox="1"/>
          <p:nvPr/>
        </p:nvSpPr>
        <p:spPr>
          <a:xfrm>
            <a:off x="11305461" y="6496732"/>
            <a:ext cx="933461" cy="369332"/>
          </a:xfrm>
          <a:prstGeom prst="rect">
            <a:avLst/>
          </a:prstGeom>
          <a:noFill/>
        </p:spPr>
        <p:txBody>
          <a:bodyPr wrap="none" rtlCol="0">
            <a:spAutoFit/>
            <a:scene3d>
              <a:camera prst="perspectiveFront"/>
              <a:lightRig rig="threePt" dir="t"/>
            </a:scene3d>
          </a:bodyPr>
          <a:lstStyle/>
          <a:p>
            <a:r>
              <a:rPr lang="en-US" b="1" spc="50" dirty="0">
                <a:ln w="0"/>
                <a:solidFill>
                  <a:srgbClr val="BAA494"/>
                </a:solidFill>
                <a:effectLst>
                  <a:innerShdw blurRad="63500" dist="50800" dir="13500000">
                    <a:srgbClr val="000000">
                      <a:alpha val="50000"/>
                    </a:srgbClr>
                  </a:innerShdw>
                </a:effectLst>
                <a:latin typeface="UVN Bach Dang Nang" panose="02070803090706020303" pitchFamily="18" charset="0"/>
              </a:rPr>
              <a:t>KTUTS</a:t>
            </a:r>
          </a:p>
        </p:txBody>
      </p:sp>
      <p:pic>
        <p:nvPicPr>
          <p:cNvPr id="89" name="Picture 88" descr="A picture containing diagram&#10;&#10;Description automatically generated">
            <a:extLst>
              <a:ext uri="{FF2B5EF4-FFF2-40B4-BE49-F238E27FC236}">
                <a16:creationId xmlns:a16="http://schemas.microsoft.com/office/drawing/2014/main" id="{069E33BC-A608-4CEE-8071-E9D45999BE9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144240" y="12822214"/>
            <a:ext cx="1881378" cy="1625303"/>
          </a:xfrm>
          <a:prstGeom prst="rect">
            <a:avLst/>
          </a:prstGeom>
        </p:spPr>
      </p:pic>
      <p:pic>
        <p:nvPicPr>
          <p:cNvPr id="90" name="Picture 89" descr="A picture containing diagram&#10;&#10;Description automatically generated">
            <a:extLst>
              <a:ext uri="{FF2B5EF4-FFF2-40B4-BE49-F238E27FC236}">
                <a16:creationId xmlns:a16="http://schemas.microsoft.com/office/drawing/2014/main" id="{B1C0ACE9-93F0-42A0-892A-9A5FB97CE9A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6934160" y="-12334095"/>
            <a:ext cx="1881378" cy="1625303"/>
          </a:xfrm>
          <a:prstGeom prst="rect">
            <a:avLst/>
          </a:prstGeom>
        </p:spPr>
      </p:pic>
      <p:pic>
        <p:nvPicPr>
          <p:cNvPr id="107" name="Picture 106" descr="A picture containing diagram&#10;&#10;Description automatically generated">
            <a:extLst>
              <a:ext uri="{FF2B5EF4-FFF2-40B4-BE49-F238E27FC236}">
                <a16:creationId xmlns:a16="http://schemas.microsoft.com/office/drawing/2014/main" id="{36517913-A258-4A2F-B9E3-8B7C309FCAD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163671" y="-12151217"/>
            <a:ext cx="1881378" cy="1625303"/>
          </a:xfrm>
          <a:prstGeom prst="rect">
            <a:avLst/>
          </a:prstGeom>
        </p:spPr>
      </p:pic>
      <p:sp>
        <p:nvSpPr>
          <p:cNvPr id="108" name="TextBox 107">
            <a:extLst>
              <a:ext uri="{FF2B5EF4-FFF2-40B4-BE49-F238E27FC236}">
                <a16:creationId xmlns:a16="http://schemas.microsoft.com/office/drawing/2014/main" id="{D92FAF5C-D6D0-4857-90FF-D4634D01CC52}"/>
              </a:ext>
            </a:extLst>
          </p:cNvPr>
          <p:cNvSpPr txBox="1"/>
          <p:nvPr/>
        </p:nvSpPr>
        <p:spPr>
          <a:xfrm>
            <a:off x="4233158" y="10832753"/>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14"/>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long liên hệ page hoặc SĐT: 0922 645 654</a:t>
            </a:r>
          </a:p>
        </p:txBody>
      </p:sp>
      <p:sp>
        <p:nvSpPr>
          <p:cNvPr id="109" name="TextBox 108">
            <a:extLst>
              <a:ext uri="{FF2B5EF4-FFF2-40B4-BE49-F238E27FC236}">
                <a16:creationId xmlns:a16="http://schemas.microsoft.com/office/drawing/2014/main" id="{F103FF57-024E-4805-91A1-DFCAB3ECBF03}"/>
              </a:ext>
            </a:extLst>
          </p:cNvPr>
          <p:cNvSpPr txBox="1"/>
          <p:nvPr/>
        </p:nvSpPr>
        <p:spPr>
          <a:xfrm>
            <a:off x="2348438" y="1497300"/>
            <a:ext cx="8315097" cy="3154710"/>
          </a:xfrm>
          <a:prstGeom prst="rect">
            <a:avLst/>
          </a:prstGeom>
          <a:noFill/>
        </p:spPr>
        <p:txBody>
          <a:bodyPr wrap="none" rtlCol="0">
            <a:spAutoFit/>
          </a:bodyPr>
          <a:lstStyle/>
          <a:p>
            <a:r>
              <a:rPr lang="en-US" sz="19900" dirty="0" err="1">
                <a:solidFill>
                  <a:schemeClr val="accent4">
                    <a:lumMod val="40000"/>
                    <a:lumOff val="60000"/>
                  </a:schemeClr>
                </a:solidFill>
                <a:latin typeface="Autumn in November" pitchFamily="2" charset="0"/>
              </a:rPr>
              <a:t>Toán</a:t>
            </a:r>
            <a:r>
              <a:rPr lang="en-US" sz="19900" dirty="0">
                <a:solidFill>
                  <a:schemeClr val="accent4">
                    <a:lumMod val="40000"/>
                    <a:lumOff val="60000"/>
                  </a:schemeClr>
                </a:solidFill>
                <a:latin typeface="Autumn in November" pitchFamily="2" charset="0"/>
              </a:rPr>
              <a:t> 4</a:t>
            </a:r>
            <a:endParaRPr lang="id-ID" sz="19900" dirty="0">
              <a:solidFill>
                <a:schemeClr val="accent4">
                  <a:lumMod val="40000"/>
                  <a:lumOff val="60000"/>
                </a:schemeClr>
              </a:solidFill>
              <a:latin typeface="Autumn in November" pitchFamily="2" charset="0"/>
            </a:endParaRPr>
          </a:p>
        </p:txBody>
      </p:sp>
    </p:spTree>
    <p:extLst>
      <p:ext uri="{BB962C8B-B14F-4D97-AF65-F5344CB8AC3E}">
        <p14:creationId xmlns:p14="http://schemas.microsoft.com/office/powerpoint/2010/main" val="26454069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194997"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A6B0A7"/>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sp>
        <p:nvSpPr>
          <p:cNvPr id="2" name="Rounded Rectangle 1"/>
          <p:cNvSpPr/>
          <p:nvPr/>
        </p:nvSpPr>
        <p:spPr>
          <a:xfrm>
            <a:off x="-226223" y="308428"/>
            <a:ext cx="10941990" cy="6237488"/>
          </a:xfrm>
          <a:prstGeom prst="roundRect">
            <a:avLst>
              <a:gd name="adj" fmla="val 7199"/>
            </a:avLst>
          </a:prstGeom>
          <a:noFill/>
          <a:ln w="38100">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8" name="Group 97"/>
          <p:cNvGrpSpPr/>
          <p:nvPr/>
        </p:nvGrpSpPr>
        <p:grpSpPr>
          <a:xfrm>
            <a:off x="-9762055"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grpSp>
        <p:nvGrpSpPr>
          <p:cNvPr id="97" name="Group 96"/>
          <p:cNvGrpSpPr/>
          <p:nvPr/>
        </p:nvGrpSpPr>
        <p:grpSpPr>
          <a:xfrm>
            <a:off x="-9783828"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76385"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grpSp>
        <p:nvGrpSpPr>
          <p:cNvPr id="53" name="Group 52"/>
          <p:cNvGrpSpPr/>
          <p:nvPr/>
        </p:nvGrpSpPr>
        <p:grpSpPr>
          <a:xfrm>
            <a:off x="9764953" y="508182"/>
            <a:ext cx="675031" cy="640456"/>
            <a:chOff x="4000500" y="3427172"/>
            <a:chExt cx="979727" cy="929545"/>
          </a:xfrm>
        </p:grpSpPr>
        <p:sp>
          <p:nvSpPr>
            <p:cNvPr id="52" name="Oval 51"/>
            <p:cNvSpPr/>
            <p:nvPr/>
          </p:nvSpPr>
          <p:spPr>
            <a:xfrm>
              <a:off x="4000500" y="3427172"/>
              <a:ext cx="914400" cy="914400"/>
            </a:xfrm>
            <a:prstGeom prst="ellipse">
              <a:avLst/>
            </a:prstGeom>
            <a:solidFill>
              <a:srgbClr val="3A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1" name="Oval 70"/>
            <p:cNvSpPr/>
            <p:nvPr/>
          </p:nvSpPr>
          <p:spPr>
            <a:xfrm>
              <a:off x="4122057" y="3498547"/>
              <a:ext cx="858170" cy="858170"/>
            </a:xfrm>
            <a:prstGeom prst="ellipse">
              <a:avLst/>
            </a:prstGeom>
            <a:noFill/>
            <a:ln w="22225">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3" name="Group 72"/>
          <p:cNvGrpSpPr/>
          <p:nvPr/>
        </p:nvGrpSpPr>
        <p:grpSpPr>
          <a:xfrm rot="14544264">
            <a:off x="8945475" y="524907"/>
            <a:ext cx="675031" cy="640456"/>
            <a:chOff x="4000500" y="3427172"/>
            <a:chExt cx="979727" cy="929545"/>
          </a:xfrm>
        </p:grpSpPr>
        <p:sp>
          <p:nvSpPr>
            <p:cNvPr id="74" name="Oval 73"/>
            <p:cNvSpPr/>
            <p:nvPr/>
          </p:nvSpPr>
          <p:spPr>
            <a:xfrm>
              <a:off x="4000500" y="3427172"/>
              <a:ext cx="914400" cy="914400"/>
            </a:xfrm>
            <a:prstGeom prst="ellipse">
              <a:avLst/>
            </a:prstGeom>
            <a:solidFill>
              <a:srgbClr val="B4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5" name="Oval 74"/>
            <p:cNvSpPr/>
            <p:nvPr/>
          </p:nvSpPr>
          <p:spPr>
            <a:xfrm>
              <a:off x="4122057" y="3498547"/>
              <a:ext cx="858170" cy="858170"/>
            </a:xfrm>
            <a:prstGeom prst="ellipse">
              <a:avLst/>
            </a:prstGeom>
            <a:noFill/>
            <a:ln w="22225">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6" name="Group 75"/>
          <p:cNvGrpSpPr/>
          <p:nvPr/>
        </p:nvGrpSpPr>
        <p:grpSpPr>
          <a:xfrm rot="14544264">
            <a:off x="8100292" y="546462"/>
            <a:ext cx="677523" cy="642493"/>
            <a:chOff x="4000500" y="3409071"/>
            <a:chExt cx="983344" cy="932501"/>
          </a:xfrm>
        </p:grpSpPr>
        <p:sp>
          <p:nvSpPr>
            <p:cNvPr id="77" name="Oval 76"/>
            <p:cNvSpPr/>
            <p:nvPr/>
          </p:nvSpPr>
          <p:spPr>
            <a:xfrm>
              <a:off x="4000500" y="3427172"/>
              <a:ext cx="914400" cy="914400"/>
            </a:xfrm>
            <a:prstGeom prst="ellipse">
              <a:avLst/>
            </a:prstGeom>
            <a:solidFill>
              <a:srgbClr val="E4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8" name="Oval 77"/>
            <p:cNvSpPr/>
            <p:nvPr/>
          </p:nvSpPr>
          <p:spPr>
            <a:xfrm>
              <a:off x="4125674" y="3409071"/>
              <a:ext cx="858170" cy="858170"/>
            </a:xfrm>
            <a:prstGeom prst="ellipse">
              <a:avLst/>
            </a:prstGeom>
            <a:noFill/>
            <a:ln w="22225">
              <a:solidFill>
                <a:srgbClr val="97B2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79" name="!!TextBox 78">
            <a:extLst>
              <a:ext uri="{FF2B5EF4-FFF2-40B4-BE49-F238E27FC236}">
                <a16:creationId xmlns:a16="http://schemas.microsoft.com/office/drawing/2014/main" id="{96EC3CC2-044C-4ABD-8ED8-3070BE2331DC}"/>
              </a:ext>
            </a:extLst>
          </p:cNvPr>
          <p:cNvSpPr txBox="1"/>
          <p:nvPr/>
        </p:nvSpPr>
        <p:spPr>
          <a:xfrm>
            <a:off x="2193621" y="2907005"/>
            <a:ext cx="5901137" cy="1107996"/>
          </a:xfrm>
          <a:prstGeom prst="rect">
            <a:avLst/>
          </a:prstGeom>
          <a:noFill/>
        </p:spPr>
        <p:txBody>
          <a:bodyPr wrap="square" rtlCol="0">
            <a:spAutoFit/>
          </a:bodyPr>
          <a:lstStyle/>
          <a:p>
            <a:r>
              <a:rPr lang="en-US" sz="6600">
                <a:latin typeface="Tahoma" panose="020B0604030504040204" pitchFamily="34" charset="0"/>
                <a:ea typeface="Tahoma" panose="020B0604030504040204" pitchFamily="34" charset="0"/>
                <a:cs typeface="Tahoma" panose="020B0604030504040204" pitchFamily="34" charset="0"/>
              </a:rPr>
              <a:t>32 000 : 400 =</a:t>
            </a:r>
            <a:endParaRPr lang="id-ID" sz="6600" dirty="0">
              <a:latin typeface="Tahoma" panose="020B0604030504040204" pitchFamily="34" charset="0"/>
              <a:ea typeface="Tahoma" panose="020B0604030504040204" pitchFamily="34" charset="0"/>
              <a:cs typeface="Tahoma" panose="020B0604030504040204" pitchFamily="34" charset="0"/>
            </a:endParaRPr>
          </a:p>
        </p:txBody>
      </p:sp>
      <p:pic>
        <p:nvPicPr>
          <p:cNvPr id="61" name="Picture 60">
            <a:extLst>
              <a:ext uri="{FF2B5EF4-FFF2-40B4-BE49-F238E27FC236}">
                <a16:creationId xmlns:a16="http://schemas.microsoft.com/office/drawing/2014/main" id="{5A616427-66E8-4EDA-9FB1-691AC6F03DB1}"/>
              </a:ext>
            </a:extLst>
          </p:cNvPr>
          <p:cNvPicPr>
            <a:picLocks noChangeAspect="1"/>
          </p:cNvPicPr>
          <p:nvPr/>
        </p:nvPicPr>
        <p:blipFill rotWithShape="1">
          <a:blip r:embed="rId9">
            <a:extLst>
              <a:ext uri="{28A0092B-C50C-407E-A947-70E740481C1C}">
                <a14:useLocalDpi xmlns:a14="http://schemas.microsoft.com/office/drawing/2010/main" val="0"/>
              </a:ext>
            </a:extLst>
          </a:blip>
          <a:srcRect t="2047" r="57159"/>
          <a:stretch/>
        </p:blipFill>
        <p:spPr>
          <a:xfrm>
            <a:off x="7481580" y="1049333"/>
            <a:ext cx="2488479" cy="4317250"/>
          </a:xfrm>
          <a:prstGeom prst="rect">
            <a:avLst/>
          </a:prstGeom>
        </p:spPr>
      </p:pic>
      <p:grpSp>
        <p:nvGrpSpPr>
          <p:cNvPr id="63" name="Group 62">
            <a:extLst>
              <a:ext uri="{FF2B5EF4-FFF2-40B4-BE49-F238E27FC236}">
                <a16:creationId xmlns:a16="http://schemas.microsoft.com/office/drawing/2014/main" id="{CD4EEB5B-E7F7-4905-BEC6-92485F13FD5B}"/>
              </a:ext>
            </a:extLst>
          </p:cNvPr>
          <p:cNvGrpSpPr/>
          <p:nvPr/>
        </p:nvGrpSpPr>
        <p:grpSpPr>
          <a:xfrm>
            <a:off x="1789447" y="358685"/>
            <a:ext cx="6313714" cy="878469"/>
            <a:chOff x="1752016" y="358517"/>
            <a:chExt cx="6313714" cy="878469"/>
          </a:xfrm>
        </p:grpSpPr>
        <p:sp>
          <p:nvSpPr>
            <p:cNvPr id="62" name="Rectangle: Rounded Corners 61">
              <a:extLst>
                <a:ext uri="{FF2B5EF4-FFF2-40B4-BE49-F238E27FC236}">
                  <a16:creationId xmlns:a16="http://schemas.microsoft.com/office/drawing/2014/main" id="{4D560673-D62B-4076-91F5-32D1E8C24C1E}"/>
                </a:ext>
              </a:extLst>
            </p:cNvPr>
            <p:cNvSpPr/>
            <p:nvPr/>
          </p:nvSpPr>
          <p:spPr>
            <a:xfrm>
              <a:off x="1752016" y="397677"/>
              <a:ext cx="6272722" cy="839309"/>
            </a:xfrm>
            <a:prstGeom prst="roundRect">
              <a:avLst>
                <a:gd name="adj" fmla="val 50000"/>
              </a:avLst>
            </a:prstGeom>
            <a:solidFill>
              <a:srgbClr val="E4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Rounded Corners 89">
              <a:extLst>
                <a:ext uri="{FF2B5EF4-FFF2-40B4-BE49-F238E27FC236}">
                  <a16:creationId xmlns:a16="http://schemas.microsoft.com/office/drawing/2014/main" id="{350608E6-FE7A-454F-884F-7255C26A9D1B}"/>
                </a:ext>
              </a:extLst>
            </p:cNvPr>
            <p:cNvSpPr/>
            <p:nvPr/>
          </p:nvSpPr>
          <p:spPr>
            <a:xfrm>
              <a:off x="1793008" y="358517"/>
              <a:ext cx="6272722" cy="839309"/>
            </a:xfrm>
            <a:prstGeom prst="roundRect">
              <a:avLst>
                <a:gd name="adj" fmla="val 50000"/>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Box 63">
            <a:extLst>
              <a:ext uri="{FF2B5EF4-FFF2-40B4-BE49-F238E27FC236}">
                <a16:creationId xmlns:a16="http://schemas.microsoft.com/office/drawing/2014/main" id="{671204A7-1B9C-470B-995E-A02E1EB9E58A}"/>
              </a:ext>
            </a:extLst>
          </p:cNvPr>
          <p:cNvSpPr txBox="1"/>
          <p:nvPr/>
        </p:nvSpPr>
        <p:spPr>
          <a:xfrm>
            <a:off x="2112266" y="347255"/>
            <a:ext cx="6046584" cy="830997"/>
          </a:xfrm>
          <a:prstGeom prst="rect">
            <a:avLst/>
          </a:prstGeom>
          <a:noFill/>
        </p:spPr>
        <p:txBody>
          <a:bodyPr wrap="square" rtlCol="0">
            <a:spAutoFit/>
          </a:bodyPr>
          <a:lstStyle>
            <a:defPPr>
              <a:defRPr lang="id-ID"/>
            </a:defPPr>
            <a:lvl1pPr>
              <a:defRPr sz="4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Thực hiện phép chia</a:t>
            </a:r>
            <a:endParaRPr lang="id-ID" sz="4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51" name="Picture 50">
            <a:extLst>
              <a:ext uri="{FF2B5EF4-FFF2-40B4-BE49-F238E27FC236}">
                <a16:creationId xmlns:a16="http://schemas.microsoft.com/office/drawing/2014/main" id="{919CF636-D39E-4D29-8325-DCCFE7719B21}"/>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0996207">
            <a:off x="997396" y="-236586"/>
            <a:ext cx="1320927" cy="1320927"/>
          </a:xfrm>
          <a:prstGeom prst="rect">
            <a:avLst/>
          </a:prstGeom>
        </p:spPr>
      </p:pic>
      <p:sp>
        <p:nvSpPr>
          <p:cNvPr id="101" name="!!TextBox 78">
            <a:extLst>
              <a:ext uri="{FF2B5EF4-FFF2-40B4-BE49-F238E27FC236}">
                <a16:creationId xmlns:a16="http://schemas.microsoft.com/office/drawing/2014/main" id="{A9F37330-193B-47F4-83AA-EB884C639A1E}"/>
              </a:ext>
            </a:extLst>
          </p:cNvPr>
          <p:cNvSpPr txBox="1"/>
          <p:nvPr/>
        </p:nvSpPr>
        <p:spPr>
          <a:xfrm>
            <a:off x="2246332" y="4801168"/>
            <a:ext cx="6999267" cy="1077218"/>
          </a:xfrm>
          <a:prstGeom prst="rect">
            <a:avLst/>
          </a:prstGeom>
          <a:noFill/>
        </p:spPr>
        <p:txBody>
          <a:bodyPr wrap="square" rtlCol="0">
            <a:spAutoFit/>
          </a:bodyPr>
          <a:lstStyle/>
          <a:p>
            <a:pPr algn="ctr"/>
            <a:r>
              <a:rPr lang="en-US" sz="3200">
                <a:solidFill>
                  <a:srgbClr val="C00000"/>
                </a:solidFill>
                <a:latin typeface="Tahoma" panose="020B0604030504040204" pitchFamily="34" charset="0"/>
                <a:ea typeface="Tahoma" panose="020B0604030504040204" pitchFamily="34" charset="0"/>
                <a:cs typeface="Tahoma" panose="020B0604030504040204" pitchFamily="34" charset="0"/>
              </a:rPr>
              <a:t>Chữ số 0 ở tận cùng của số bị chia nhiều hơn số chia.</a:t>
            </a:r>
            <a:endParaRPr lang="id-ID" sz="32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932763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1000" fill="hold"/>
                                        <p:tgtEl>
                                          <p:spTgt spid="79"/>
                                        </p:tgtEl>
                                        <p:attrNameLst>
                                          <p:attrName>ppt_w</p:attrName>
                                        </p:attrNameLst>
                                      </p:cBhvr>
                                      <p:tavLst>
                                        <p:tav tm="0">
                                          <p:val>
                                            <p:fltVal val="0"/>
                                          </p:val>
                                        </p:tav>
                                        <p:tav tm="100000">
                                          <p:val>
                                            <p:strVal val="#ppt_w"/>
                                          </p:val>
                                        </p:tav>
                                      </p:tavLst>
                                    </p:anim>
                                    <p:anim calcmode="lin" valueType="num">
                                      <p:cBhvr>
                                        <p:cTn id="8" dur="1000" fill="hold"/>
                                        <p:tgtEl>
                                          <p:spTgt spid="79"/>
                                        </p:tgtEl>
                                        <p:attrNameLst>
                                          <p:attrName>ppt_h</p:attrName>
                                        </p:attrNameLst>
                                      </p:cBhvr>
                                      <p:tavLst>
                                        <p:tav tm="0">
                                          <p:val>
                                            <p:fltVal val="0"/>
                                          </p:val>
                                        </p:tav>
                                        <p:tav tm="100000">
                                          <p:val>
                                            <p:strVal val="#ppt_h"/>
                                          </p:val>
                                        </p:tav>
                                      </p:tavLst>
                                    </p:anim>
                                    <p:anim calcmode="lin" valueType="num">
                                      <p:cBhvr>
                                        <p:cTn id="9" dur="1000" fill="hold"/>
                                        <p:tgtEl>
                                          <p:spTgt spid="79"/>
                                        </p:tgtEl>
                                        <p:attrNameLst>
                                          <p:attrName>style.rotation</p:attrName>
                                        </p:attrNameLst>
                                      </p:cBhvr>
                                      <p:tavLst>
                                        <p:tav tm="0">
                                          <p:val>
                                            <p:fltVal val="90"/>
                                          </p:val>
                                        </p:tav>
                                        <p:tav tm="100000">
                                          <p:val>
                                            <p:fltVal val="0"/>
                                          </p:val>
                                        </p:tav>
                                      </p:tavLst>
                                    </p:anim>
                                    <p:animEffect transition="in" filter="fade">
                                      <p:cBhvr>
                                        <p:cTn id="10" dur="1000"/>
                                        <p:tgtEl>
                                          <p:spTgt spid="79"/>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fade">
                                      <p:cBhvr>
                                        <p:cTn id="14" dur="1000"/>
                                        <p:tgtEl>
                                          <p:spTgt spid="61"/>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01"/>
                                        </p:tgtEl>
                                        <p:attrNameLst>
                                          <p:attrName>style.visibility</p:attrName>
                                        </p:attrNameLst>
                                      </p:cBhvr>
                                      <p:to>
                                        <p:strVal val="visible"/>
                                      </p:to>
                                    </p:set>
                                    <p:anim calcmode="lin" valueType="num">
                                      <p:cBhvr>
                                        <p:cTn id="18" dur="1000" fill="hold"/>
                                        <p:tgtEl>
                                          <p:spTgt spid="101"/>
                                        </p:tgtEl>
                                        <p:attrNameLst>
                                          <p:attrName>ppt_w</p:attrName>
                                        </p:attrNameLst>
                                      </p:cBhvr>
                                      <p:tavLst>
                                        <p:tav tm="0">
                                          <p:val>
                                            <p:fltVal val="0"/>
                                          </p:val>
                                        </p:tav>
                                        <p:tav tm="100000">
                                          <p:val>
                                            <p:strVal val="#ppt_w"/>
                                          </p:val>
                                        </p:tav>
                                      </p:tavLst>
                                    </p:anim>
                                    <p:anim calcmode="lin" valueType="num">
                                      <p:cBhvr>
                                        <p:cTn id="19" dur="1000" fill="hold"/>
                                        <p:tgtEl>
                                          <p:spTgt spid="101"/>
                                        </p:tgtEl>
                                        <p:attrNameLst>
                                          <p:attrName>ppt_h</p:attrName>
                                        </p:attrNameLst>
                                      </p:cBhvr>
                                      <p:tavLst>
                                        <p:tav tm="0">
                                          <p:val>
                                            <p:fltVal val="0"/>
                                          </p:val>
                                        </p:tav>
                                        <p:tav tm="100000">
                                          <p:val>
                                            <p:strVal val="#ppt_h"/>
                                          </p:val>
                                        </p:tav>
                                      </p:tavLst>
                                    </p:anim>
                                    <p:anim calcmode="lin" valueType="num">
                                      <p:cBhvr>
                                        <p:cTn id="20" dur="1000" fill="hold"/>
                                        <p:tgtEl>
                                          <p:spTgt spid="101"/>
                                        </p:tgtEl>
                                        <p:attrNameLst>
                                          <p:attrName>style.rotation</p:attrName>
                                        </p:attrNameLst>
                                      </p:cBhvr>
                                      <p:tavLst>
                                        <p:tav tm="0">
                                          <p:val>
                                            <p:fltVal val="90"/>
                                          </p:val>
                                        </p:tav>
                                        <p:tav tm="100000">
                                          <p:val>
                                            <p:fltVal val="0"/>
                                          </p:val>
                                        </p:tav>
                                      </p:tavLst>
                                    </p:anim>
                                    <p:animEffect transition="in" filter="fade">
                                      <p:cBhvr>
                                        <p:cTn id="21"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10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194997"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A6B0A7"/>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sp>
        <p:nvSpPr>
          <p:cNvPr id="2" name="Rounded Rectangle 1"/>
          <p:cNvSpPr/>
          <p:nvPr/>
        </p:nvSpPr>
        <p:spPr>
          <a:xfrm>
            <a:off x="-226223" y="308428"/>
            <a:ext cx="10941990" cy="6237488"/>
          </a:xfrm>
          <a:prstGeom prst="roundRect">
            <a:avLst>
              <a:gd name="adj" fmla="val 7199"/>
            </a:avLst>
          </a:prstGeom>
          <a:noFill/>
          <a:ln w="38100">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8" name="Group 97"/>
          <p:cNvGrpSpPr/>
          <p:nvPr/>
        </p:nvGrpSpPr>
        <p:grpSpPr>
          <a:xfrm>
            <a:off x="-9762055"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grpSp>
        <p:nvGrpSpPr>
          <p:cNvPr id="97" name="Group 96"/>
          <p:cNvGrpSpPr/>
          <p:nvPr/>
        </p:nvGrpSpPr>
        <p:grpSpPr>
          <a:xfrm>
            <a:off x="-9783828"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76385"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grpSp>
        <p:nvGrpSpPr>
          <p:cNvPr id="53" name="Group 52"/>
          <p:cNvGrpSpPr/>
          <p:nvPr/>
        </p:nvGrpSpPr>
        <p:grpSpPr>
          <a:xfrm>
            <a:off x="9764953" y="508182"/>
            <a:ext cx="675031" cy="640456"/>
            <a:chOff x="4000500" y="3427172"/>
            <a:chExt cx="979727" cy="929545"/>
          </a:xfrm>
        </p:grpSpPr>
        <p:sp>
          <p:nvSpPr>
            <p:cNvPr id="52" name="Oval 51"/>
            <p:cNvSpPr/>
            <p:nvPr/>
          </p:nvSpPr>
          <p:spPr>
            <a:xfrm>
              <a:off x="4000500" y="3427172"/>
              <a:ext cx="914400" cy="914400"/>
            </a:xfrm>
            <a:prstGeom prst="ellipse">
              <a:avLst/>
            </a:prstGeom>
            <a:solidFill>
              <a:srgbClr val="3A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1" name="Oval 70"/>
            <p:cNvSpPr/>
            <p:nvPr/>
          </p:nvSpPr>
          <p:spPr>
            <a:xfrm>
              <a:off x="4122057" y="3498547"/>
              <a:ext cx="858170" cy="858170"/>
            </a:xfrm>
            <a:prstGeom prst="ellipse">
              <a:avLst/>
            </a:prstGeom>
            <a:noFill/>
            <a:ln w="22225">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3" name="Group 72"/>
          <p:cNvGrpSpPr/>
          <p:nvPr/>
        </p:nvGrpSpPr>
        <p:grpSpPr>
          <a:xfrm rot="14544264">
            <a:off x="8945475" y="524907"/>
            <a:ext cx="675031" cy="640456"/>
            <a:chOff x="4000500" y="3427172"/>
            <a:chExt cx="979727" cy="929545"/>
          </a:xfrm>
        </p:grpSpPr>
        <p:sp>
          <p:nvSpPr>
            <p:cNvPr id="74" name="Oval 73"/>
            <p:cNvSpPr/>
            <p:nvPr/>
          </p:nvSpPr>
          <p:spPr>
            <a:xfrm>
              <a:off x="4000500" y="3427172"/>
              <a:ext cx="914400" cy="914400"/>
            </a:xfrm>
            <a:prstGeom prst="ellipse">
              <a:avLst/>
            </a:prstGeom>
            <a:solidFill>
              <a:srgbClr val="B4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5" name="Oval 74"/>
            <p:cNvSpPr/>
            <p:nvPr/>
          </p:nvSpPr>
          <p:spPr>
            <a:xfrm>
              <a:off x="4122057" y="3498547"/>
              <a:ext cx="858170" cy="858170"/>
            </a:xfrm>
            <a:prstGeom prst="ellipse">
              <a:avLst/>
            </a:prstGeom>
            <a:noFill/>
            <a:ln w="22225">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6" name="Group 75"/>
          <p:cNvGrpSpPr/>
          <p:nvPr/>
        </p:nvGrpSpPr>
        <p:grpSpPr>
          <a:xfrm rot="14544264">
            <a:off x="8100292" y="546462"/>
            <a:ext cx="677523" cy="642493"/>
            <a:chOff x="4000500" y="3409071"/>
            <a:chExt cx="983344" cy="932501"/>
          </a:xfrm>
        </p:grpSpPr>
        <p:sp>
          <p:nvSpPr>
            <p:cNvPr id="77" name="Oval 76"/>
            <p:cNvSpPr/>
            <p:nvPr/>
          </p:nvSpPr>
          <p:spPr>
            <a:xfrm>
              <a:off x="4000500" y="3427172"/>
              <a:ext cx="914400" cy="914400"/>
            </a:xfrm>
            <a:prstGeom prst="ellipse">
              <a:avLst/>
            </a:prstGeom>
            <a:solidFill>
              <a:srgbClr val="E4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8" name="Oval 77"/>
            <p:cNvSpPr/>
            <p:nvPr/>
          </p:nvSpPr>
          <p:spPr>
            <a:xfrm>
              <a:off x="4125674" y="3409071"/>
              <a:ext cx="858170" cy="858170"/>
            </a:xfrm>
            <a:prstGeom prst="ellipse">
              <a:avLst/>
            </a:prstGeom>
            <a:noFill/>
            <a:ln w="22225">
              <a:solidFill>
                <a:srgbClr val="97B2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79" name="!!TextBox 78">
            <a:extLst>
              <a:ext uri="{FF2B5EF4-FFF2-40B4-BE49-F238E27FC236}">
                <a16:creationId xmlns:a16="http://schemas.microsoft.com/office/drawing/2014/main" id="{96EC3CC2-044C-4ABD-8ED8-3070BE2331DC}"/>
              </a:ext>
            </a:extLst>
          </p:cNvPr>
          <p:cNvSpPr txBox="1"/>
          <p:nvPr/>
        </p:nvSpPr>
        <p:spPr>
          <a:xfrm>
            <a:off x="1464276" y="1438351"/>
            <a:ext cx="4384980" cy="830997"/>
          </a:xfrm>
          <a:prstGeom prst="rect">
            <a:avLst/>
          </a:prstGeom>
          <a:noFill/>
        </p:spPr>
        <p:txBody>
          <a:bodyPr wrap="square" rtlCol="0">
            <a:spAutoFit/>
          </a:bodyPr>
          <a:lstStyle/>
          <a:p>
            <a:r>
              <a:rPr lang="en-US" sz="4800">
                <a:latin typeface="Tahoma" panose="020B0604030504040204" pitchFamily="34" charset="0"/>
                <a:ea typeface="Tahoma" panose="020B0604030504040204" pitchFamily="34" charset="0"/>
                <a:cs typeface="Tahoma" panose="020B0604030504040204" pitchFamily="34" charset="0"/>
              </a:rPr>
              <a:t>32 000 : 400 =</a:t>
            </a:r>
            <a:endParaRPr lang="id-ID" sz="4800" dirty="0">
              <a:latin typeface="Tahoma" panose="020B0604030504040204" pitchFamily="34" charset="0"/>
              <a:ea typeface="Tahoma" panose="020B0604030504040204" pitchFamily="34" charset="0"/>
              <a:cs typeface="Tahoma" panose="020B0604030504040204" pitchFamily="34" charset="0"/>
            </a:endParaRPr>
          </a:p>
        </p:txBody>
      </p:sp>
      <p:sp>
        <p:nvSpPr>
          <p:cNvPr id="80" name="TextBox 79">
            <a:extLst>
              <a:ext uri="{FF2B5EF4-FFF2-40B4-BE49-F238E27FC236}">
                <a16:creationId xmlns:a16="http://schemas.microsoft.com/office/drawing/2014/main" id="{37237A5B-EAAC-490B-BC8C-28C667696C50}"/>
              </a:ext>
            </a:extLst>
          </p:cNvPr>
          <p:cNvSpPr txBox="1"/>
          <p:nvPr/>
        </p:nvSpPr>
        <p:spPr>
          <a:xfrm>
            <a:off x="5729359" y="1417599"/>
            <a:ext cx="5243442" cy="830997"/>
          </a:xfrm>
          <a:prstGeom prst="rect">
            <a:avLst/>
          </a:prstGeom>
          <a:noFill/>
        </p:spPr>
        <p:txBody>
          <a:bodyPr wrap="square" rtlCol="0">
            <a:spAutoFit/>
          </a:bodyPr>
          <a:lstStyle/>
          <a:p>
            <a:r>
              <a:rPr lang="en-US" sz="4800">
                <a:latin typeface="Tahoma" panose="020B0604030504040204" pitchFamily="34" charset="0"/>
                <a:ea typeface="Tahoma" panose="020B0604030504040204" pitchFamily="34" charset="0"/>
                <a:cs typeface="Tahoma" panose="020B0604030504040204" pitchFamily="34" charset="0"/>
              </a:rPr>
              <a:t>32 000 : (100 x 4)</a:t>
            </a:r>
            <a:endParaRPr lang="id-ID" sz="4800" dirty="0">
              <a:latin typeface="Tahoma" panose="020B0604030504040204" pitchFamily="34" charset="0"/>
              <a:ea typeface="Tahoma" panose="020B0604030504040204" pitchFamily="34" charset="0"/>
              <a:cs typeface="Tahoma" panose="020B0604030504040204" pitchFamily="34" charset="0"/>
            </a:endParaRPr>
          </a:p>
        </p:txBody>
      </p:sp>
      <p:sp>
        <p:nvSpPr>
          <p:cNvPr id="81" name="TextBox 80">
            <a:extLst>
              <a:ext uri="{FF2B5EF4-FFF2-40B4-BE49-F238E27FC236}">
                <a16:creationId xmlns:a16="http://schemas.microsoft.com/office/drawing/2014/main" id="{C629A741-7312-403B-A242-229642ECE627}"/>
              </a:ext>
            </a:extLst>
          </p:cNvPr>
          <p:cNvSpPr txBox="1"/>
          <p:nvPr/>
        </p:nvSpPr>
        <p:spPr>
          <a:xfrm>
            <a:off x="2248517" y="3909901"/>
            <a:ext cx="8372984" cy="923330"/>
          </a:xfrm>
          <a:prstGeom prst="rect">
            <a:avLst/>
          </a:prstGeom>
          <a:noFill/>
        </p:spPr>
        <p:txBody>
          <a:bodyPr wrap="square" rtlCol="0">
            <a:spAutoFit/>
          </a:bodyPr>
          <a:lstStyle/>
          <a:p>
            <a:r>
              <a:rPr lang="en-US" sz="5400">
                <a:solidFill>
                  <a:srgbClr val="FFFF00"/>
                </a:solidFill>
                <a:latin typeface="Tahoma" panose="020B0604030504040204" pitchFamily="34" charset="0"/>
                <a:ea typeface="Tahoma" panose="020B0604030504040204" pitchFamily="34" charset="0"/>
                <a:cs typeface="Tahoma" panose="020B0604030504040204" pitchFamily="34" charset="0"/>
              </a:rPr>
              <a:t>Chia một số cho một tích</a:t>
            </a:r>
            <a:endParaRPr lang="id-ID" sz="54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cxnSp>
        <p:nvCxnSpPr>
          <p:cNvPr id="54" name="Straight Connector 53">
            <a:extLst>
              <a:ext uri="{FF2B5EF4-FFF2-40B4-BE49-F238E27FC236}">
                <a16:creationId xmlns:a16="http://schemas.microsoft.com/office/drawing/2014/main" id="{43E90A42-CCCB-4892-9C78-D405D04AAE54}"/>
              </a:ext>
            </a:extLst>
          </p:cNvPr>
          <p:cNvCxnSpPr/>
          <p:nvPr/>
        </p:nvCxnSpPr>
        <p:spPr>
          <a:xfrm>
            <a:off x="4079421" y="2291587"/>
            <a:ext cx="870857"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grpSp>
        <p:nvGrpSpPr>
          <p:cNvPr id="82" name="Group 81">
            <a:extLst>
              <a:ext uri="{FF2B5EF4-FFF2-40B4-BE49-F238E27FC236}">
                <a16:creationId xmlns:a16="http://schemas.microsoft.com/office/drawing/2014/main" id="{321D024B-2CC5-4C3E-B43D-5D5DA06C6CD5}"/>
              </a:ext>
            </a:extLst>
          </p:cNvPr>
          <p:cNvGrpSpPr/>
          <p:nvPr/>
        </p:nvGrpSpPr>
        <p:grpSpPr>
          <a:xfrm>
            <a:off x="1789447" y="358685"/>
            <a:ext cx="6313714" cy="878469"/>
            <a:chOff x="1752016" y="358517"/>
            <a:chExt cx="6313714" cy="878469"/>
          </a:xfrm>
        </p:grpSpPr>
        <p:sp>
          <p:nvSpPr>
            <p:cNvPr id="84" name="Rectangle: Rounded Corners 83">
              <a:extLst>
                <a:ext uri="{FF2B5EF4-FFF2-40B4-BE49-F238E27FC236}">
                  <a16:creationId xmlns:a16="http://schemas.microsoft.com/office/drawing/2014/main" id="{9893EB2B-9525-455E-B3B5-F5C593B34B0B}"/>
                </a:ext>
              </a:extLst>
            </p:cNvPr>
            <p:cNvSpPr/>
            <p:nvPr/>
          </p:nvSpPr>
          <p:spPr>
            <a:xfrm>
              <a:off x="1752016" y="397677"/>
              <a:ext cx="6272722" cy="839309"/>
            </a:xfrm>
            <a:prstGeom prst="roundRect">
              <a:avLst>
                <a:gd name="adj" fmla="val 50000"/>
              </a:avLst>
            </a:prstGeom>
            <a:solidFill>
              <a:srgbClr val="E4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Rounded Corners 89">
              <a:extLst>
                <a:ext uri="{FF2B5EF4-FFF2-40B4-BE49-F238E27FC236}">
                  <a16:creationId xmlns:a16="http://schemas.microsoft.com/office/drawing/2014/main" id="{CD1C2DF3-B60A-4A94-A545-BE0C7FFC4A48}"/>
                </a:ext>
              </a:extLst>
            </p:cNvPr>
            <p:cNvSpPr/>
            <p:nvPr/>
          </p:nvSpPr>
          <p:spPr>
            <a:xfrm>
              <a:off x="1793008" y="358517"/>
              <a:ext cx="6272722" cy="839309"/>
            </a:xfrm>
            <a:prstGeom prst="roundRect">
              <a:avLst>
                <a:gd name="adj" fmla="val 50000"/>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TextBox 63">
            <a:extLst>
              <a:ext uri="{FF2B5EF4-FFF2-40B4-BE49-F238E27FC236}">
                <a16:creationId xmlns:a16="http://schemas.microsoft.com/office/drawing/2014/main" id="{16F96406-A542-40DF-B8B0-BD296E17BCCC}"/>
              </a:ext>
            </a:extLst>
          </p:cNvPr>
          <p:cNvSpPr txBox="1"/>
          <p:nvPr/>
        </p:nvSpPr>
        <p:spPr>
          <a:xfrm>
            <a:off x="2112266" y="347255"/>
            <a:ext cx="6046584" cy="830997"/>
          </a:xfrm>
          <a:prstGeom prst="rect">
            <a:avLst/>
          </a:prstGeom>
          <a:noFill/>
        </p:spPr>
        <p:txBody>
          <a:bodyPr wrap="square" rtlCol="0">
            <a:spAutoFit/>
          </a:bodyPr>
          <a:lstStyle>
            <a:defPPr>
              <a:defRPr lang="id-ID"/>
            </a:defPPr>
            <a:lvl1pPr>
              <a:defRPr sz="4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Thực hiện phép chia</a:t>
            </a:r>
            <a:endParaRPr lang="id-ID" sz="4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51" name="Picture 50">
            <a:extLst>
              <a:ext uri="{FF2B5EF4-FFF2-40B4-BE49-F238E27FC236}">
                <a16:creationId xmlns:a16="http://schemas.microsoft.com/office/drawing/2014/main" id="{919CF636-D39E-4D29-8325-DCCFE7719B21}"/>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0996207">
            <a:off x="997396" y="-236586"/>
            <a:ext cx="1320927" cy="1320927"/>
          </a:xfrm>
          <a:prstGeom prst="rect">
            <a:avLst/>
          </a:prstGeom>
        </p:spPr>
      </p:pic>
      <p:sp>
        <p:nvSpPr>
          <p:cNvPr id="102" name="TextBox 101">
            <a:extLst>
              <a:ext uri="{FF2B5EF4-FFF2-40B4-BE49-F238E27FC236}">
                <a16:creationId xmlns:a16="http://schemas.microsoft.com/office/drawing/2014/main" id="{9C86FE37-F898-4389-A687-4ADAE72FED63}"/>
              </a:ext>
            </a:extLst>
          </p:cNvPr>
          <p:cNvSpPr txBox="1"/>
          <p:nvPr/>
        </p:nvSpPr>
        <p:spPr>
          <a:xfrm>
            <a:off x="3181373" y="2973383"/>
            <a:ext cx="8372984" cy="923330"/>
          </a:xfrm>
          <a:prstGeom prst="rect">
            <a:avLst/>
          </a:prstGeom>
          <a:noFill/>
        </p:spPr>
        <p:txBody>
          <a:bodyPr wrap="square" rtlCol="0">
            <a:spAutoFit/>
          </a:bodyPr>
          <a:lstStyle/>
          <a:p>
            <a:r>
              <a:rPr lang="en-US" sz="5400">
                <a:solidFill>
                  <a:srgbClr val="FFFF00"/>
                </a:solidFill>
                <a:latin typeface="Tahoma" panose="020B0604030504040204" pitchFamily="34" charset="0"/>
                <a:ea typeface="Tahoma" panose="020B0604030504040204" pitchFamily="34" charset="0"/>
                <a:cs typeface="Tahoma" panose="020B0604030504040204" pitchFamily="34" charset="0"/>
              </a:rPr>
              <a:t>400 = 100 x 4</a:t>
            </a:r>
            <a:endParaRPr lang="id-ID" sz="54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103" name="TextBox 102">
            <a:extLst>
              <a:ext uri="{FF2B5EF4-FFF2-40B4-BE49-F238E27FC236}">
                <a16:creationId xmlns:a16="http://schemas.microsoft.com/office/drawing/2014/main" id="{29B5BA1A-04E2-4A85-8E90-11288ED5AFB5}"/>
              </a:ext>
            </a:extLst>
          </p:cNvPr>
          <p:cNvSpPr txBox="1"/>
          <p:nvPr/>
        </p:nvSpPr>
        <p:spPr>
          <a:xfrm>
            <a:off x="5007427" y="2331510"/>
            <a:ext cx="5572527" cy="830997"/>
          </a:xfrm>
          <a:prstGeom prst="rect">
            <a:avLst/>
          </a:prstGeom>
          <a:noFill/>
        </p:spPr>
        <p:txBody>
          <a:bodyPr wrap="square" rtlCol="0">
            <a:spAutoFit/>
          </a:bodyPr>
          <a:lstStyle/>
          <a:p>
            <a:r>
              <a:rPr lang="en-US" sz="4800">
                <a:latin typeface="Tahoma" panose="020B0604030504040204" pitchFamily="34" charset="0"/>
                <a:ea typeface="Tahoma" panose="020B0604030504040204" pitchFamily="34" charset="0"/>
                <a:cs typeface="Tahoma" panose="020B0604030504040204" pitchFamily="34" charset="0"/>
              </a:rPr>
              <a:t>= 32 000 : 100 : 4</a:t>
            </a:r>
            <a:endParaRPr lang="id-ID" sz="4800" dirty="0">
              <a:latin typeface="Tahoma" panose="020B0604030504040204" pitchFamily="34" charset="0"/>
              <a:ea typeface="Tahoma" panose="020B0604030504040204" pitchFamily="34" charset="0"/>
              <a:cs typeface="Tahoma" panose="020B0604030504040204" pitchFamily="34" charset="0"/>
            </a:endParaRPr>
          </a:p>
        </p:txBody>
      </p:sp>
      <p:sp>
        <p:nvSpPr>
          <p:cNvPr id="106" name="TextBox 105">
            <a:extLst>
              <a:ext uri="{FF2B5EF4-FFF2-40B4-BE49-F238E27FC236}">
                <a16:creationId xmlns:a16="http://schemas.microsoft.com/office/drawing/2014/main" id="{A8D1FCA6-55AE-4B8A-A549-329A94EC8DF3}"/>
              </a:ext>
            </a:extLst>
          </p:cNvPr>
          <p:cNvSpPr txBox="1"/>
          <p:nvPr/>
        </p:nvSpPr>
        <p:spPr>
          <a:xfrm>
            <a:off x="4985827" y="3149690"/>
            <a:ext cx="2821278" cy="830997"/>
          </a:xfrm>
          <a:prstGeom prst="rect">
            <a:avLst/>
          </a:prstGeom>
          <a:noFill/>
        </p:spPr>
        <p:txBody>
          <a:bodyPr wrap="square" rtlCol="0">
            <a:spAutoFit/>
          </a:bodyPr>
          <a:lstStyle/>
          <a:p>
            <a:r>
              <a:rPr lang="en-US" sz="4800">
                <a:latin typeface="Tahoma" panose="020B0604030504040204" pitchFamily="34" charset="0"/>
                <a:ea typeface="Tahoma" panose="020B0604030504040204" pitchFamily="34" charset="0"/>
                <a:cs typeface="Tahoma" panose="020B0604030504040204" pitchFamily="34" charset="0"/>
              </a:rPr>
              <a:t>= 320 : 4</a:t>
            </a:r>
            <a:endParaRPr lang="id-ID" sz="4800" dirty="0">
              <a:latin typeface="Tahoma" panose="020B0604030504040204" pitchFamily="34" charset="0"/>
              <a:ea typeface="Tahoma" panose="020B0604030504040204" pitchFamily="34" charset="0"/>
              <a:cs typeface="Tahoma" panose="020B0604030504040204" pitchFamily="34" charset="0"/>
            </a:endParaRPr>
          </a:p>
        </p:txBody>
      </p:sp>
      <p:sp>
        <p:nvSpPr>
          <p:cNvPr id="107" name="TextBox 106">
            <a:extLst>
              <a:ext uri="{FF2B5EF4-FFF2-40B4-BE49-F238E27FC236}">
                <a16:creationId xmlns:a16="http://schemas.microsoft.com/office/drawing/2014/main" id="{49C63952-5CC4-494F-92E0-59F640F8DDC5}"/>
              </a:ext>
            </a:extLst>
          </p:cNvPr>
          <p:cNvSpPr txBox="1"/>
          <p:nvPr/>
        </p:nvSpPr>
        <p:spPr>
          <a:xfrm>
            <a:off x="4987378" y="3988920"/>
            <a:ext cx="5572527" cy="830997"/>
          </a:xfrm>
          <a:prstGeom prst="rect">
            <a:avLst/>
          </a:prstGeom>
          <a:noFill/>
        </p:spPr>
        <p:txBody>
          <a:bodyPr wrap="square" rtlCol="0">
            <a:spAutoFit/>
          </a:bodyPr>
          <a:lstStyle/>
          <a:p>
            <a:r>
              <a:rPr lang="en-US" sz="4800">
                <a:latin typeface="Tahoma" panose="020B0604030504040204" pitchFamily="34" charset="0"/>
                <a:ea typeface="Tahoma" panose="020B0604030504040204" pitchFamily="34" charset="0"/>
                <a:cs typeface="Tahoma" panose="020B0604030504040204" pitchFamily="34" charset="0"/>
              </a:rPr>
              <a:t>= 80</a:t>
            </a:r>
            <a:endParaRPr lang="id-ID" sz="4800" dirty="0">
              <a:latin typeface="Tahoma" panose="020B0604030504040204" pitchFamily="34" charset="0"/>
              <a:ea typeface="Tahoma" panose="020B0604030504040204" pitchFamily="34" charset="0"/>
              <a:cs typeface="Tahoma" panose="020B0604030504040204" pitchFamily="34" charset="0"/>
            </a:endParaRPr>
          </a:p>
        </p:txBody>
      </p:sp>
      <p:sp>
        <p:nvSpPr>
          <p:cNvPr id="108" name="!!TextBox 78">
            <a:extLst>
              <a:ext uri="{FF2B5EF4-FFF2-40B4-BE49-F238E27FC236}">
                <a16:creationId xmlns:a16="http://schemas.microsoft.com/office/drawing/2014/main" id="{259E4D64-2945-4B9F-A706-D51C7ACDE36A}"/>
              </a:ext>
            </a:extLst>
          </p:cNvPr>
          <p:cNvSpPr txBox="1"/>
          <p:nvPr/>
        </p:nvSpPr>
        <p:spPr>
          <a:xfrm>
            <a:off x="3634262" y="4777965"/>
            <a:ext cx="5045936" cy="923330"/>
          </a:xfrm>
          <a:prstGeom prst="rect">
            <a:avLst/>
          </a:prstGeom>
          <a:noFill/>
        </p:spPr>
        <p:txBody>
          <a:bodyPr wrap="square" rtlCol="0">
            <a:spAutoFit/>
          </a:bodyPr>
          <a:lstStyle/>
          <a:p>
            <a:r>
              <a:rPr lang="en-US" sz="5400">
                <a:latin typeface="Tahoma" panose="020B0604030504040204" pitchFamily="34" charset="0"/>
                <a:ea typeface="Tahoma" panose="020B0604030504040204" pitchFamily="34" charset="0"/>
                <a:cs typeface="Tahoma" panose="020B0604030504040204" pitchFamily="34" charset="0"/>
              </a:rPr>
              <a:t>320 : 40 = 8</a:t>
            </a:r>
            <a:endParaRPr lang="id-ID" sz="5400" dirty="0">
              <a:latin typeface="Tahoma" panose="020B0604030504040204" pitchFamily="34" charset="0"/>
              <a:ea typeface="Tahoma" panose="020B0604030504040204" pitchFamily="34" charset="0"/>
              <a:cs typeface="Tahoma" panose="020B0604030504040204" pitchFamily="34" charset="0"/>
            </a:endParaRPr>
          </a:p>
        </p:txBody>
      </p:sp>
      <p:sp>
        <p:nvSpPr>
          <p:cNvPr id="109" name="!!TextBox 78">
            <a:extLst>
              <a:ext uri="{FF2B5EF4-FFF2-40B4-BE49-F238E27FC236}">
                <a16:creationId xmlns:a16="http://schemas.microsoft.com/office/drawing/2014/main" id="{83EEA590-1571-430A-AC04-ACEB255EADC1}"/>
              </a:ext>
            </a:extLst>
          </p:cNvPr>
          <p:cNvSpPr txBox="1"/>
          <p:nvPr/>
        </p:nvSpPr>
        <p:spPr>
          <a:xfrm>
            <a:off x="3312727" y="5617786"/>
            <a:ext cx="7267227" cy="923330"/>
          </a:xfrm>
          <a:prstGeom prst="rect">
            <a:avLst/>
          </a:prstGeom>
          <a:noFill/>
        </p:spPr>
        <p:txBody>
          <a:bodyPr wrap="square" rtlCol="0">
            <a:spAutoFit/>
          </a:bodyPr>
          <a:lstStyle/>
          <a:p>
            <a:r>
              <a:rPr lang="en-US" sz="5400">
                <a:solidFill>
                  <a:srgbClr val="FFFF00"/>
                </a:solidFill>
                <a:latin typeface="Tahoma" panose="020B0604030504040204" pitchFamily="34" charset="0"/>
                <a:ea typeface="Tahoma" panose="020B0604030504040204" pitchFamily="34" charset="0"/>
                <a:cs typeface="Tahoma" panose="020B0604030504040204" pitchFamily="34" charset="0"/>
              </a:rPr>
              <a:t>32 000 : 400 = 320 : 4</a:t>
            </a:r>
            <a:endParaRPr lang="id-ID" sz="54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pic>
        <p:nvPicPr>
          <p:cNvPr id="58" name="Graphic 57" descr="Arrow Slight curve">
            <a:extLst>
              <a:ext uri="{FF2B5EF4-FFF2-40B4-BE49-F238E27FC236}">
                <a16:creationId xmlns:a16="http://schemas.microsoft.com/office/drawing/2014/main" id="{F9508F7A-E2D2-4A8C-B2A1-59B96CDC493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547444" y="5656644"/>
            <a:ext cx="1461847" cy="914400"/>
          </a:xfrm>
          <a:prstGeom prst="rect">
            <a:avLst/>
          </a:prstGeom>
        </p:spPr>
      </p:pic>
    </p:spTree>
    <p:extLst>
      <p:ext uri="{BB962C8B-B14F-4D97-AF65-F5344CB8AC3E}">
        <p14:creationId xmlns:p14="http://schemas.microsoft.com/office/powerpoint/2010/main" val="11268213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00"/>
                                        <p:tgtEl>
                                          <p:spTgt spid="5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02"/>
                                        </p:tgtEl>
                                        <p:attrNameLst>
                                          <p:attrName>style.visibility</p:attrName>
                                        </p:attrNameLst>
                                      </p:cBhvr>
                                      <p:to>
                                        <p:strVal val="visible"/>
                                      </p:to>
                                    </p:set>
                                    <p:anim calcmode="lin" valueType="num">
                                      <p:cBhvr>
                                        <p:cTn id="11" dur="1000" fill="hold"/>
                                        <p:tgtEl>
                                          <p:spTgt spid="102"/>
                                        </p:tgtEl>
                                        <p:attrNameLst>
                                          <p:attrName>ppt_w</p:attrName>
                                        </p:attrNameLst>
                                      </p:cBhvr>
                                      <p:tavLst>
                                        <p:tav tm="0">
                                          <p:val>
                                            <p:fltVal val="0"/>
                                          </p:val>
                                        </p:tav>
                                        <p:tav tm="100000">
                                          <p:val>
                                            <p:strVal val="#ppt_w"/>
                                          </p:val>
                                        </p:tav>
                                      </p:tavLst>
                                    </p:anim>
                                    <p:anim calcmode="lin" valueType="num">
                                      <p:cBhvr>
                                        <p:cTn id="12" dur="1000" fill="hold"/>
                                        <p:tgtEl>
                                          <p:spTgt spid="102"/>
                                        </p:tgtEl>
                                        <p:attrNameLst>
                                          <p:attrName>ppt_h</p:attrName>
                                        </p:attrNameLst>
                                      </p:cBhvr>
                                      <p:tavLst>
                                        <p:tav tm="0">
                                          <p:val>
                                            <p:fltVal val="0"/>
                                          </p:val>
                                        </p:tav>
                                        <p:tav tm="100000">
                                          <p:val>
                                            <p:strVal val="#ppt_h"/>
                                          </p:val>
                                        </p:tav>
                                      </p:tavLst>
                                    </p:anim>
                                    <p:anim calcmode="lin" valueType="num">
                                      <p:cBhvr>
                                        <p:cTn id="13" dur="1000" fill="hold"/>
                                        <p:tgtEl>
                                          <p:spTgt spid="102"/>
                                        </p:tgtEl>
                                        <p:attrNameLst>
                                          <p:attrName>style.rotation</p:attrName>
                                        </p:attrNameLst>
                                      </p:cBhvr>
                                      <p:tavLst>
                                        <p:tav tm="0">
                                          <p:val>
                                            <p:fltVal val="90"/>
                                          </p:val>
                                        </p:tav>
                                        <p:tav tm="100000">
                                          <p:val>
                                            <p:fltVal val="0"/>
                                          </p:val>
                                        </p:tav>
                                      </p:tavLst>
                                    </p:anim>
                                    <p:animEffect transition="in" filter="fade">
                                      <p:cBhvr>
                                        <p:cTn id="14" dur="1000"/>
                                        <p:tgtEl>
                                          <p:spTgt spid="10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102"/>
                                        </p:tgtEl>
                                      </p:cBhvr>
                                    </p:animEffect>
                                    <p:set>
                                      <p:cBhvr>
                                        <p:cTn id="19" dur="1" fill="hold">
                                          <p:stCondLst>
                                            <p:cond delay="499"/>
                                          </p:stCondLst>
                                        </p:cTn>
                                        <p:tgtEl>
                                          <p:spTgt spid="102"/>
                                        </p:tgtEl>
                                        <p:attrNameLst>
                                          <p:attrName>style.visibility</p:attrName>
                                        </p:attrNameLst>
                                      </p:cBhvr>
                                      <p:to>
                                        <p:strVal val="hidden"/>
                                      </p:to>
                                    </p:set>
                                  </p:childTnLst>
                                </p:cTn>
                              </p:par>
                              <p:par>
                                <p:cTn id="20" presetID="22" presetClass="entr" presetSubtype="8" fill="hold" grpId="0" nodeType="with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left)">
                                      <p:cBhvr>
                                        <p:cTn id="22" dur="500"/>
                                        <p:tgtEl>
                                          <p:spTgt spid="80"/>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81"/>
                                        </p:tgtEl>
                                        <p:attrNameLst>
                                          <p:attrName>style.visibility</p:attrName>
                                        </p:attrNameLst>
                                      </p:cBhvr>
                                      <p:to>
                                        <p:strVal val="visible"/>
                                      </p:to>
                                    </p:set>
                                    <p:anim calcmode="lin" valueType="num">
                                      <p:cBhvr>
                                        <p:cTn id="27" dur="1000" fill="hold"/>
                                        <p:tgtEl>
                                          <p:spTgt spid="81"/>
                                        </p:tgtEl>
                                        <p:attrNameLst>
                                          <p:attrName>ppt_w</p:attrName>
                                        </p:attrNameLst>
                                      </p:cBhvr>
                                      <p:tavLst>
                                        <p:tav tm="0">
                                          <p:val>
                                            <p:fltVal val="0"/>
                                          </p:val>
                                        </p:tav>
                                        <p:tav tm="100000">
                                          <p:val>
                                            <p:strVal val="#ppt_w"/>
                                          </p:val>
                                        </p:tav>
                                      </p:tavLst>
                                    </p:anim>
                                    <p:anim calcmode="lin" valueType="num">
                                      <p:cBhvr>
                                        <p:cTn id="28" dur="1000" fill="hold"/>
                                        <p:tgtEl>
                                          <p:spTgt spid="81"/>
                                        </p:tgtEl>
                                        <p:attrNameLst>
                                          <p:attrName>ppt_h</p:attrName>
                                        </p:attrNameLst>
                                      </p:cBhvr>
                                      <p:tavLst>
                                        <p:tav tm="0">
                                          <p:val>
                                            <p:fltVal val="0"/>
                                          </p:val>
                                        </p:tav>
                                        <p:tav tm="100000">
                                          <p:val>
                                            <p:strVal val="#ppt_h"/>
                                          </p:val>
                                        </p:tav>
                                      </p:tavLst>
                                    </p:anim>
                                    <p:anim calcmode="lin" valueType="num">
                                      <p:cBhvr>
                                        <p:cTn id="29" dur="1000" fill="hold"/>
                                        <p:tgtEl>
                                          <p:spTgt spid="81"/>
                                        </p:tgtEl>
                                        <p:attrNameLst>
                                          <p:attrName>style.rotation</p:attrName>
                                        </p:attrNameLst>
                                      </p:cBhvr>
                                      <p:tavLst>
                                        <p:tav tm="0">
                                          <p:val>
                                            <p:fltVal val="90"/>
                                          </p:val>
                                        </p:tav>
                                        <p:tav tm="100000">
                                          <p:val>
                                            <p:fltVal val="0"/>
                                          </p:val>
                                        </p:tav>
                                      </p:tavLst>
                                    </p:anim>
                                    <p:animEffect transition="in" filter="fade">
                                      <p:cBhvr>
                                        <p:cTn id="30" dur="1000"/>
                                        <p:tgtEl>
                                          <p:spTgt spid="8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81"/>
                                        </p:tgtEl>
                                      </p:cBhvr>
                                    </p:animEffect>
                                    <p:set>
                                      <p:cBhvr>
                                        <p:cTn id="35" dur="1" fill="hold">
                                          <p:stCondLst>
                                            <p:cond delay="499"/>
                                          </p:stCondLst>
                                        </p:cTn>
                                        <p:tgtEl>
                                          <p:spTgt spid="81"/>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fade">
                                      <p:cBhvr>
                                        <p:cTn id="38" dur="500"/>
                                        <p:tgtEl>
                                          <p:spTgt spid="10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6"/>
                                        </p:tgtEl>
                                        <p:attrNameLst>
                                          <p:attrName>style.visibility</p:attrName>
                                        </p:attrNameLst>
                                      </p:cBhvr>
                                      <p:to>
                                        <p:strVal val="visible"/>
                                      </p:to>
                                    </p:set>
                                    <p:animEffect transition="in" filter="fade">
                                      <p:cBhvr>
                                        <p:cTn id="43" dur="500"/>
                                        <p:tgtEl>
                                          <p:spTgt spid="10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7"/>
                                        </p:tgtEl>
                                        <p:attrNameLst>
                                          <p:attrName>style.visibility</p:attrName>
                                        </p:attrNameLst>
                                      </p:cBhvr>
                                      <p:to>
                                        <p:strVal val="visible"/>
                                      </p:to>
                                    </p:set>
                                    <p:animEffect transition="in" filter="fade">
                                      <p:cBhvr>
                                        <p:cTn id="46" dur="500"/>
                                        <p:tgtEl>
                                          <p:spTgt spid="10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08"/>
                                        </p:tgtEl>
                                        <p:attrNameLst>
                                          <p:attrName>style.visibility</p:attrName>
                                        </p:attrNameLst>
                                      </p:cBhvr>
                                      <p:to>
                                        <p:strVal val="visible"/>
                                      </p:to>
                                    </p:set>
                                    <p:animEffect transition="in" filter="wipe(down)">
                                      <p:cBhvr>
                                        <p:cTn id="51" dur="500"/>
                                        <p:tgtEl>
                                          <p:spTgt spid="10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wipe(left)">
                                      <p:cBhvr>
                                        <p:cTn id="56" dur="500"/>
                                        <p:tgtEl>
                                          <p:spTgt spid="58"/>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109"/>
                                        </p:tgtEl>
                                        <p:attrNameLst>
                                          <p:attrName>style.visibility</p:attrName>
                                        </p:attrNameLst>
                                      </p:cBhvr>
                                      <p:to>
                                        <p:strVal val="visible"/>
                                      </p:to>
                                    </p:set>
                                    <p:animEffect transition="in" filter="wipe(left)">
                                      <p:cBhvr>
                                        <p:cTn id="60" dur="500"/>
                                        <p:tgtEl>
                                          <p:spTgt spid="109"/>
                                        </p:tgtEl>
                                      </p:cBhvr>
                                    </p:animEffect>
                                  </p:childTnLst>
                                </p:cTn>
                              </p:par>
                              <p:par>
                                <p:cTn id="61" presetID="10" presetClass="entr" presetSubtype="0" repeatCount="indefinite" fill="hold" nodeType="with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fade">
                                      <p:cBhvr>
                                        <p:cTn id="6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1" grpId="1"/>
      <p:bldP spid="102" grpId="0"/>
      <p:bldP spid="102" grpId="1"/>
      <p:bldP spid="103" grpId="0"/>
      <p:bldP spid="106" grpId="0"/>
      <p:bldP spid="107" grpId="0"/>
      <p:bldP spid="108" grpId="0"/>
      <p:bldP spid="10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194997"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A6B0A7"/>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sp>
        <p:nvSpPr>
          <p:cNvPr id="2" name="Rounded Rectangle 1"/>
          <p:cNvSpPr/>
          <p:nvPr/>
        </p:nvSpPr>
        <p:spPr>
          <a:xfrm>
            <a:off x="-226223" y="308428"/>
            <a:ext cx="10941990" cy="6237488"/>
          </a:xfrm>
          <a:prstGeom prst="roundRect">
            <a:avLst>
              <a:gd name="adj" fmla="val 7199"/>
            </a:avLst>
          </a:prstGeom>
          <a:noFill/>
          <a:ln w="38100">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8" name="Group 97"/>
          <p:cNvGrpSpPr/>
          <p:nvPr/>
        </p:nvGrpSpPr>
        <p:grpSpPr>
          <a:xfrm>
            <a:off x="-9762055"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grpSp>
        <p:nvGrpSpPr>
          <p:cNvPr id="97" name="Group 96"/>
          <p:cNvGrpSpPr/>
          <p:nvPr/>
        </p:nvGrpSpPr>
        <p:grpSpPr>
          <a:xfrm>
            <a:off x="-9783828"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76385"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grpSp>
        <p:nvGrpSpPr>
          <p:cNvPr id="53" name="Group 52"/>
          <p:cNvGrpSpPr/>
          <p:nvPr/>
        </p:nvGrpSpPr>
        <p:grpSpPr>
          <a:xfrm>
            <a:off x="9764953" y="508182"/>
            <a:ext cx="675031" cy="640456"/>
            <a:chOff x="4000500" y="3427172"/>
            <a:chExt cx="979727" cy="929545"/>
          </a:xfrm>
        </p:grpSpPr>
        <p:sp>
          <p:nvSpPr>
            <p:cNvPr id="52" name="Oval 51"/>
            <p:cNvSpPr/>
            <p:nvPr/>
          </p:nvSpPr>
          <p:spPr>
            <a:xfrm>
              <a:off x="4000500" y="3427172"/>
              <a:ext cx="914400" cy="914400"/>
            </a:xfrm>
            <a:prstGeom prst="ellipse">
              <a:avLst/>
            </a:prstGeom>
            <a:solidFill>
              <a:srgbClr val="3A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1" name="Oval 70"/>
            <p:cNvSpPr/>
            <p:nvPr/>
          </p:nvSpPr>
          <p:spPr>
            <a:xfrm>
              <a:off x="4122057" y="3498547"/>
              <a:ext cx="858170" cy="858170"/>
            </a:xfrm>
            <a:prstGeom prst="ellipse">
              <a:avLst/>
            </a:prstGeom>
            <a:noFill/>
            <a:ln w="22225">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3" name="Group 72"/>
          <p:cNvGrpSpPr/>
          <p:nvPr/>
        </p:nvGrpSpPr>
        <p:grpSpPr>
          <a:xfrm rot="14544264">
            <a:off x="8945475" y="524907"/>
            <a:ext cx="675031" cy="640456"/>
            <a:chOff x="4000500" y="3427172"/>
            <a:chExt cx="979727" cy="929545"/>
          </a:xfrm>
        </p:grpSpPr>
        <p:sp>
          <p:nvSpPr>
            <p:cNvPr id="74" name="Oval 73"/>
            <p:cNvSpPr/>
            <p:nvPr/>
          </p:nvSpPr>
          <p:spPr>
            <a:xfrm>
              <a:off x="4000500" y="3427172"/>
              <a:ext cx="914400" cy="914400"/>
            </a:xfrm>
            <a:prstGeom prst="ellipse">
              <a:avLst/>
            </a:prstGeom>
            <a:solidFill>
              <a:srgbClr val="B4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5" name="Oval 74"/>
            <p:cNvSpPr/>
            <p:nvPr/>
          </p:nvSpPr>
          <p:spPr>
            <a:xfrm>
              <a:off x="4122057" y="3498547"/>
              <a:ext cx="858170" cy="858170"/>
            </a:xfrm>
            <a:prstGeom prst="ellipse">
              <a:avLst/>
            </a:prstGeom>
            <a:noFill/>
            <a:ln w="22225">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6" name="Group 75"/>
          <p:cNvGrpSpPr/>
          <p:nvPr/>
        </p:nvGrpSpPr>
        <p:grpSpPr>
          <a:xfrm rot="14544264">
            <a:off x="8100292" y="546462"/>
            <a:ext cx="677523" cy="642493"/>
            <a:chOff x="4000500" y="3409071"/>
            <a:chExt cx="983344" cy="932501"/>
          </a:xfrm>
        </p:grpSpPr>
        <p:sp>
          <p:nvSpPr>
            <p:cNvPr id="77" name="Oval 76"/>
            <p:cNvSpPr/>
            <p:nvPr/>
          </p:nvSpPr>
          <p:spPr>
            <a:xfrm>
              <a:off x="4000500" y="3427172"/>
              <a:ext cx="914400" cy="914400"/>
            </a:xfrm>
            <a:prstGeom prst="ellipse">
              <a:avLst/>
            </a:prstGeom>
            <a:solidFill>
              <a:srgbClr val="E4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8" name="Oval 77"/>
            <p:cNvSpPr/>
            <p:nvPr/>
          </p:nvSpPr>
          <p:spPr>
            <a:xfrm>
              <a:off x="4125674" y="3409071"/>
              <a:ext cx="858170" cy="858170"/>
            </a:xfrm>
            <a:prstGeom prst="ellipse">
              <a:avLst/>
            </a:prstGeom>
            <a:noFill/>
            <a:ln w="22225">
              <a:solidFill>
                <a:srgbClr val="97B2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pic>
        <p:nvPicPr>
          <p:cNvPr id="51" name="Picture 50">
            <a:extLst>
              <a:ext uri="{FF2B5EF4-FFF2-40B4-BE49-F238E27FC236}">
                <a16:creationId xmlns:a16="http://schemas.microsoft.com/office/drawing/2014/main" id="{919CF636-D39E-4D29-8325-DCCFE7719B21}"/>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0996207">
            <a:off x="1205841" y="259233"/>
            <a:ext cx="1320927" cy="1320927"/>
          </a:xfrm>
          <a:prstGeom prst="rect">
            <a:avLst/>
          </a:prstGeom>
        </p:spPr>
      </p:pic>
      <p:sp>
        <p:nvSpPr>
          <p:cNvPr id="109" name="!!TextBox 78">
            <a:extLst>
              <a:ext uri="{FF2B5EF4-FFF2-40B4-BE49-F238E27FC236}">
                <a16:creationId xmlns:a16="http://schemas.microsoft.com/office/drawing/2014/main" id="{83EEA590-1571-430A-AC04-ACEB255EADC1}"/>
              </a:ext>
            </a:extLst>
          </p:cNvPr>
          <p:cNvSpPr txBox="1"/>
          <p:nvPr/>
        </p:nvSpPr>
        <p:spPr>
          <a:xfrm>
            <a:off x="2298677" y="1235793"/>
            <a:ext cx="7264767" cy="923330"/>
          </a:xfrm>
          <a:prstGeom prst="rect">
            <a:avLst/>
          </a:prstGeom>
          <a:noFill/>
        </p:spPr>
        <p:txBody>
          <a:bodyPr wrap="square" rtlCol="0">
            <a:spAutoFit/>
          </a:bodyPr>
          <a:lstStyle/>
          <a:p>
            <a:r>
              <a:rPr lang="en-US" sz="5400">
                <a:latin typeface="Tahoma" panose="020B0604030504040204" pitchFamily="34" charset="0"/>
                <a:ea typeface="Tahoma" panose="020B0604030504040204" pitchFamily="34" charset="0"/>
                <a:cs typeface="Tahoma" panose="020B0604030504040204" pitchFamily="34" charset="0"/>
              </a:rPr>
              <a:t>32 000 : 400 = 320 : 4</a:t>
            </a:r>
            <a:endParaRPr lang="id-ID" sz="5400" dirty="0">
              <a:latin typeface="Tahoma" panose="020B0604030504040204" pitchFamily="34" charset="0"/>
              <a:ea typeface="Tahoma" panose="020B0604030504040204" pitchFamily="34" charset="0"/>
              <a:cs typeface="Tahoma" panose="020B0604030504040204" pitchFamily="34" charset="0"/>
            </a:endParaRPr>
          </a:p>
        </p:txBody>
      </p:sp>
      <p:cxnSp>
        <p:nvCxnSpPr>
          <p:cNvPr id="104" name="Straight Connector 103">
            <a:extLst>
              <a:ext uri="{FF2B5EF4-FFF2-40B4-BE49-F238E27FC236}">
                <a16:creationId xmlns:a16="http://schemas.microsoft.com/office/drawing/2014/main" id="{3196F8BE-7609-499E-A4C5-33B3E3A7B47D}"/>
              </a:ext>
            </a:extLst>
          </p:cNvPr>
          <p:cNvCxnSpPr>
            <a:cxnSpLocks/>
          </p:cNvCxnSpPr>
          <p:nvPr/>
        </p:nvCxnSpPr>
        <p:spPr>
          <a:xfrm>
            <a:off x="3301072" y="2072058"/>
            <a:ext cx="1270927"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105" name="Straight Connector 104">
            <a:extLst>
              <a:ext uri="{FF2B5EF4-FFF2-40B4-BE49-F238E27FC236}">
                <a16:creationId xmlns:a16="http://schemas.microsoft.com/office/drawing/2014/main" id="{76E8B7AC-F0C3-4177-ADD4-DA8EF5E2FB4B}"/>
              </a:ext>
            </a:extLst>
          </p:cNvPr>
          <p:cNvCxnSpPr>
            <a:cxnSpLocks/>
          </p:cNvCxnSpPr>
          <p:nvPr/>
        </p:nvCxnSpPr>
        <p:spPr>
          <a:xfrm>
            <a:off x="7208247" y="2072058"/>
            <a:ext cx="1210038"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111" name="Straight Connector 110">
            <a:extLst>
              <a:ext uri="{FF2B5EF4-FFF2-40B4-BE49-F238E27FC236}">
                <a16:creationId xmlns:a16="http://schemas.microsoft.com/office/drawing/2014/main" id="{8642FC1C-D2A0-4B73-A93B-19EFB4094E52}"/>
              </a:ext>
            </a:extLst>
          </p:cNvPr>
          <p:cNvCxnSpPr>
            <a:cxnSpLocks/>
          </p:cNvCxnSpPr>
          <p:nvPr/>
        </p:nvCxnSpPr>
        <p:spPr>
          <a:xfrm>
            <a:off x="5241678" y="2072058"/>
            <a:ext cx="975361"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112" name="Straight Connector 111">
            <a:extLst>
              <a:ext uri="{FF2B5EF4-FFF2-40B4-BE49-F238E27FC236}">
                <a16:creationId xmlns:a16="http://schemas.microsoft.com/office/drawing/2014/main" id="{6B337CCE-F527-4F53-81CC-8A8CD05116A2}"/>
              </a:ext>
            </a:extLst>
          </p:cNvPr>
          <p:cNvCxnSpPr>
            <a:cxnSpLocks/>
          </p:cNvCxnSpPr>
          <p:nvPr/>
        </p:nvCxnSpPr>
        <p:spPr>
          <a:xfrm>
            <a:off x="8959948" y="2072058"/>
            <a:ext cx="508001"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sp>
        <p:nvSpPr>
          <p:cNvPr id="117" name="!!TextBox 78">
            <a:extLst>
              <a:ext uri="{FF2B5EF4-FFF2-40B4-BE49-F238E27FC236}">
                <a16:creationId xmlns:a16="http://schemas.microsoft.com/office/drawing/2014/main" id="{F9F04ED1-D597-4805-802B-7B240EDD7D21}"/>
              </a:ext>
            </a:extLst>
          </p:cNvPr>
          <p:cNvSpPr txBox="1"/>
          <p:nvPr/>
        </p:nvSpPr>
        <p:spPr>
          <a:xfrm>
            <a:off x="2092122" y="2535541"/>
            <a:ext cx="8800728" cy="2308324"/>
          </a:xfrm>
          <a:prstGeom prst="rect">
            <a:avLst/>
          </a:prstGeom>
          <a:noFill/>
        </p:spPr>
        <p:txBody>
          <a:bodyPr wrap="square" rtlCol="0">
            <a:spAutoFit/>
          </a:bodyPr>
          <a:lstStyle/>
          <a:p>
            <a:pPr indent="400050"/>
            <a:r>
              <a:rPr lang="en-US" sz="4800">
                <a:solidFill>
                  <a:srgbClr val="C00000"/>
                </a:solidFill>
                <a:latin typeface="Tahoma" panose="020B0604030504040204" pitchFamily="34" charset="0"/>
                <a:ea typeface="Tahoma" panose="020B0604030504040204" pitchFamily="34" charset="0"/>
                <a:cs typeface="Tahoma" panose="020B0604030504040204" pitchFamily="34" charset="0"/>
              </a:rPr>
              <a:t>Xóa hai chữ số 0 ở tận cùng số chia và số bị chia, rồi chia như thường.</a:t>
            </a:r>
            <a:endParaRPr lang="id-ID" sz="4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119" name="Picture 118">
            <a:extLst>
              <a:ext uri="{FF2B5EF4-FFF2-40B4-BE49-F238E27FC236}">
                <a16:creationId xmlns:a16="http://schemas.microsoft.com/office/drawing/2014/main" id="{BEA1DCC7-DB5D-434E-B76E-E2F51D2171F6}"/>
              </a:ext>
            </a:extLst>
          </p:cNvPr>
          <p:cNvPicPr>
            <a:picLocks noChangeAspect="1"/>
          </p:cNvPicPr>
          <p:nvPr/>
        </p:nvPicPr>
        <p:blipFill rotWithShape="1">
          <a:blip r:embed="rId11">
            <a:extLst>
              <a:ext uri="{28A0092B-C50C-407E-A947-70E740481C1C}">
                <a14:useLocalDpi xmlns:a14="http://schemas.microsoft.com/office/drawing/2010/main" val="0"/>
              </a:ext>
            </a:extLst>
          </a:blip>
          <a:srcRect l="6635" t="-897" r="61516" b="10713"/>
          <a:stretch/>
        </p:blipFill>
        <p:spPr>
          <a:xfrm>
            <a:off x="5013763" y="2177313"/>
            <a:ext cx="1939708" cy="4167574"/>
          </a:xfrm>
          <a:prstGeom prst="rect">
            <a:avLst/>
          </a:prstGeom>
        </p:spPr>
      </p:pic>
      <p:pic>
        <p:nvPicPr>
          <p:cNvPr id="120" name="Picture 119">
            <a:extLst>
              <a:ext uri="{FF2B5EF4-FFF2-40B4-BE49-F238E27FC236}">
                <a16:creationId xmlns:a16="http://schemas.microsoft.com/office/drawing/2014/main" id="{5B749BF8-33D3-49D1-9092-55467D8A73DC}"/>
              </a:ext>
            </a:extLst>
          </p:cNvPr>
          <p:cNvPicPr>
            <a:picLocks noChangeAspect="1"/>
          </p:cNvPicPr>
          <p:nvPr/>
        </p:nvPicPr>
        <p:blipFill rotWithShape="1">
          <a:blip r:embed="rId11">
            <a:extLst>
              <a:ext uri="{28A0092B-C50C-407E-A947-70E740481C1C}">
                <a14:useLocalDpi xmlns:a14="http://schemas.microsoft.com/office/drawing/2010/main" val="0"/>
              </a:ext>
            </a:extLst>
          </a:blip>
          <a:srcRect l="48515" t="-1412" r="3892" b="1412"/>
          <a:stretch/>
        </p:blipFill>
        <p:spPr>
          <a:xfrm>
            <a:off x="9481791" y="3312477"/>
            <a:ext cx="2425355" cy="3866718"/>
          </a:xfrm>
          <a:prstGeom prst="rect">
            <a:avLst/>
          </a:prstGeom>
        </p:spPr>
      </p:pic>
    </p:spTree>
    <p:extLst>
      <p:ext uri="{BB962C8B-B14F-4D97-AF65-F5344CB8AC3E}">
        <p14:creationId xmlns:p14="http://schemas.microsoft.com/office/powerpoint/2010/main" val="9504070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500"/>
                                        <p:tgtEl>
                                          <p:spTgt spid="1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repeatCount="5000" fill="hold" nodeType="click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wipe(down)">
                                      <p:cBhvr>
                                        <p:cTn id="12" dur="500"/>
                                        <p:tgtEl>
                                          <p:spTgt spid="104"/>
                                        </p:tgtEl>
                                      </p:cBhvr>
                                    </p:animEffect>
                                  </p:childTnLst>
                                </p:cTn>
                              </p:par>
                              <p:par>
                                <p:cTn id="13" presetID="22" presetClass="entr" presetSubtype="4" repeatCount="5000" fill="hold" nodeType="with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wipe(down)">
                                      <p:cBhvr>
                                        <p:cTn id="15" dur="500"/>
                                        <p:tgtEl>
                                          <p:spTgt spid="105"/>
                                        </p:tgtEl>
                                      </p:cBhvr>
                                    </p:animEffect>
                                  </p:childTnLst>
                                </p:cTn>
                              </p:par>
                            </p:childTnLst>
                          </p:cTn>
                        </p:par>
                        <p:par>
                          <p:cTn id="16" fill="hold">
                            <p:stCondLst>
                              <p:cond delay="2500"/>
                            </p:stCondLst>
                            <p:childTnLst>
                              <p:par>
                                <p:cTn id="17" presetID="22" presetClass="entr" presetSubtype="4" repeatCount="5000" fill="hold" nodeType="afterEffect">
                                  <p:stCondLst>
                                    <p:cond delay="0"/>
                                  </p:stCondLst>
                                  <p:childTnLst>
                                    <p:set>
                                      <p:cBhvr>
                                        <p:cTn id="18" dur="1" fill="hold">
                                          <p:stCondLst>
                                            <p:cond delay="0"/>
                                          </p:stCondLst>
                                        </p:cTn>
                                        <p:tgtEl>
                                          <p:spTgt spid="111"/>
                                        </p:tgtEl>
                                        <p:attrNameLst>
                                          <p:attrName>style.visibility</p:attrName>
                                        </p:attrNameLst>
                                      </p:cBhvr>
                                      <p:to>
                                        <p:strVal val="visible"/>
                                      </p:to>
                                    </p:set>
                                    <p:animEffect transition="in" filter="wipe(down)">
                                      <p:cBhvr>
                                        <p:cTn id="19" dur="500"/>
                                        <p:tgtEl>
                                          <p:spTgt spid="111"/>
                                        </p:tgtEl>
                                      </p:cBhvr>
                                    </p:animEffect>
                                  </p:childTnLst>
                                </p:cTn>
                              </p:par>
                              <p:par>
                                <p:cTn id="20" presetID="22" presetClass="entr" presetSubtype="4" repeatCount="5000" fill="hold" nodeType="withEffect">
                                  <p:stCondLst>
                                    <p:cond delay="0"/>
                                  </p:stCondLst>
                                  <p:childTnLst>
                                    <p:set>
                                      <p:cBhvr>
                                        <p:cTn id="21" dur="1" fill="hold">
                                          <p:stCondLst>
                                            <p:cond delay="0"/>
                                          </p:stCondLst>
                                        </p:cTn>
                                        <p:tgtEl>
                                          <p:spTgt spid="112"/>
                                        </p:tgtEl>
                                        <p:attrNameLst>
                                          <p:attrName>style.visibility</p:attrName>
                                        </p:attrNameLst>
                                      </p:cBhvr>
                                      <p:to>
                                        <p:strVal val="visible"/>
                                      </p:to>
                                    </p:set>
                                    <p:animEffect transition="in" filter="wipe(down)">
                                      <p:cBhvr>
                                        <p:cTn id="22" dur="500"/>
                                        <p:tgtEl>
                                          <p:spTgt spid="112"/>
                                        </p:tgtEl>
                                      </p:cBhvr>
                                    </p:animEffect>
                                  </p:childTnLst>
                                </p:cTn>
                              </p:par>
                              <p:par>
                                <p:cTn id="23" presetID="10" presetClass="exit" presetSubtype="0" fill="hold" nodeType="withEffect">
                                  <p:stCondLst>
                                    <p:cond delay="0"/>
                                  </p:stCondLst>
                                  <p:childTnLst>
                                    <p:animEffect transition="out" filter="fade">
                                      <p:cBhvr>
                                        <p:cTn id="24" dur="500"/>
                                        <p:tgtEl>
                                          <p:spTgt spid="104"/>
                                        </p:tgtEl>
                                      </p:cBhvr>
                                    </p:animEffect>
                                    <p:set>
                                      <p:cBhvr>
                                        <p:cTn id="25" dur="1" fill="hold">
                                          <p:stCondLst>
                                            <p:cond delay="499"/>
                                          </p:stCondLst>
                                        </p:cTn>
                                        <p:tgtEl>
                                          <p:spTgt spid="104"/>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05"/>
                                        </p:tgtEl>
                                      </p:cBhvr>
                                    </p:animEffect>
                                    <p:set>
                                      <p:cBhvr>
                                        <p:cTn id="28" dur="1" fill="hold">
                                          <p:stCondLst>
                                            <p:cond delay="499"/>
                                          </p:stCondLst>
                                        </p:cTn>
                                        <p:tgtEl>
                                          <p:spTgt spid="105"/>
                                        </p:tgtEl>
                                        <p:attrNameLst>
                                          <p:attrName>style.visibility</p:attrName>
                                        </p:attrNameLst>
                                      </p:cBhvr>
                                      <p:to>
                                        <p:strVal val="hidden"/>
                                      </p:to>
                                    </p:set>
                                  </p:childTnLst>
                                </p:cTn>
                              </p:par>
                            </p:childTnLst>
                          </p:cTn>
                        </p:par>
                        <p:par>
                          <p:cTn id="29" fill="hold">
                            <p:stCondLst>
                              <p:cond delay="5000"/>
                            </p:stCondLst>
                            <p:childTnLst>
                              <p:par>
                                <p:cTn id="30" presetID="10" presetClass="exit" presetSubtype="0" fill="hold" nodeType="afterEffect">
                                  <p:stCondLst>
                                    <p:cond delay="0"/>
                                  </p:stCondLst>
                                  <p:childTnLst>
                                    <p:animEffect transition="out" filter="fade">
                                      <p:cBhvr>
                                        <p:cTn id="31" dur="500"/>
                                        <p:tgtEl>
                                          <p:spTgt spid="111"/>
                                        </p:tgtEl>
                                      </p:cBhvr>
                                    </p:animEffect>
                                    <p:set>
                                      <p:cBhvr>
                                        <p:cTn id="32" dur="1" fill="hold">
                                          <p:stCondLst>
                                            <p:cond delay="499"/>
                                          </p:stCondLst>
                                        </p:cTn>
                                        <p:tgtEl>
                                          <p:spTgt spid="111"/>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112"/>
                                        </p:tgtEl>
                                      </p:cBhvr>
                                    </p:animEffect>
                                    <p:set>
                                      <p:cBhvr>
                                        <p:cTn id="35" dur="1" fill="hold">
                                          <p:stCondLst>
                                            <p:cond delay="499"/>
                                          </p:stCondLst>
                                        </p:cTn>
                                        <p:tgtEl>
                                          <p:spTgt spid="112"/>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19"/>
                                        </p:tgtEl>
                                      </p:cBhvr>
                                    </p:animEffect>
                                    <p:set>
                                      <p:cBhvr>
                                        <p:cTn id="38" dur="1" fill="hold">
                                          <p:stCondLst>
                                            <p:cond delay="499"/>
                                          </p:stCondLst>
                                        </p:cTn>
                                        <p:tgtEl>
                                          <p:spTgt spid="119"/>
                                        </p:tgtEl>
                                        <p:attrNameLst>
                                          <p:attrName>style.visibility</p:attrName>
                                        </p:attrNameLst>
                                      </p:cBhvr>
                                      <p:to>
                                        <p:strVal val="hidden"/>
                                      </p:to>
                                    </p:set>
                                  </p:childTnLst>
                                </p:cTn>
                              </p:par>
                            </p:childTnLst>
                          </p:cTn>
                        </p:par>
                        <p:par>
                          <p:cTn id="39" fill="hold">
                            <p:stCondLst>
                              <p:cond delay="5500"/>
                            </p:stCondLst>
                            <p:childTnLst>
                              <p:par>
                                <p:cTn id="40" presetID="10" presetClass="entr" presetSubtype="0" fill="hold" grpId="0" nodeType="afterEffect">
                                  <p:stCondLst>
                                    <p:cond delay="0"/>
                                  </p:stCondLst>
                                  <p:childTnLst>
                                    <p:set>
                                      <p:cBhvr>
                                        <p:cTn id="41" dur="1" fill="hold">
                                          <p:stCondLst>
                                            <p:cond delay="0"/>
                                          </p:stCondLst>
                                        </p:cTn>
                                        <p:tgtEl>
                                          <p:spTgt spid="117"/>
                                        </p:tgtEl>
                                        <p:attrNameLst>
                                          <p:attrName>style.visibility</p:attrName>
                                        </p:attrNameLst>
                                      </p:cBhvr>
                                      <p:to>
                                        <p:strVal val="visible"/>
                                      </p:to>
                                    </p:set>
                                    <p:animEffect transition="in" filter="fade">
                                      <p:cBhvr>
                                        <p:cTn id="42" dur="500"/>
                                        <p:tgtEl>
                                          <p:spTgt spid="117"/>
                                        </p:tgtEl>
                                      </p:cBhvr>
                                    </p:animEffect>
                                  </p:childTnLst>
                                </p:cTn>
                              </p:par>
                              <p:par>
                                <p:cTn id="43" presetID="10" presetClass="entr" presetSubtype="0" fill="hold" nodeType="withEffect">
                                  <p:stCondLst>
                                    <p:cond delay="0"/>
                                  </p:stCondLst>
                                  <p:childTnLst>
                                    <p:set>
                                      <p:cBhvr>
                                        <p:cTn id="44" dur="1" fill="hold">
                                          <p:stCondLst>
                                            <p:cond delay="0"/>
                                          </p:stCondLst>
                                        </p:cTn>
                                        <p:tgtEl>
                                          <p:spTgt spid="120"/>
                                        </p:tgtEl>
                                        <p:attrNameLst>
                                          <p:attrName>style.visibility</p:attrName>
                                        </p:attrNameLst>
                                      </p:cBhvr>
                                      <p:to>
                                        <p:strVal val="visible"/>
                                      </p:to>
                                    </p:set>
                                    <p:animEffect transition="in" filter="fade">
                                      <p:cBhvr>
                                        <p:cTn id="45"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194997"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A6B0A7"/>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sp>
        <p:nvSpPr>
          <p:cNvPr id="2" name="Rounded Rectangle 1"/>
          <p:cNvSpPr/>
          <p:nvPr/>
        </p:nvSpPr>
        <p:spPr>
          <a:xfrm>
            <a:off x="-226223" y="308428"/>
            <a:ext cx="10941990" cy="6237488"/>
          </a:xfrm>
          <a:prstGeom prst="roundRect">
            <a:avLst>
              <a:gd name="adj" fmla="val 7199"/>
            </a:avLst>
          </a:prstGeom>
          <a:noFill/>
          <a:ln w="38100">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8" name="Group 97"/>
          <p:cNvGrpSpPr/>
          <p:nvPr/>
        </p:nvGrpSpPr>
        <p:grpSpPr>
          <a:xfrm>
            <a:off x="-9762055"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grpSp>
        <p:nvGrpSpPr>
          <p:cNvPr id="97" name="Group 96"/>
          <p:cNvGrpSpPr/>
          <p:nvPr/>
        </p:nvGrpSpPr>
        <p:grpSpPr>
          <a:xfrm>
            <a:off x="-9783828"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76385"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sp>
        <p:nvSpPr>
          <p:cNvPr id="109" name="!!TextBox 78">
            <a:extLst>
              <a:ext uri="{FF2B5EF4-FFF2-40B4-BE49-F238E27FC236}">
                <a16:creationId xmlns:a16="http://schemas.microsoft.com/office/drawing/2014/main" id="{83EEA590-1571-430A-AC04-ACEB255EADC1}"/>
              </a:ext>
            </a:extLst>
          </p:cNvPr>
          <p:cNvSpPr txBox="1"/>
          <p:nvPr/>
        </p:nvSpPr>
        <p:spPr>
          <a:xfrm>
            <a:off x="1876769" y="514885"/>
            <a:ext cx="4097099" cy="923330"/>
          </a:xfrm>
          <a:prstGeom prst="rect">
            <a:avLst/>
          </a:prstGeom>
          <a:noFill/>
        </p:spPr>
        <p:txBody>
          <a:bodyPr wrap="square" rtlCol="0">
            <a:spAutoFit/>
          </a:bodyPr>
          <a:lstStyle/>
          <a:p>
            <a:r>
              <a:rPr lang="en-US" sz="5400">
                <a:latin typeface="Tahoma" panose="020B0604030504040204" pitchFamily="34" charset="0"/>
                <a:ea typeface="Tahoma" panose="020B0604030504040204" pitchFamily="34" charset="0"/>
                <a:cs typeface="Tahoma" panose="020B0604030504040204" pitchFamily="34" charset="0"/>
              </a:rPr>
              <a:t>32 000 : 400</a:t>
            </a:r>
            <a:endParaRPr lang="id-ID" sz="5400"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Rounded Corners 2">
            <a:extLst>
              <a:ext uri="{FF2B5EF4-FFF2-40B4-BE49-F238E27FC236}">
                <a16:creationId xmlns:a16="http://schemas.microsoft.com/office/drawing/2014/main" id="{867A1805-FB7E-46AE-BFCA-912FB703EDB4}"/>
              </a:ext>
            </a:extLst>
          </p:cNvPr>
          <p:cNvSpPr/>
          <p:nvPr/>
        </p:nvSpPr>
        <p:spPr>
          <a:xfrm>
            <a:off x="6193904" y="446855"/>
            <a:ext cx="4432568" cy="6099060"/>
          </a:xfrm>
          <a:prstGeom prst="roundRect">
            <a:avLst/>
          </a:prstGeom>
          <a:solidFill>
            <a:srgbClr val="81B2DF"/>
          </a:solidFill>
          <a:ln w="28575">
            <a:solidFill>
              <a:schemeClr val="accent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9764953" y="508182"/>
            <a:ext cx="675031" cy="640456"/>
            <a:chOff x="4000500" y="3427172"/>
            <a:chExt cx="979727" cy="929545"/>
          </a:xfrm>
        </p:grpSpPr>
        <p:sp>
          <p:nvSpPr>
            <p:cNvPr id="52" name="Oval 51"/>
            <p:cNvSpPr/>
            <p:nvPr/>
          </p:nvSpPr>
          <p:spPr>
            <a:xfrm>
              <a:off x="4000500" y="3427172"/>
              <a:ext cx="914400" cy="914400"/>
            </a:xfrm>
            <a:prstGeom prst="ellipse">
              <a:avLst/>
            </a:prstGeom>
            <a:solidFill>
              <a:srgbClr val="3A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1" name="Oval 70"/>
            <p:cNvSpPr/>
            <p:nvPr/>
          </p:nvSpPr>
          <p:spPr>
            <a:xfrm>
              <a:off x="4122057" y="3498547"/>
              <a:ext cx="858170" cy="858170"/>
            </a:xfrm>
            <a:prstGeom prst="ellipse">
              <a:avLst/>
            </a:prstGeom>
            <a:noFill/>
            <a:ln w="22225">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3" name="Group 72"/>
          <p:cNvGrpSpPr/>
          <p:nvPr/>
        </p:nvGrpSpPr>
        <p:grpSpPr>
          <a:xfrm rot="14544264">
            <a:off x="8945475" y="524907"/>
            <a:ext cx="675031" cy="640456"/>
            <a:chOff x="4000500" y="3427172"/>
            <a:chExt cx="979727" cy="929545"/>
          </a:xfrm>
        </p:grpSpPr>
        <p:sp>
          <p:nvSpPr>
            <p:cNvPr id="74" name="Oval 73"/>
            <p:cNvSpPr/>
            <p:nvPr/>
          </p:nvSpPr>
          <p:spPr>
            <a:xfrm>
              <a:off x="4000500" y="3427172"/>
              <a:ext cx="914400" cy="914400"/>
            </a:xfrm>
            <a:prstGeom prst="ellipse">
              <a:avLst/>
            </a:prstGeom>
            <a:solidFill>
              <a:srgbClr val="B4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5" name="Oval 74"/>
            <p:cNvSpPr/>
            <p:nvPr/>
          </p:nvSpPr>
          <p:spPr>
            <a:xfrm>
              <a:off x="4122057" y="3498547"/>
              <a:ext cx="858170" cy="858170"/>
            </a:xfrm>
            <a:prstGeom prst="ellipse">
              <a:avLst/>
            </a:prstGeom>
            <a:noFill/>
            <a:ln w="22225">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6" name="Group 75"/>
          <p:cNvGrpSpPr/>
          <p:nvPr/>
        </p:nvGrpSpPr>
        <p:grpSpPr>
          <a:xfrm rot="14544264">
            <a:off x="8100292" y="546462"/>
            <a:ext cx="677523" cy="642493"/>
            <a:chOff x="4000500" y="3409071"/>
            <a:chExt cx="983344" cy="932501"/>
          </a:xfrm>
        </p:grpSpPr>
        <p:sp>
          <p:nvSpPr>
            <p:cNvPr id="77" name="Oval 76"/>
            <p:cNvSpPr/>
            <p:nvPr/>
          </p:nvSpPr>
          <p:spPr>
            <a:xfrm>
              <a:off x="4000500" y="3427172"/>
              <a:ext cx="914400" cy="914400"/>
            </a:xfrm>
            <a:prstGeom prst="ellipse">
              <a:avLst/>
            </a:prstGeom>
            <a:solidFill>
              <a:srgbClr val="E4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8" name="Oval 77"/>
            <p:cNvSpPr/>
            <p:nvPr/>
          </p:nvSpPr>
          <p:spPr>
            <a:xfrm>
              <a:off x="4125674" y="3409071"/>
              <a:ext cx="858170" cy="858170"/>
            </a:xfrm>
            <a:prstGeom prst="ellipse">
              <a:avLst/>
            </a:prstGeom>
            <a:noFill/>
            <a:ln w="22225">
              <a:solidFill>
                <a:srgbClr val="97B2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pic>
        <p:nvPicPr>
          <p:cNvPr id="51" name="Picture 50">
            <a:extLst>
              <a:ext uri="{FF2B5EF4-FFF2-40B4-BE49-F238E27FC236}">
                <a16:creationId xmlns:a16="http://schemas.microsoft.com/office/drawing/2014/main" id="{919CF636-D39E-4D29-8325-DCCFE7719B21}"/>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0996207">
            <a:off x="995603" y="-238007"/>
            <a:ext cx="1320927" cy="1320927"/>
          </a:xfrm>
          <a:prstGeom prst="rect">
            <a:avLst/>
          </a:prstGeom>
        </p:spPr>
      </p:pic>
      <p:sp>
        <p:nvSpPr>
          <p:cNvPr id="84" name="!!TextBox 78">
            <a:extLst>
              <a:ext uri="{FF2B5EF4-FFF2-40B4-BE49-F238E27FC236}">
                <a16:creationId xmlns:a16="http://schemas.microsoft.com/office/drawing/2014/main" id="{A8D83328-6A2A-462F-84D4-BBE2C7559092}"/>
              </a:ext>
            </a:extLst>
          </p:cNvPr>
          <p:cNvSpPr txBox="1"/>
          <p:nvPr/>
        </p:nvSpPr>
        <p:spPr>
          <a:xfrm>
            <a:off x="1834898" y="2075230"/>
            <a:ext cx="2353277" cy="830997"/>
          </a:xfrm>
          <a:prstGeom prst="rect">
            <a:avLst/>
          </a:prstGeom>
          <a:noFill/>
        </p:spPr>
        <p:txBody>
          <a:bodyPr wrap="square" rtlCol="0">
            <a:spAutoFit/>
          </a:bodyPr>
          <a:lstStyle/>
          <a:p>
            <a:r>
              <a:rPr lang="en-US" sz="4800">
                <a:solidFill>
                  <a:srgbClr val="C00000"/>
                </a:solidFill>
                <a:latin typeface="Tahoma" panose="020B0604030504040204" pitchFamily="34" charset="0"/>
                <a:ea typeface="Tahoma" panose="020B0604030504040204" pitchFamily="34" charset="0"/>
                <a:cs typeface="Tahoma" panose="020B0604030504040204" pitchFamily="34" charset="0"/>
              </a:rPr>
              <a:t>32 000</a:t>
            </a:r>
            <a:endParaRPr lang="id-ID" sz="4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89" name="!!TextBox 78">
            <a:extLst>
              <a:ext uri="{FF2B5EF4-FFF2-40B4-BE49-F238E27FC236}">
                <a16:creationId xmlns:a16="http://schemas.microsoft.com/office/drawing/2014/main" id="{45795D26-7D2E-43BF-8B5F-F83312511DAF}"/>
              </a:ext>
            </a:extLst>
          </p:cNvPr>
          <p:cNvSpPr txBox="1"/>
          <p:nvPr/>
        </p:nvSpPr>
        <p:spPr>
          <a:xfrm>
            <a:off x="4047470" y="2037958"/>
            <a:ext cx="1259018" cy="830997"/>
          </a:xfrm>
          <a:prstGeom prst="rect">
            <a:avLst/>
          </a:prstGeom>
          <a:noFill/>
        </p:spPr>
        <p:txBody>
          <a:bodyPr wrap="square" rtlCol="0">
            <a:spAutoFit/>
          </a:bodyPr>
          <a:lstStyle/>
          <a:p>
            <a:r>
              <a:rPr lang="en-US" sz="4800">
                <a:solidFill>
                  <a:srgbClr val="C00000"/>
                </a:solidFill>
                <a:latin typeface="Tahoma" panose="020B0604030504040204" pitchFamily="34" charset="0"/>
                <a:ea typeface="Tahoma" panose="020B0604030504040204" pitchFamily="34" charset="0"/>
                <a:cs typeface="Tahoma" panose="020B0604030504040204" pitchFamily="34" charset="0"/>
              </a:rPr>
              <a:t>400</a:t>
            </a:r>
            <a:endParaRPr lang="id-ID" sz="4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90" name="!!TextBox 78">
            <a:extLst>
              <a:ext uri="{FF2B5EF4-FFF2-40B4-BE49-F238E27FC236}">
                <a16:creationId xmlns:a16="http://schemas.microsoft.com/office/drawing/2014/main" id="{278B4D79-9545-49A0-822C-6E81966F9DB8}"/>
              </a:ext>
            </a:extLst>
          </p:cNvPr>
          <p:cNvSpPr txBox="1"/>
          <p:nvPr/>
        </p:nvSpPr>
        <p:spPr>
          <a:xfrm>
            <a:off x="6349455" y="1431650"/>
            <a:ext cx="3932703" cy="707886"/>
          </a:xfrm>
          <a:prstGeom prst="rect">
            <a:avLst/>
          </a:prstGeom>
          <a:noFill/>
        </p:spPr>
        <p:txBody>
          <a:bodyPr wrap="square" rtlCol="0">
            <a:spAutoFit/>
          </a:bodyPr>
          <a:lstStyle/>
          <a:p>
            <a:r>
              <a:rPr lang="en-US" sz="4000" i="1">
                <a:latin typeface="Tahoma" panose="020B0604030504040204" pitchFamily="34" charset="0"/>
                <a:ea typeface="Tahoma" panose="020B0604030504040204" pitchFamily="34" charset="0"/>
                <a:cs typeface="Tahoma" panose="020B0604030504040204" pitchFamily="34" charset="0"/>
              </a:rPr>
              <a:t>* Đặt tính</a:t>
            </a:r>
            <a:endParaRPr lang="id-ID" sz="4000" i="1" dirty="0">
              <a:latin typeface="Tahoma" panose="020B0604030504040204" pitchFamily="34" charset="0"/>
              <a:ea typeface="Tahoma" panose="020B0604030504040204" pitchFamily="34" charset="0"/>
              <a:cs typeface="Tahoma" panose="020B0604030504040204" pitchFamily="34" charset="0"/>
            </a:endParaRPr>
          </a:p>
        </p:txBody>
      </p:sp>
      <p:grpSp>
        <p:nvGrpSpPr>
          <p:cNvPr id="61" name="Group 60">
            <a:extLst>
              <a:ext uri="{FF2B5EF4-FFF2-40B4-BE49-F238E27FC236}">
                <a16:creationId xmlns:a16="http://schemas.microsoft.com/office/drawing/2014/main" id="{04334F2D-7B6D-4E60-8F46-5E3E32E80AAD}"/>
              </a:ext>
            </a:extLst>
          </p:cNvPr>
          <p:cNvGrpSpPr/>
          <p:nvPr/>
        </p:nvGrpSpPr>
        <p:grpSpPr>
          <a:xfrm>
            <a:off x="3971986" y="2100035"/>
            <a:ext cx="1770197" cy="1967593"/>
            <a:chOff x="3926659" y="1585685"/>
            <a:chExt cx="1770197" cy="1967593"/>
          </a:xfrm>
        </p:grpSpPr>
        <p:cxnSp>
          <p:nvCxnSpPr>
            <p:cNvPr id="58" name="Straight Connector 57">
              <a:extLst>
                <a:ext uri="{FF2B5EF4-FFF2-40B4-BE49-F238E27FC236}">
                  <a16:creationId xmlns:a16="http://schemas.microsoft.com/office/drawing/2014/main" id="{0ABC039C-9735-4898-A42E-1B7D62EDF935}"/>
                </a:ext>
              </a:extLst>
            </p:cNvPr>
            <p:cNvCxnSpPr>
              <a:cxnSpLocks/>
            </p:cNvCxnSpPr>
            <p:nvPr/>
          </p:nvCxnSpPr>
          <p:spPr>
            <a:xfrm>
              <a:off x="3926659" y="1585685"/>
              <a:ext cx="0" cy="1967593"/>
            </a:xfrm>
            <a:prstGeom prst="line">
              <a:avLst/>
            </a:prstGeom>
            <a:ln w="38100">
              <a:solidFill>
                <a:srgbClr val="BB1F1D"/>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E0165231-B297-4BBF-BF1E-3294C2D8544B}"/>
                </a:ext>
              </a:extLst>
            </p:cNvPr>
            <p:cNvCxnSpPr>
              <a:cxnSpLocks/>
            </p:cNvCxnSpPr>
            <p:nvPr/>
          </p:nvCxnSpPr>
          <p:spPr>
            <a:xfrm>
              <a:off x="3926659" y="2389647"/>
              <a:ext cx="1770197" cy="0"/>
            </a:xfrm>
            <a:prstGeom prst="line">
              <a:avLst/>
            </a:prstGeom>
            <a:ln w="38100">
              <a:solidFill>
                <a:srgbClr val="BB1F1D"/>
              </a:solidFill>
            </a:ln>
          </p:spPr>
          <p:style>
            <a:lnRef idx="1">
              <a:schemeClr val="accent1"/>
            </a:lnRef>
            <a:fillRef idx="0">
              <a:schemeClr val="accent1"/>
            </a:fillRef>
            <a:effectRef idx="0">
              <a:schemeClr val="accent1"/>
            </a:effectRef>
            <a:fontRef idx="minor">
              <a:schemeClr val="tx1"/>
            </a:fontRef>
          </p:style>
        </p:cxnSp>
      </p:grpSp>
      <p:sp>
        <p:nvSpPr>
          <p:cNvPr id="102" name="!!TextBox 78">
            <a:extLst>
              <a:ext uri="{FF2B5EF4-FFF2-40B4-BE49-F238E27FC236}">
                <a16:creationId xmlns:a16="http://schemas.microsoft.com/office/drawing/2014/main" id="{FBEB5711-D567-4DE2-AB30-06399FC11ECC}"/>
              </a:ext>
            </a:extLst>
          </p:cNvPr>
          <p:cNvSpPr txBox="1"/>
          <p:nvPr/>
        </p:nvSpPr>
        <p:spPr>
          <a:xfrm>
            <a:off x="6343824" y="2249590"/>
            <a:ext cx="4304884" cy="2554545"/>
          </a:xfrm>
          <a:prstGeom prst="rect">
            <a:avLst/>
          </a:prstGeom>
          <a:noFill/>
        </p:spPr>
        <p:txBody>
          <a:bodyPr wrap="square" rtlCol="0">
            <a:spAutoFit/>
          </a:bodyPr>
          <a:lstStyle/>
          <a:p>
            <a:r>
              <a:rPr lang="en-US" sz="4000" i="1">
                <a:latin typeface="Tahoma" panose="020B0604030504040204" pitchFamily="34" charset="0"/>
                <a:ea typeface="Tahoma" panose="020B0604030504040204" pitchFamily="34" charset="0"/>
                <a:cs typeface="Tahoma" panose="020B0604030504040204" pitchFamily="34" charset="0"/>
              </a:rPr>
              <a:t>** Cùng xóa hai chữ số 0 ở tận cùng của số chia và số bị chia.</a:t>
            </a:r>
            <a:endParaRPr lang="id-ID" sz="4000" i="1" dirty="0">
              <a:latin typeface="Tahoma" panose="020B0604030504040204" pitchFamily="34" charset="0"/>
              <a:ea typeface="Tahoma" panose="020B0604030504040204" pitchFamily="34" charset="0"/>
              <a:cs typeface="Tahoma" panose="020B0604030504040204" pitchFamily="34" charset="0"/>
            </a:endParaRPr>
          </a:p>
        </p:txBody>
      </p:sp>
      <p:cxnSp>
        <p:nvCxnSpPr>
          <p:cNvPr id="103" name="Straight Connector 102">
            <a:extLst>
              <a:ext uri="{FF2B5EF4-FFF2-40B4-BE49-F238E27FC236}">
                <a16:creationId xmlns:a16="http://schemas.microsoft.com/office/drawing/2014/main" id="{225B97F3-0155-4336-8E91-50E1837AA1DC}"/>
              </a:ext>
            </a:extLst>
          </p:cNvPr>
          <p:cNvCxnSpPr>
            <a:cxnSpLocks/>
          </p:cNvCxnSpPr>
          <p:nvPr/>
        </p:nvCxnSpPr>
        <p:spPr>
          <a:xfrm>
            <a:off x="3488329" y="2803232"/>
            <a:ext cx="274320"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106" name="Straight Connector 105">
            <a:extLst>
              <a:ext uri="{FF2B5EF4-FFF2-40B4-BE49-F238E27FC236}">
                <a16:creationId xmlns:a16="http://schemas.microsoft.com/office/drawing/2014/main" id="{B8472E20-FBDB-4BFF-9333-6C2734D93039}"/>
              </a:ext>
            </a:extLst>
          </p:cNvPr>
          <p:cNvCxnSpPr>
            <a:cxnSpLocks/>
          </p:cNvCxnSpPr>
          <p:nvPr/>
        </p:nvCxnSpPr>
        <p:spPr>
          <a:xfrm>
            <a:off x="4838007" y="2784182"/>
            <a:ext cx="274320"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65" name="Straight Connector 64">
            <a:extLst>
              <a:ext uri="{FF2B5EF4-FFF2-40B4-BE49-F238E27FC236}">
                <a16:creationId xmlns:a16="http://schemas.microsoft.com/office/drawing/2014/main" id="{8E0102C3-9E25-4123-B91D-ED238AD02477}"/>
              </a:ext>
            </a:extLst>
          </p:cNvPr>
          <p:cNvCxnSpPr>
            <a:cxnSpLocks/>
          </p:cNvCxnSpPr>
          <p:nvPr/>
        </p:nvCxnSpPr>
        <p:spPr>
          <a:xfrm flipH="1">
            <a:off x="4825860" y="2086235"/>
            <a:ext cx="349956" cy="731520"/>
          </a:xfrm>
          <a:prstGeom prst="line">
            <a:avLst/>
          </a:prstGeom>
          <a:ln w="38100"/>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63E8DBD9-195C-4BCE-9F56-48A53DF4C749}"/>
              </a:ext>
            </a:extLst>
          </p:cNvPr>
          <p:cNvCxnSpPr/>
          <p:nvPr/>
        </p:nvCxnSpPr>
        <p:spPr>
          <a:xfrm flipH="1">
            <a:off x="3428431" y="2123517"/>
            <a:ext cx="349956" cy="731520"/>
          </a:xfrm>
          <a:prstGeom prst="line">
            <a:avLst/>
          </a:prstGeom>
          <a:ln w="38100"/>
        </p:spPr>
        <p:style>
          <a:lnRef idx="1">
            <a:schemeClr val="dk1"/>
          </a:lnRef>
          <a:fillRef idx="0">
            <a:schemeClr val="dk1"/>
          </a:fillRef>
          <a:effectRef idx="0">
            <a:schemeClr val="dk1"/>
          </a:effectRef>
          <a:fontRef idx="minor">
            <a:schemeClr val="tx1"/>
          </a:fontRef>
        </p:style>
      </p:cxnSp>
      <p:sp>
        <p:nvSpPr>
          <p:cNvPr id="108" name="!!TextBox 78">
            <a:extLst>
              <a:ext uri="{FF2B5EF4-FFF2-40B4-BE49-F238E27FC236}">
                <a16:creationId xmlns:a16="http://schemas.microsoft.com/office/drawing/2014/main" id="{C656574E-298A-44FC-92C6-0B0E6B5CD974}"/>
              </a:ext>
            </a:extLst>
          </p:cNvPr>
          <p:cNvSpPr txBox="1"/>
          <p:nvPr/>
        </p:nvSpPr>
        <p:spPr>
          <a:xfrm>
            <a:off x="2163364" y="2989371"/>
            <a:ext cx="477137" cy="830997"/>
          </a:xfrm>
          <a:prstGeom prst="rect">
            <a:avLst/>
          </a:prstGeom>
          <a:noFill/>
        </p:spPr>
        <p:txBody>
          <a:bodyPr wrap="square" rtlCol="0">
            <a:spAutoFit/>
          </a:bodyPr>
          <a:lstStyle/>
          <a:p>
            <a:r>
              <a:rPr lang="en-US" sz="4800">
                <a:solidFill>
                  <a:srgbClr val="C00000"/>
                </a:solidFill>
                <a:latin typeface="Tahoma" panose="020B0604030504040204" pitchFamily="34" charset="0"/>
                <a:ea typeface="Tahoma" panose="020B0604030504040204" pitchFamily="34" charset="0"/>
                <a:cs typeface="Tahoma" panose="020B0604030504040204" pitchFamily="34" charset="0"/>
              </a:rPr>
              <a:t>0</a:t>
            </a:r>
            <a:endParaRPr lang="id-ID" sz="4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10" name="!!TextBox 78">
            <a:extLst>
              <a:ext uri="{FF2B5EF4-FFF2-40B4-BE49-F238E27FC236}">
                <a16:creationId xmlns:a16="http://schemas.microsoft.com/office/drawing/2014/main" id="{BF69B8A6-C17A-4A13-B963-5EF9253BFA98}"/>
              </a:ext>
            </a:extLst>
          </p:cNvPr>
          <p:cNvSpPr txBox="1"/>
          <p:nvPr/>
        </p:nvSpPr>
        <p:spPr>
          <a:xfrm>
            <a:off x="4143173" y="3029376"/>
            <a:ext cx="511455" cy="830997"/>
          </a:xfrm>
          <a:prstGeom prst="rect">
            <a:avLst/>
          </a:prstGeom>
          <a:noFill/>
        </p:spPr>
        <p:txBody>
          <a:bodyPr wrap="square" rtlCol="0">
            <a:spAutoFit/>
          </a:bodyPr>
          <a:lstStyle/>
          <a:p>
            <a:r>
              <a:rPr lang="en-US" sz="4800">
                <a:solidFill>
                  <a:srgbClr val="C00000"/>
                </a:solidFill>
                <a:latin typeface="Tahoma" panose="020B0604030504040204" pitchFamily="34" charset="0"/>
                <a:ea typeface="Tahoma" panose="020B0604030504040204" pitchFamily="34" charset="0"/>
                <a:cs typeface="Tahoma" panose="020B0604030504040204" pitchFamily="34" charset="0"/>
              </a:rPr>
              <a:t>8</a:t>
            </a:r>
            <a:endParaRPr lang="id-ID" sz="4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13" name="!!TextBox 78">
            <a:extLst>
              <a:ext uri="{FF2B5EF4-FFF2-40B4-BE49-F238E27FC236}">
                <a16:creationId xmlns:a16="http://schemas.microsoft.com/office/drawing/2014/main" id="{F3D69C59-FC6F-4480-9DD6-0A18B79860A2}"/>
              </a:ext>
            </a:extLst>
          </p:cNvPr>
          <p:cNvSpPr txBox="1"/>
          <p:nvPr/>
        </p:nvSpPr>
        <p:spPr>
          <a:xfrm>
            <a:off x="6364579" y="4823089"/>
            <a:ext cx="4150005" cy="1323439"/>
          </a:xfrm>
          <a:prstGeom prst="rect">
            <a:avLst/>
          </a:prstGeom>
          <a:noFill/>
        </p:spPr>
        <p:txBody>
          <a:bodyPr wrap="square" rtlCol="0">
            <a:spAutoFit/>
          </a:bodyPr>
          <a:lstStyle/>
          <a:p>
            <a:r>
              <a:rPr lang="en-US" sz="4000" i="1">
                <a:latin typeface="Tahoma" panose="020B0604030504040204" pitchFamily="34" charset="0"/>
                <a:ea typeface="Tahoma" panose="020B0604030504040204" pitchFamily="34" charset="0"/>
                <a:cs typeface="Tahoma" panose="020B0604030504040204" pitchFamily="34" charset="0"/>
              </a:rPr>
              <a:t>*** Thực hiện phép chia 320 : 4</a:t>
            </a:r>
            <a:endParaRPr lang="id-ID" sz="4000" i="1" dirty="0">
              <a:latin typeface="Tahoma" panose="020B0604030504040204" pitchFamily="34" charset="0"/>
              <a:ea typeface="Tahoma" panose="020B0604030504040204" pitchFamily="34" charset="0"/>
              <a:cs typeface="Tahoma" panose="020B0604030504040204" pitchFamily="34" charset="0"/>
            </a:endParaRPr>
          </a:p>
        </p:txBody>
      </p:sp>
      <p:sp>
        <p:nvSpPr>
          <p:cNvPr id="114" name="!!TextBox 78">
            <a:extLst>
              <a:ext uri="{FF2B5EF4-FFF2-40B4-BE49-F238E27FC236}">
                <a16:creationId xmlns:a16="http://schemas.microsoft.com/office/drawing/2014/main" id="{13290A1A-4ABE-45DA-8486-3C1B0C6088DB}"/>
              </a:ext>
            </a:extLst>
          </p:cNvPr>
          <p:cNvSpPr txBox="1"/>
          <p:nvPr/>
        </p:nvSpPr>
        <p:spPr>
          <a:xfrm>
            <a:off x="1518881" y="4407217"/>
            <a:ext cx="5781807" cy="769441"/>
          </a:xfrm>
          <a:prstGeom prst="rect">
            <a:avLst/>
          </a:prstGeom>
          <a:noFill/>
        </p:spPr>
        <p:txBody>
          <a:bodyPr wrap="square" rtlCol="0">
            <a:spAutoFit/>
          </a:bodyPr>
          <a:lstStyle/>
          <a:p>
            <a:r>
              <a:rPr lang="en-US" sz="4400">
                <a:latin typeface="Tahoma" panose="020B0604030504040204" pitchFamily="34" charset="0"/>
                <a:ea typeface="Tahoma" panose="020B0604030504040204" pitchFamily="34" charset="0"/>
                <a:cs typeface="Tahoma" panose="020B0604030504040204" pitchFamily="34" charset="0"/>
              </a:rPr>
              <a:t>32 000 : 400 = 80</a:t>
            </a:r>
            <a:endParaRPr lang="id-ID" sz="4400" dirty="0">
              <a:latin typeface="Tahoma" panose="020B0604030504040204" pitchFamily="34" charset="0"/>
              <a:ea typeface="Tahoma" panose="020B0604030504040204" pitchFamily="34" charset="0"/>
              <a:cs typeface="Tahoma" panose="020B0604030504040204" pitchFamily="34" charset="0"/>
            </a:endParaRPr>
          </a:p>
        </p:txBody>
      </p:sp>
      <p:sp>
        <p:nvSpPr>
          <p:cNvPr id="116" name="!!TextBox 78">
            <a:extLst>
              <a:ext uri="{FF2B5EF4-FFF2-40B4-BE49-F238E27FC236}">
                <a16:creationId xmlns:a16="http://schemas.microsoft.com/office/drawing/2014/main" id="{E31EB399-96D0-487F-8D5F-2B0C16D2BB40}"/>
              </a:ext>
            </a:extLst>
          </p:cNvPr>
          <p:cNvSpPr txBox="1"/>
          <p:nvPr/>
        </p:nvSpPr>
        <p:spPr>
          <a:xfrm>
            <a:off x="6297267" y="1287380"/>
            <a:ext cx="4395298" cy="5016758"/>
          </a:xfrm>
          <a:prstGeom prst="rect">
            <a:avLst/>
          </a:prstGeom>
          <a:noFill/>
        </p:spPr>
        <p:txBody>
          <a:bodyPr wrap="square" rtlCol="0">
            <a:spAutoFit/>
          </a:bodyPr>
          <a:lstStyle/>
          <a:p>
            <a:pPr indent="400050"/>
            <a:r>
              <a:rPr lang="en-US" sz="4000">
                <a:latin typeface="Tahoma" panose="020B0604030504040204" pitchFamily="34" charset="0"/>
                <a:ea typeface="Tahoma" panose="020B0604030504040204" pitchFamily="34" charset="0"/>
                <a:cs typeface="Tahoma" panose="020B0604030504040204" pitchFamily="34" charset="0"/>
              </a:rPr>
              <a:t>Khi thực hiện phép chia </a:t>
            </a:r>
          </a:p>
          <a:p>
            <a:pPr indent="400050"/>
            <a:r>
              <a:rPr lang="en-US" sz="4000">
                <a:latin typeface="Tahoma" panose="020B0604030504040204" pitchFamily="34" charset="0"/>
                <a:ea typeface="Tahoma" panose="020B0604030504040204" pitchFamily="34" charset="0"/>
                <a:cs typeface="Tahoma" panose="020B0604030504040204" pitchFamily="34" charset="0"/>
              </a:rPr>
              <a:t>32 000 : 400, </a:t>
            </a:r>
          </a:p>
          <a:p>
            <a:r>
              <a:rPr lang="en-US" sz="4000">
                <a:latin typeface="Tahoma" panose="020B0604030504040204" pitchFamily="34" charset="0"/>
                <a:ea typeface="Tahoma" panose="020B0604030504040204" pitchFamily="34" charset="0"/>
                <a:cs typeface="Tahoma" panose="020B0604030504040204" pitchFamily="34" charset="0"/>
              </a:rPr>
              <a:t>ta có thể </a:t>
            </a:r>
            <a:r>
              <a:rPr lang="en-US" sz="4000">
                <a:solidFill>
                  <a:srgbClr val="C00000"/>
                </a:solidFill>
                <a:latin typeface="Tahoma" panose="020B0604030504040204" pitchFamily="34" charset="0"/>
                <a:ea typeface="Tahoma" panose="020B0604030504040204" pitchFamily="34" charset="0"/>
                <a:cs typeface="Tahoma" panose="020B0604030504040204" pitchFamily="34" charset="0"/>
              </a:rPr>
              <a:t>cùng xóa hai chữ số 0 ở tận cùng</a:t>
            </a:r>
            <a:r>
              <a:rPr lang="en-US" sz="4000">
                <a:latin typeface="Tahoma" panose="020B0604030504040204" pitchFamily="34" charset="0"/>
                <a:ea typeface="Tahoma" panose="020B0604030504040204" pitchFamily="34" charset="0"/>
                <a:cs typeface="Tahoma" panose="020B0604030504040204" pitchFamily="34" charset="0"/>
              </a:rPr>
              <a:t> số chia và số bị chia, rồi chia như thường.</a:t>
            </a:r>
            <a:endParaRPr lang="id-ID" sz="4000" dirty="0">
              <a:latin typeface="Tahoma" panose="020B0604030504040204" pitchFamily="34" charset="0"/>
              <a:ea typeface="Tahoma" panose="020B0604030504040204" pitchFamily="34" charset="0"/>
              <a:cs typeface="Tahoma" panose="020B0604030504040204" pitchFamily="34" charset="0"/>
            </a:endParaRPr>
          </a:p>
        </p:txBody>
      </p:sp>
      <p:cxnSp>
        <p:nvCxnSpPr>
          <p:cNvPr id="104" name="Straight Connector 103">
            <a:extLst>
              <a:ext uri="{FF2B5EF4-FFF2-40B4-BE49-F238E27FC236}">
                <a16:creationId xmlns:a16="http://schemas.microsoft.com/office/drawing/2014/main" id="{425BD876-5554-4FAE-9CA1-3C40550A15D0}"/>
              </a:ext>
            </a:extLst>
          </p:cNvPr>
          <p:cNvCxnSpPr>
            <a:cxnSpLocks/>
          </p:cNvCxnSpPr>
          <p:nvPr/>
        </p:nvCxnSpPr>
        <p:spPr>
          <a:xfrm>
            <a:off x="4476057" y="2784182"/>
            <a:ext cx="274320"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105" name="Straight Connector 104">
            <a:extLst>
              <a:ext uri="{FF2B5EF4-FFF2-40B4-BE49-F238E27FC236}">
                <a16:creationId xmlns:a16="http://schemas.microsoft.com/office/drawing/2014/main" id="{7E791F5D-437B-45E7-B069-14B24F40D33F}"/>
              </a:ext>
            </a:extLst>
          </p:cNvPr>
          <p:cNvCxnSpPr>
            <a:cxnSpLocks/>
          </p:cNvCxnSpPr>
          <p:nvPr/>
        </p:nvCxnSpPr>
        <p:spPr>
          <a:xfrm>
            <a:off x="3145429" y="2803232"/>
            <a:ext cx="274320"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111" name="Straight Connector 110">
            <a:extLst>
              <a:ext uri="{FF2B5EF4-FFF2-40B4-BE49-F238E27FC236}">
                <a16:creationId xmlns:a16="http://schemas.microsoft.com/office/drawing/2014/main" id="{2A876894-5B10-4601-AB05-C2DCA08C75F5}"/>
              </a:ext>
            </a:extLst>
          </p:cNvPr>
          <p:cNvCxnSpPr>
            <a:cxnSpLocks/>
          </p:cNvCxnSpPr>
          <p:nvPr/>
        </p:nvCxnSpPr>
        <p:spPr>
          <a:xfrm flipH="1">
            <a:off x="4464253" y="2085676"/>
            <a:ext cx="349956" cy="731520"/>
          </a:xfrm>
          <a:prstGeom prst="line">
            <a:avLst/>
          </a:prstGeom>
          <a:ln w="38100"/>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2BED05AD-029E-4313-9585-344B8D7397C7}"/>
              </a:ext>
            </a:extLst>
          </p:cNvPr>
          <p:cNvCxnSpPr/>
          <p:nvPr/>
        </p:nvCxnSpPr>
        <p:spPr>
          <a:xfrm flipH="1">
            <a:off x="3112151" y="2143182"/>
            <a:ext cx="349956" cy="731520"/>
          </a:xfrm>
          <a:prstGeom prst="line">
            <a:avLst/>
          </a:prstGeom>
          <a:ln w="38100"/>
        </p:spPr>
        <p:style>
          <a:lnRef idx="1">
            <a:schemeClr val="dk1"/>
          </a:lnRef>
          <a:fillRef idx="0">
            <a:schemeClr val="dk1"/>
          </a:fillRef>
          <a:effectRef idx="0">
            <a:schemeClr val="dk1"/>
          </a:effectRef>
          <a:fontRef idx="minor">
            <a:schemeClr val="tx1"/>
          </a:fontRef>
        </p:style>
      </p:cxnSp>
      <p:sp>
        <p:nvSpPr>
          <p:cNvPr id="117" name="!!TextBox 78">
            <a:extLst>
              <a:ext uri="{FF2B5EF4-FFF2-40B4-BE49-F238E27FC236}">
                <a16:creationId xmlns:a16="http://schemas.microsoft.com/office/drawing/2014/main" id="{5B797419-194C-4A76-BEF7-4B0E2684AD51}"/>
              </a:ext>
            </a:extLst>
          </p:cNvPr>
          <p:cNvSpPr txBox="1"/>
          <p:nvPr/>
        </p:nvSpPr>
        <p:spPr>
          <a:xfrm>
            <a:off x="2639107" y="2989371"/>
            <a:ext cx="477137" cy="830997"/>
          </a:xfrm>
          <a:prstGeom prst="rect">
            <a:avLst/>
          </a:prstGeom>
          <a:noFill/>
        </p:spPr>
        <p:txBody>
          <a:bodyPr wrap="square" rtlCol="0">
            <a:spAutoFit/>
          </a:bodyPr>
          <a:lstStyle/>
          <a:p>
            <a:r>
              <a:rPr lang="en-US" sz="4800">
                <a:solidFill>
                  <a:srgbClr val="C00000"/>
                </a:solidFill>
                <a:latin typeface="Tahoma" panose="020B0604030504040204" pitchFamily="34" charset="0"/>
                <a:ea typeface="Tahoma" panose="020B0604030504040204" pitchFamily="34" charset="0"/>
                <a:cs typeface="Tahoma" panose="020B0604030504040204" pitchFamily="34" charset="0"/>
              </a:rPr>
              <a:t>0</a:t>
            </a:r>
            <a:endParaRPr lang="id-ID" sz="4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18" name="!!TextBox 78">
            <a:extLst>
              <a:ext uri="{FF2B5EF4-FFF2-40B4-BE49-F238E27FC236}">
                <a16:creationId xmlns:a16="http://schemas.microsoft.com/office/drawing/2014/main" id="{02D518E7-BB96-436E-9FED-4ED7B431AF0E}"/>
              </a:ext>
            </a:extLst>
          </p:cNvPr>
          <p:cNvSpPr txBox="1"/>
          <p:nvPr/>
        </p:nvSpPr>
        <p:spPr>
          <a:xfrm>
            <a:off x="4504616" y="3029376"/>
            <a:ext cx="511455" cy="830997"/>
          </a:xfrm>
          <a:prstGeom prst="rect">
            <a:avLst/>
          </a:prstGeom>
          <a:noFill/>
        </p:spPr>
        <p:txBody>
          <a:bodyPr wrap="square" rtlCol="0">
            <a:spAutoFit/>
          </a:bodyPr>
          <a:lstStyle/>
          <a:p>
            <a:r>
              <a:rPr lang="en-US" sz="4800">
                <a:solidFill>
                  <a:srgbClr val="C00000"/>
                </a:solidFill>
                <a:latin typeface="Tahoma" panose="020B0604030504040204" pitchFamily="34" charset="0"/>
                <a:ea typeface="Tahoma" panose="020B0604030504040204" pitchFamily="34" charset="0"/>
                <a:cs typeface="Tahoma" panose="020B0604030504040204" pitchFamily="34" charset="0"/>
              </a:rPr>
              <a:t>0</a:t>
            </a:r>
            <a:endParaRPr lang="id-ID" sz="4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19" name="!!TextBox 78">
            <a:extLst>
              <a:ext uri="{FF2B5EF4-FFF2-40B4-BE49-F238E27FC236}">
                <a16:creationId xmlns:a16="http://schemas.microsoft.com/office/drawing/2014/main" id="{BC2E3249-1CC9-4830-B122-191D99433166}"/>
              </a:ext>
            </a:extLst>
          </p:cNvPr>
          <p:cNvSpPr txBox="1"/>
          <p:nvPr/>
        </p:nvSpPr>
        <p:spPr>
          <a:xfrm>
            <a:off x="2657891" y="3730918"/>
            <a:ext cx="477137" cy="830997"/>
          </a:xfrm>
          <a:prstGeom prst="rect">
            <a:avLst/>
          </a:prstGeom>
          <a:noFill/>
        </p:spPr>
        <p:txBody>
          <a:bodyPr wrap="square" rtlCol="0">
            <a:spAutoFit/>
          </a:bodyPr>
          <a:lstStyle/>
          <a:p>
            <a:r>
              <a:rPr lang="en-US" sz="4800">
                <a:solidFill>
                  <a:srgbClr val="C00000"/>
                </a:solidFill>
                <a:latin typeface="Tahoma" panose="020B0604030504040204" pitchFamily="34" charset="0"/>
                <a:ea typeface="Tahoma" panose="020B0604030504040204" pitchFamily="34" charset="0"/>
                <a:cs typeface="Tahoma" panose="020B0604030504040204" pitchFamily="34" charset="0"/>
              </a:rPr>
              <a:t>0</a:t>
            </a:r>
            <a:endParaRPr lang="id-ID" sz="4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cxnSp>
        <p:nvCxnSpPr>
          <p:cNvPr id="120" name="Straight Connector 119">
            <a:extLst>
              <a:ext uri="{FF2B5EF4-FFF2-40B4-BE49-F238E27FC236}">
                <a16:creationId xmlns:a16="http://schemas.microsoft.com/office/drawing/2014/main" id="{2DA25066-35D5-4569-8CF3-6CF9E6F65231}"/>
              </a:ext>
            </a:extLst>
          </p:cNvPr>
          <p:cNvCxnSpPr/>
          <p:nvPr/>
        </p:nvCxnSpPr>
        <p:spPr>
          <a:xfrm>
            <a:off x="7141132" y="2874512"/>
            <a:ext cx="3124784" cy="0"/>
          </a:xfrm>
          <a:prstGeom prst="line">
            <a:avLst/>
          </a:prstGeom>
          <a:ln w="28575">
            <a:solidFill>
              <a:srgbClr val="FFFF00"/>
            </a:solidFill>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B79D5506-4B01-47C7-9FCF-FFC34B8CB8AD}"/>
              </a:ext>
            </a:extLst>
          </p:cNvPr>
          <p:cNvCxnSpPr>
            <a:cxnSpLocks/>
          </p:cNvCxnSpPr>
          <p:nvPr/>
        </p:nvCxnSpPr>
        <p:spPr>
          <a:xfrm>
            <a:off x="6446718" y="3527103"/>
            <a:ext cx="3401988" cy="0"/>
          </a:xfrm>
          <a:prstGeom prst="line">
            <a:avLst/>
          </a:prstGeom>
          <a:ln w="28575">
            <a:solidFill>
              <a:srgbClr val="FFFF00"/>
            </a:solidFill>
          </a:ln>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42EF3E71-3AAE-4B41-9A16-4EEE92A07EC4}"/>
              </a:ext>
            </a:extLst>
          </p:cNvPr>
          <p:cNvCxnSpPr>
            <a:cxnSpLocks/>
          </p:cNvCxnSpPr>
          <p:nvPr/>
        </p:nvCxnSpPr>
        <p:spPr>
          <a:xfrm>
            <a:off x="6471213" y="4105728"/>
            <a:ext cx="1076215" cy="0"/>
          </a:xfrm>
          <a:prstGeom prst="line">
            <a:avLst/>
          </a:prstGeom>
          <a:ln w="28575">
            <a:solidFill>
              <a:srgbClr val="FFFF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410134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wipe(left)">
                                      <p:cBhvr>
                                        <p:cTn id="12" dur="500"/>
                                        <p:tgtEl>
                                          <p:spTgt spid="84"/>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wipe(left)">
                                      <p:cBhvr>
                                        <p:cTn id="16" dur="500"/>
                                        <p:tgtEl>
                                          <p:spTgt spid="61"/>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9"/>
                                        </p:tgtEl>
                                        <p:attrNameLst>
                                          <p:attrName>style.visibility</p:attrName>
                                        </p:attrNameLst>
                                      </p:cBhvr>
                                      <p:to>
                                        <p:strVal val="visible"/>
                                      </p:to>
                                    </p:set>
                                    <p:animEffect transition="in" filter="wipe(left)">
                                      <p:cBhvr>
                                        <p:cTn id="20" dur="500"/>
                                        <p:tgtEl>
                                          <p:spTgt spid="8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2"/>
                                        </p:tgtEl>
                                        <p:attrNameLst>
                                          <p:attrName>style.visibility</p:attrName>
                                        </p:attrNameLst>
                                      </p:cBhvr>
                                      <p:to>
                                        <p:strVal val="visible"/>
                                      </p:to>
                                    </p:set>
                                    <p:animEffect transition="in" filter="wipe(left)">
                                      <p:cBhvr>
                                        <p:cTn id="25" dur="500"/>
                                        <p:tgtEl>
                                          <p:spTgt spid="102"/>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20"/>
                                        </p:tgtEl>
                                        <p:attrNameLst>
                                          <p:attrName>style.visibility</p:attrName>
                                        </p:attrNameLst>
                                      </p:cBhvr>
                                      <p:to>
                                        <p:strVal val="visible"/>
                                      </p:to>
                                    </p:set>
                                    <p:animEffect transition="in" filter="wipe(left)">
                                      <p:cBhvr>
                                        <p:cTn id="29" dur="500"/>
                                        <p:tgtEl>
                                          <p:spTgt spid="120"/>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121"/>
                                        </p:tgtEl>
                                        <p:attrNameLst>
                                          <p:attrName>style.visibility</p:attrName>
                                        </p:attrNameLst>
                                      </p:cBhvr>
                                      <p:to>
                                        <p:strVal val="visible"/>
                                      </p:to>
                                    </p:set>
                                    <p:animEffect transition="in" filter="wipe(left)">
                                      <p:cBhvr>
                                        <p:cTn id="33" dur="500"/>
                                        <p:tgtEl>
                                          <p:spTgt spid="121"/>
                                        </p:tgtEl>
                                      </p:cBhvr>
                                    </p:animEffect>
                                  </p:childTnLst>
                                </p:cTn>
                              </p:par>
                            </p:childTnLst>
                          </p:cTn>
                        </p:par>
                        <p:par>
                          <p:cTn id="34" fill="hold">
                            <p:stCondLst>
                              <p:cond delay="1500"/>
                            </p:stCondLst>
                            <p:childTnLst>
                              <p:par>
                                <p:cTn id="35" presetID="22" presetClass="entr" presetSubtype="8" fill="hold" nodeType="afterEffect">
                                  <p:stCondLst>
                                    <p:cond delay="0"/>
                                  </p:stCondLst>
                                  <p:childTnLst>
                                    <p:set>
                                      <p:cBhvr>
                                        <p:cTn id="36" dur="1" fill="hold">
                                          <p:stCondLst>
                                            <p:cond delay="0"/>
                                          </p:stCondLst>
                                        </p:cTn>
                                        <p:tgtEl>
                                          <p:spTgt spid="122"/>
                                        </p:tgtEl>
                                        <p:attrNameLst>
                                          <p:attrName>style.visibility</p:attrName>
                                        </p:attrNameLst>
                                      </p:cBhvr>
                                      <p:to>
                                        <p:strVal val="visible"/>
                                      </p:to>
                                    </p:set>
                                    <p:animEffect transition="in" filter="wipe(left)">
                                      <p:cBhvr>
                                        <p:cTn id="37" dur="500"/>
                                        <p:tgtEl>
                                          <p:spTgt spid="122"/>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childTnLst>
                                </p:cTn>
                              </p:par>
                            </p:childTnLst>
                          </p:cTn>
                        </p:par>
                        <p:par>
                          <p:cTn id="42" fill="hold">
                            <p:stCondLst>
                              <p:cond delay="3000"/>
                            </p:stCondLst>
                            <p:childTnLst>
                              <p:par>
                                <p:cTn id="43" presetID="10" presetClass="entr" presetSubtype="0" fill="hold" nodeType="afterEffect">
                                  <p:stCondLst>
                                    <p:cond delay="0"/>
                                  </p:stCondLst>
                                  <p:childTnLst>
                                    <p:set>
                                      <p:cBhvr>
                                        <p:cTn id="44" dur="1" fill="hold">
                                          <p:stCondLst>
                                            <p:cond delay="0"/>
                                          </p:stCondLst>
                                        </p:cTn>
                                        <p:tgtEl>
                                          <p:spTgt spid="104"/>
                                        </p:tgtEl>
                                        <p:attrNameLst>
                                          <p:attrName>style.visibility</p:attrName>
                                        </p:attrNameLst>
                                      </p:cBhvr>
                                      <p:to>
                                        <p:strVal val="visible"/>
                                      </p:to>
                                    </p:set>
                                    <p:animEffect transition="in" filter="fade">
                                      <p:cBhvr>
                                        <p:cTn id="45" dur="1000"/>
                                        <p:tgtEl>
                                          <p:spTgt spid="104"/>
                                        </p:tgtEl>
                                      </p:cBhvr>
                                    </p:animEffect>
                                  </p:childTnLst>
                                </p:cTn>
                              </p:par>
                            </p:childTnLst>
                          </p:cTn>
                        </p:par>
                        <p:par>
                          <p:cTn id="46" fill="hold">
                            <p:stCondLst>
                              <p:cond delay="4000"/>
                            </p:stCondLst>
                            <p:childTnLst>
                              <p:par>
                                <p:cTn id="47" presetID="10" presetClass="entr" presetSubtype="0" fill="hold" nodeType="afterEffect">
                                  <p:stCondLst>
                                    <p:cond delay="0"/>
                                  </p:stCondLst>
                                  <p:childTnLst>
                                    <p:set>
                                      <p:cBhvr>
                                        <p:cTn id="48" dur="1" fill="hold">
                                          <p:stCondLst>
                                            <p:cond delay="0"/>
                                          </p:stCondLst>
                                        </p:cTn>
                                        <p:tgtEl>
                                          <p:spTgt spid="103"/>
                                        </p:tgtEl>
                                        <p:attrNameLst>
                                          <p:attrName>style.visibility</p:attrName>
                                        </p:attrNameLst>
                                      </p:cBhvr>
                                      <p:to>
                                        <p:strVal val="visible"/>
                                      </p:to>
                                    </p:set>
                                    <p:animEffect transition="in" filter="fade">
                                      <p:cBhvr>
                                        <p:cTn id="49" dur="1000"/>
                                        <p:tgtEl>
                                          <p:spTgt spid="103"/>
                                        </p:tgtEl>
                                      </p:cBhvr>
                                    </p:animEffect>
                                  </p:childTnLst>
                                </p:cTn>
                              </p:par>
                            </p:childTnLst>
                          </p:cTn>
                        </p:par>
                        <p:par>
                          <p:cTn id="50" fill="hold">
                            <p:stCondLst>
                              <p:cond delay="5000"/>
                            </p:stCondLst>
                            <p:childTnLst>
                              <p:par>
                                <p:cTn id="51" presetID="10" presetClass="entr" presetSubtype="0" fill="hold" nodeType="afterEffect">
                                  <p:stCondLst>
                                    <p:cond delay="0"/>
                                  </p:stCondLst>
                                  <p:childTnLst>
                                    <p:set>
                                      <p:cBhvr>
                                        <p:cTn id="52" dur="1" fill="hold">
                                          <p:stCondLst>
                                            <p:cond delay="0"/>
                                          </p:stCondLst>
                                        </p:cTn>
                                        <p:tgtEl>
                                          <p:spTgt spid="105"/>
                                        </p:tgtEl>
                                        <p:attrNameLst>
                                          <p:attrName>style.visibility</p:attrName>
                                        </p:attrNameLst>
                                      </p:cBhvr>
                                      <p:to>
                                        <p:strVal val="visible"/>
                                      </p:to>
                                    </p:set>
                                    <p:animEffect transition="in" filter="fade">
                                      <p:cBhvr>
                                        <p:cTn id="53" dur="1000"/>
                                        <p:tgtEl>
                                          <p:spTgt spid="105"/>
                                        </p:tgtEl>
                                      </p:cBhvr>
                                    </p:animEffect>
                                  </p:childTnLst>
                                </p:cTn>
                              </p:par>
                            </p:childTnLst>
                          </p:cTn>
                        </p:par>
                        <p:par>
                          <p:cTn id="54" fill="hold">
                            <p:stCondLst>
                              <p:cond delay="6000"/>
                            </p:stCondLst>
                            <p:childTnLst>
                              <p:par>
                                <p:cTn id="55" presetID="22" presetClass="entr" presetSubtype="4" repeatCount="5000" fill="hold" nodeType="afterEffect">
                                  <p:stCondLst>
                                    <p:cond delay="0"/>
                                  </p:stCondLst>
                                  <p:childTnLst>
                                    <p:set>
                                      <p:cBhvr>
                                        <p:cTn id="56" dur="1" fill="hold">
                                          <p:stCondLst>
                                            <p:cond delay="0"/>
                                          </p:stCondLst>
                                        </p:cTn>
                                        <p:tgtEl>
                                          <p:spTgt spid="103"/>
                                        </p:tgtEl>
                                        <p:attrNameLst>
                                          <p:attrName>style.visibility</p:attrName>
                                        </p:attrNameLst>
                                      </p:cBhvr>
                                      <p:to>
                                        <p:strVal val="visible"/>
                                      </p:to>
                                    </p:set>
                                    <p:animEffect transition="in" filter="wipe(down)">
                                      <p:cBhvr>
                                        <p:cTn id="57" dur="500"/>
                                        <p:tgtEl>
                                          <p:spTgt spid="103"/>
                                        </p:tgtEl>
                                      </p:cBhvr>
                                    </p:animEffect>
                                  </p:childTnLst>
                                </p:cTn>
                              </p:par>
                              <p:par>
                                <p:cTn id="58" presetID="22" presetClass="entr" presetSubtype="4" repeatCount="5000" fill="hold" nodeType="with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down)">
                                      <p:cBhvr>
                                        <p:cTn id="60" dur="500"/>
                                        <p:tgtEl>
                                          <p:spTgt spid="106"/>
                                        </p:tgtEl>
                                      </p:cBhvr>
                                    </p:animEffect>
                                  </p:childTnLst>
                                </p:cTn>
                              </p:par>
                              <p:par>
                                <p:cTn id="61" presetID="22" presetClass="entr" presetSubtype="4" repeatCount="5000" fill="hold" nodeType="withEffect">
                                  <p:stCondLst>
                                    <p:cond delay="0"/>
                                  </p:stCondLst>
                                  <p:childTnLst>
                                    <p:set>
                                      <p:cBhvr>
                                        <p:cTn id="62" dur="1" fill="hold">
                                          <p:stCondLst>
                                            <p:cond delay="0"/>
                                          </p:stCondLst>
                                        </p:cTn>
                                        <p:tgtEl>
                                          <p:spTgt spid="104"/>
                                        </p:tgtEl>
                                        <p:attrNameLst>
                                          <p:attrName>style.visibility</p:attrName>
                                        </p:attrNameLst>
                                      </p:cBhvr>
                                      <p:to>
                                        <p:strVal val="visible"/>
                                      </p:to>
                                    </p:set>
                                    <p:animEffect transition="in" filter="wipe(down)">
                                      <p:cBhvr>
                                        <p:cTn id="63" dur="500"/>
                                        <p:tgtEl>
                                          <p:spTgt spid="104"/>
                                        </p:tgtEl>
                                      </p:cBhvr>
                                    </p:animEffect>
                                  </p:childTnLst>
                                </p:cTn>
                              </p:par>
                              <p:par>
                                <p:cTn id="64" presetID="22" presetClass="entr" presetSubtype="4" repeatCount="5000" fill="hold" nodeType="withEffect">
                                  <p:stCondLst>
                                    <p:cond delay="0"/>
                                  </p:stCondLst>
                                  <p:childTnLst>
                                    <p:set>
                                      <p:cBhvr>
                                        <p:cTn id="65" dur="1" fill="hold">
                                          <p:stCondLst>
                                            <p:cond delay="0"/>
                                          </p:stCondLst>
                                        </p:cTn>
                                        <p:tgtEl>
                                          <p:spTgt spid="105"/>
                                        </p:tgtEl>
                                        <p:attrNameLst>
                                          <p:attrName>style.visibility</p:attrName>
                                        </p:attrNameLst>
                                      </p:cBhvr>
                                      <p:to>
                                        <p:strVal val="visible"/>
                                      </p:to>
                                    </p:set>
                                    <p:animEffect transition="in" filter="wipe(down)">
                                      <p:cBhvr>
                                        <p:cTn id="66" dur="500"/>
                                        <p:tgtEl>
                                          <p:spTgt spid="105"/>
                                        </p:tgtEl>
                                      </p:cBhvr>
                                    </p:animEffect>
                                  </p:childTnLst>
                                </p:cTn>
                              </p:par>
                            </p:childTnLst>
                          </p:cTn>
                        </p:par>
                        <p:par>
                          <p:cTn id="67" fill="hold">
                            <p:stCondLst>
                              <p:cond delay="8500"/>
                            </p:stCondLst>
                            <p:childTnLst>
                              <p:par>
                                <p:cTn id="68" presetID="10" presetClass="exit" presetSubtype="0" fill="hold" nodeType="afterEffect">
                                  <p:stCondLst>
                                    <p:cond delay="0"/>
                                  </p:stCondLst>
                                  <p:childTnLst>
                                    <p:animEffect transition="out" filter="fade">
                                      <p:cBhvr>
                                        <p:cTn id="69" dur="500"/>
                                        <p:tgtEl>
                                          <p:spTgt spid="103"/>
                                        </p:tgtEl>
                                      </p:cBhvr>
                                    </p:animEffect>
                                    <p:set>
                                      <p:cBhvr>
                                        <p:cTn id="70" dur="1" fill="hold">
                                          <p:stCondLst>
                                            <p:cond delay="499"/>
                                          </p:stCondLst>
                                        </p:cTn>
                                        <p:tgtEl>
                                          <p:spTgt spid="103"/>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106"/>
                                        </p:tgtEl>
                                      </p:cBhvr>
                                    </p:animEffect>
                                    <p:set>
                                      <p:cBhvr>
                                        <p:cTn id="73" dur="1" fill="hold">
                                          <p:stCondLst>
                                            <p:cond delay="499"/>
                                          </p:stCondLst>
                                        </p:cTn>
                                        <p:tgtEl>
                                          <p:spTgt spid="106"/>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105"/>
                                        </p:tgtEl>
                                      </p:cBhvr>
                                    </p:animEffect>
                                    <p:set>
                                      <p:cBhvr>
                                        <p:cTn id="76" dur="1" fill="hold">
                                          <p:stCondLst>
                                            <p:cond delay="499"/>
                                          </p:stCondLst>
                                        </p:cTn>
                                        <p:tgtEl>
                                          <p:spTgt spid="105"/>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104"/>
                                        </p:tgtEl>
                                      </p:cBhvr>
                                    </p:animEffect>
                                    <p:set>
                                      <p:cBhvr>
                                        <p:cTn id="79" dur="1" fill="hold">
                                          <p:stCondLst>
                                            <p:cond delay="499"/>
                                          </p:stCondLst>
                                        </p:cTn>
                                        <p:tgtEl>
                                          <p:spTgt spid="104"/>
                                        </p:tgtEl>
                                        <p:attrNameLst>
                                          <p:attrName>style.visibility</p:attrName>
                                        </p:attrNameLst>
                                      </p:cBhvr>
                                      <p:to>
                                        <p:strVal val="hidden"/>
                                      </p:to>
                                    </p:se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65"/>
                                        </p:tgtEl>
                                        <p:attrNameLst>
                                          <p:attrName>style.visibility</p:attrName>
                                        </p:attrNameLst>
                                      </p:cBhvr>
                                      <p:to>
                                        <p:strVal val="visible"/>
                                      </p:to>
                                    </p:set>
                                    <p:animEffect transition="in" filter="wipe(up)">
                                      <p:cBhvr>
                                        <p:cTn id="83" dur="500"/>
                                        <p:tgtEl>
                                          <p:spTgt spid="65"/>
                                        </p:tgtEl>
                                      </p:cBhvr>
                                    </p:animEffect>
                                  </p:childTnLst>
                                </p:cTn>
                              </p:par>
                            </p:childTnLst>
                          </p:cTn>
                        </p:par>
                        <p:par>
                          <p:cTn id="84" fill="hold">
                            <p:stCondLst>
                              <p:cond delay="9500"/>
                            </p:stCondLst>
                            <p:childTnLst>
                              <p:par>
                                <p:cTn id="85" presetID="22" presetClass="entr" presetSubtype="1" fill="hold" nodeType="afterEffect">
                                  <p:stCondLst>
                                    <p:cond delay="0"/>
                                  </p:stCondLst>
                                  <p:childTnLst>
                                    <p:set>
                                      <p:cBhvr>
                                        <p:cTn id="86" dur="1" fill="hold">
                                          <p:stCondLst>
                                            <p:cond delay="0"/>
                                          </p:stCondLst>
                                        </p:cTn>
                                        <p:tgtEl>
                                          <p:spTgt spid="111"/>
                                        </p:tgtEl>
                                        <p:attrNameLst>
                                          <p:attrName>style.visibility</p:attrName>
                                        </p:attrNameLst>
                                      </p:cBhvr>
                                      <p:to>
                                        <p:strVal val="visible"/>
                                      </p:to>
                                    </p:set>
                                    <p:animEffect transition="in" filter="wipe(up)">
                                      <p:cBhvr>
                                        <p:cTn id="87" dur="500"/>
                                        <p:tgtEl>
                                          <p:spTgt spid="111"/>
                                        </p:tgtEl>
                                      </p:cBhvr>
                                    </p:animEffect>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107"/>
                                        </p:tgtEl>
                                        <p:attrNameLst>
                                          <p:attrName>style.visibility</p:attrName>
                                        </p:attrNameLst>
                                      </p:cBhvr>
                                      <p:to>
                                        <p:strVal val="visible"/>
                                      </p:to>
                                    </p:set>
                                    <p:animEffect transition="in" filter="wipe(up)">
                                      <p:cBhvr>
                                        <p:cTn id="91" dur="500"/>
                                        <p:tgtEl>
                                          <p:spTgt spid="107"/>
                                        </p:tgtEl>
                                      </p:cBhvr>
                                    </p:animEffect>
                                  </p:childTnLst>
                                </p:cTn>
                              </p:par>
                            </p:childTnLst>
                          </p:cTn>
                        </p:par>
                        <p:par>
                          <p:cTn id="92" fill="hold">
                            <p:stCondLst>
                              <p:cond delay="10500"/>
                            </p:stCondLst>
                            <p:childTnLst>
                              <p:par>
                                <p:cTn id="93" presetID="22" presetClass="entr" presetSubtype="1"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up)">
                                      <p:cBhvr>
                                        <p:cTn id="95" dur="500"/>
                                        <p:tgtEl>
                                          <p:spTgt spid="112"/>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13"/>
                                        </p:tgtEl>
                                        <p:attrNameLst>
                                          <p:attrName>style.visibility</p:attrName>
                                        </p:attrNameLst>
                                      </p:cBhvr>
                                      <p:to>
                                        <p:strVal val="visible"/>
                                      </p:to>
                                    </p:set>
                                    <p:animEffect transition="in" filter="wipe(left)">
                                      <p:cBhvr>
                                        <p:cTn id="100" dur="500"/>
                                        <p:tgtEl>
                                          <p:spTgt spid="113"/>
                                        </p:tgtEl>
                                      </p:cBhvr>
                                    </p:animEffect>
                                  </p:childTnLst>
                                </p:cTn>
                              </p:par>
                            </p:childTnLst>
                          </p:cTn>
                        </p:par>
                        <p:par>
                          <p:cTn id="101" fill="hold">
                            <p:stCondLst>
                              <p:cond delay="500"/>
                            </p:stCondLst>
                            <p:childTnLst>
                              <p:par>
                                <p:cTn id="102" presetID="22" presetClass="entr" presetSubtype="8" fill="hold" grpId="0" nodeType="after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wipe(left)">
                                      <p:cBhvr>
                                        <p:cTn id="104" dur="500"/>
                                        <p:tgtEl>
                                          <p:spTgt spid="110"/>
                                        </p:tgtEl>
                                      </p:cBhvr>
                                    </p:animEffect>
                                  </p:childTnLst>
                                </p:cTn>
                              </p:par>
                            </p:childTnLst>
                          </p:cTn>
                        </p:par>
                        <p:par>
                          <p:cTn id="105" fill="hold">
                            <p:stCondLst>
                              <p:cond delay="1000"/>
                            </p:stCondLst>
                            <p:childTnLst>
                              <p:par>
                                <p:cTn id="106" presetID="22" presetClass="entr" presetSubtype="8" fill="hold" grpId="0" nodeType="afterEffect">
                                  <p:stCondLst>
                                    <p:cond delay="0"/>
                                  </p:stCondLst>
                                  <p:childTnLst>
                                    <p:set>
                                      <p:cBhvr>
                                        <p:cTn id="107" dur="1" fill="hold">
                                          <p:stCondLst>
                                            <p:cond delay="0"/>
                                          </p:stCondLst>
                                        </p:cTn>
                                        <p:tgtEl>
                                          <p:spTgt spid="108"/>
                                        </p:tgtEl>
                                        <p:attrNameLst>
                                          <p:attrName>style.visibility</p:attrName>
                                        </p:attrNameLst>
                                      </p:cBhvr>
                                      <p:to>
                                        <p:strVal val="visible"/>
                                      </p:to>
                                    </p:set>
                                    <p:animEffect transition="in" filter="wipe(left)">
                                      <p:cBhvr>
                                        <p:cTn id="108" dur="500"/>
                                        <p:tgtEl>
                                          <p:spTgt spid="108"/>
                                        </p:tgtEl>
                                      </p:cBhvr>
                                    </p:animEffect>
                                  </p:childTnLst>
                                </p:cTn>
                              </p:par>
                            </p:childTnLst>
                          </p:cTn>
                        </p:par>
                        <p:par>
                          <p:cTn id="109" fill="hold">
                            <p:stCondLst>
                              <p:cond delay="1500"/>
                            </p:stCondLst>
                            <p:childTnLst>
                              <p:par>
                                <p:cTn id="110" presetID="22" presetClass="entr" presetSubtype="8" fill="hold" grpId="0" nodeType="afterEffect">
                                  <p:stCondLst>
                                    <p:cond delay="0"/>
                                  </p:stCondLst>
                                  <p:childTnLst>
                                    <p:set>
                                      <p:cBhvr>
                                        <p:cTn id="111" dur="1" fill="hold">
                                          <p:stCondLst>
                                            <p:cond delay="0"/>
                                          </p:stCondLst>
                                        </p:cTn>
                                        <p:tgtEl>
                                          <p:spTgt spid="117"/>
                                        </p:tgtEl>
                                        <p:attrNameLst>
                                          <p:attrName>style.visibility</p:attrName>
                                        </p:attrNameLst>
                                      </p:cBhvr>
                                      <p:to>
                                        <p:strVal val="visible"/>
                                      </p:to>
                                    </p:set>
                                    <p:animEffect transition="in" filter="wipe(left)">
                                      <p:cBhvr>
                                        <p:cTn id="112" dur="500"/>
                                        <p:tgtEl>
                                          <p:spTgt spid="117"/>
                                        </p:tgtEl>
                                      </p:cBhvr>
                                    </p:animEffect>
                                  </p:childTnLst>
                                </p:cTn>
                              </p:par>
                            </p:childTnLst>
                          </p:cTn>
                        </p:par>
                        <p:par>
                          <p:cTn id="113" fill="hold">
                            <p:stCondLst>
                              <p:cond delay="2000"/>
                            </p:stCondLst>
                            <p:childTnLst>
                              <p:par>
                                <p:cTn id="114" presetID="22" presetClass="entr" presetSubtype="8" fill="hold" grpId="0" nodeType="afterEffect">
                                  <p:stCondLst>
                                    <p:cond delay="0"/>
                                  </p:stCondLst>
                                  <p:childTnLst>
                                    <p:set>
                                      <p:cBhvr>
                                        <p:cTn id="115" dur="1" fill="hold">
                                          <p:stCondLst>
                                            <p:cond delay="0"/>
                                          </p:stCondLst>
                                        </p:cTn>
                                        <p:tgtEl>
                                          <p:spTgt spid="118"/>
                                        </p:tgtEl>
                                        <p:attrNameLst>
                                          <p:attrName>style.visibility</p:attrName>
                                        </p:attrNameLst>
                                      </p:cBhvr>
                                      <p:to>
                                        <p:strVal val="visible"/>
                                      </p:to>
                                    </p:set>
                                    <p:animEffect transition="in" filter="wipe(left)">
                                      <p:cBhvr>
                                        <p:cTn id="116" dur="500"/>
                                        <p:tgtEl>
                                          <p:spTgt spid="118"/>
                                        </p:tgtEl>
                                      </p:cBhvr>
                                    </p:animEffect>
                                  </p:childTnLst>
                                </p:cTn>
                              </p:par>
                            </p:childTnLst>
                          </p:cTn>
                        </p:par>
                        <p:par>
                          <p:cTn id="117" fill="hold">
                            <p:stCondLst>
                              <p:cond delay="2500"/>
                            </p:stCondLst>
                            <p:childTnLst>
                              <p:par>
                                <p:cTn id="118" presetID="22" presetClass="entr" presetSubtype="8" fill="hold" grpId="0" nodeType="afterEffect">
                                  <p:stCondLst>
                                    <p:cond delay="0"/>
                                  </p:stCondLst>
                                  <p:childTnLst>
                                    <p:set>
                                      <p:cBhvr>
                                        <p:cTn id="119" dur="1" fill="hold">
                                          <p:stCondLst>
                                            <p:cond delay="0"/>
                                          </p:stCondLst>
                                        </p:cTn>
                                        <p:tgtEl>
                                          <p:spTgt spid="119"/>
                                        </p:tgtEl>
                                        <p:attrNameLst>
                                          <p:attrName>style.visibility</p:attrName>
                                        </p:attrNameLst>
                                      </p:cBhvr>
                                      <p:to>
                                        <p:strVal val="visible"/>
                                      </p:to>
                                    </p:set>
                                    <p:animEffect transition="in" filter="wipe(left)">
                                      <p:cBhvr>
                                        <p:cTn id="120" dur="500"/>
                                        <p:tgtEl>
                                          <p:spTgt spid="119"/>
                                        </p:tgtEl>
                                      </p:cBhvr>
                                    </p:animEffect>
                                  </p:childTnLst>
                                </p:cTn>
                              </p:par>
                            </p:childTnLst>
                          </p:cTn>
                        </p:par>
                        <p:par>
                          <p:cTn id="121" fill="hold">
                            <p:stCondLst>
                              <p:cond delay="3000"/>
                            </p:stCondLst>
                            <p:childTnLst>
                              <p:par>
                                <p:cTn id="122" presetID="1" presetClass="entr" presetSubtype="0" fill="hold" grpId="0" nodeType="afterEffect">
                                  <p:stCondLst>
                                    <p:cond delay="0"/>
                                  </p:stCondLst>
                                  <p:childTnLst>
                                    <p:set>
                                      <p:cBhvr>
                                        <p:cTn id="123" dur="1" fill="hold">
                                          <p:stCondLst>
                                            <p:cond delay="0"/>
                                          </p:stCondLst>
                                        </p:cTn>
                                        <p:tgtEl>
                                          <p:spTgt spid="114"/>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0" presetClass="exit" presetSubtype="0" fill="hold" grpId="1" nodeType="clickEffect">
                                  <p:stCondLst>
                                    <p:cond delay="0"/>
                                  </p:stCondLst>
                                  <p:childTnLst>
                                    <p:animEffect transition="out" filter="fade">
                                      <p:cBhvr>
                                        <p:cTn id="127" dur="500"/>
                                        <p:tgtEl>
                                          <p:spTgt spid="90"/>
                                        </p:tgtEl>
                                      </p:cBhvr>
                                    </p:animEffect>
                                    <p:set>
                                      <p:cBhvr>
                                        <p:cTn id="128" dur="1" fill="hold">
                                          <p:stCondLst>
                                            <p:cond delay="499"/>
                                          </p:stCondLst>
                                        </p:cTn>
                                        <p:tgtEl>
                                          <p:spTgt spid="90"/>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102"/>
                                        </p:tgtEl>
                                      </p:cBhvr>
                                    </p:animEffect>
                                    <p:set>
                                      <p:cBhvr>
                                        <p:cTn id="131" dur="1" fill="hold">
                                          <p:stCondLst>
                                            <p:cond delay="499"/>
                                          </p:stCondLst>
                                        </p:cTn>
                                        <p:tgtEl>
                                          <p:spTgt spid="102"/>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113"/>
                                        </p:tgtEl>
                                      </p:cBhvr>
                                    </p:animEffect>
                                    <p:set>
                                      <p:cBhvr>
                                        <p:cTn id="134" dur="1" fill="hold">
                                          <p:stCondLst>
                                            <p:cond delay="499"/>
                                          </p:stCondLst>
                                        </p:cTn>
                                        <p:tgtEl>
                                          <p:spTgt spid="113"/>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500"/>
                                        <p:tgtEl>
                                          <p:spTgt spid="121"/>
                                        </p:tgtEl>
                                      </p:cBhvr>
                                    </p:animEffect>
                                    <p:set>
                                      <p:cBhvr>
                                        <p:cTn id="137" dur="1" fill="hold">
                                          <p:stCondLst>
                                            <p:cond delay="499"/>
                                          </p:stCondLst>
                                        </p:cTn>
                                        <p:tgtEl>
                                          <p:spTgt spid="121"/>
                                        </p:tgtEl>
                                        <p:attrNameLst>
                                          <p:attrName>style.visibility</p:attrName>
                                        </p:attrNameLst>
                                      </p:cBhvr>
                                      <p:to>
                                        <p:strVal val="hidden"/>
                                      </p:to>
                                    </p:set>
                                  </p:childTnLst>
                                </p:cTn>
                              </p:par>
                              <p:par>
                                <p:cTn id="138" presetID="10" presetClass="exit" presetSubtype="0" fill="hold" nodeType="withEffect">
                                  <p:stCondLst>
                                    <p:cond delay="0"/>
                                  </p:stCondLst>
                                  <p:childTnLst>
                                    <p:animEffect transition="out" filter="fade">
                                      <p:cBhvr>
                                        <p:cTn id="139" dur="500"/>
                                        <p:tgtEl>
                                          <p:spTgt spid="120"/>
                                        </p:tgtEl>
                                      </p:cBhvr>
                                    </p:animEffect>
                                    <p:set>
                                      <p:cBhvr>
                                        <p:cTn id="140" dur="1" fill="hold">
                                          <p:stCondLst>
                                            <p:cond delay="499"/>
                                          </p:stCondLst>
                                        </p:cTn>
                                        <p:tgtEl>
                                          <p:spTgt spid="120"/>
                                        </p:tgtEl>
                                        <p:attrNameLst>
                                          <p:attrName>style.visibility</p:attrName>
                                        </p:attrNameLst>
                                      </p:cBhvr>
                                      <p:to>
                                        <p:strVal val="hidden"/>
                                      </p:to>
                                    </p:set>
                                  </p:childTnLst>
                                </p:cTn>
                              </p:par>
                              <p:par>
                                <p:cTn id="141" presetID="10" presetClass="exit" presetSubtype="0" fill="hold" nodeType="withEffect">
                                  <p:stCondLst>
                                    <p:cond delay="0"/>
                                  </p:stCondLst>
                                  <p:childTnLst>
                                    <p:animEffect transition="out" filter="fade">
                                      <p:cBhvr>
                                        <p:cTn id="142" dur="500"/>
                                        <p:tgtEl>
                                          <p:spTgt spid="122"/>
                                        </p:tgtEl>
                                      </p:cBhvr>
                                    </p:animEffect>
                                    <p:set>
                                      <p:cBhvr>
                                        <p:cTn id="143" dur="1" fill="hold">
                                          <p:stCondLst>
                                            <p:cond delay="499"/>
                                          </p:stCondLst>
                                        </p:cTn>
                                        <p:tgtEl>
                                          <p:spTgt spid="122"/>
                                        </p:tgtEl>
                                        <p:attrNameLst>
                                          <p:attrName>style.visibility</p:attrName>
                                        </p:attrNameLst>
                                      </p:cBhvr>
                                      <p:to>
                                        <p:strVal val="hidden"/>
                                      </p:to>
                                    </p:set>
                                  </p:childTnLst>
                                </p:cTn>
                              </p:par>
                            </p:childTnLst>
                          </p:cTn>
                        </p:par>
                        <p:par>
                          <p:cTn id="144" fill="hold">
                            <p:stCondLst>
                              <p:cond delay="500"/>
                            </p:stCondLst>
                            <p:childTnLst>
                              <p:par>
                                <p:cTn id="145" presetID="10" presetClass="entr" presetSubtype="0" fill="hold" grpId="0" nodeType="afterEffect">
                                  <p:stCondLst>
                                    <p:cond delay="0"/>
                                  </p:stCondLst>
                                  <p:childTnLst>
                                    <p:set>
                                      <p:cBhvr>
                                        <p:cTn id="146" dur="1" fill="hold">
                                          <p:stCondLst>
                                            <p:cond delay="0"/>
                                          </p:stCondLst>
                                        </p:cTn>
                                        <p:tgtEl>
                                          <p:spTgt spid="116"/>
                                        </p:tgtEl>
                                        <p:attrNameLst>
                                          <p:attrName>style.visibility</p:attrName>
                                        </p:attrNameLst>
                                      </p:cBhvr>
                                      <p:to>
                                        <p:strVal val="visible"/>
                                      </p:to>
                                    </p:set>
                                    <p:animEffect transition="in" filter="fade">
                                      <p:cBhvr>
                                        <p:cTn id="147"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9" grpId="0"/>
      <p:bldP spid="90" grpId="0"/>
      <p:bldP spid="90" grpId="1"/>
      <p:bldP spid="102" grpId="0"/>
      <p:bldP spid="102" grpId="1"/>
      <p:bldP spid="108" grpId="0"/>
      <p:bldP spid="110" grpId="0"/>
      <p:bldP spid="113" grpId="0"/>
      <p:bldP spid="113" grpId="1"/>
      <p:bldP spid="114" grpId="0"/>
      <p:bldP spid="116" grpId="0"/>
      <p:bldP spid="117" grpId="0"/>
      <p:bldP spid="118" grpId="0"/>
      <p:bldP spid="11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194997"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A6B0A7"/>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sp>
        <p:nvSpPr>
          <p:cNvPr id="2" name="Rounded Rectangle 1"/>
          <p:cNvSpPr/>
          <p:nvPr/>
        </p:nvSpPr>
        <p:spPr>
          <a:xfrm>
            <a:off x="-226223" y="308428"/>
            <a:ext cx="10941990" cy="6237488"/>
          </a:xfrm>
          <a:prstGeom prst="roundRect">
            <a:avLst>
              <a:gd name="adj" fmla="val 7199"/>
            </a:avLst>
          </a:prstGeom>
          <a:noFill/>
          <a:ln w="38100">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8" name="Group 97"/>
          <p:cNvGrpSpPr/>
          <p:nvPr/>
        </p:nvGrpSpPr>
        <p:grpSpPr>
          <a:xfrm>
            <a:off x="-9762055"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grpSp>
        <p:nvGrpSpPr>
          <p:cNvPr id="97" name="Group 96"/>
          <p:cNvGrpSpPr/>
          <p:nvPr/>
        </p:nvGrpSpPr>
        <p:grpSpPr>
          <a:xfrm>
            <a:off x="-9783828"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76385"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sp>
        <p:nvSpPr>
          <p:cNvPr id="3" name="Rectangle: Rounded Corners 2">
            <a:extLst>
              <a:ext uri="{FF2B5EF4-FFF2-40B4-BE49-F238E27FC236}">
                <a16:creationId xmlns:a16="http://schemas.microsoft.com/office/drawing/2014/main" id="{867A1805-FB7E-46AE-BFCA-912FB703EDB4}"/>
              </a:ext>
            </a:extLst>
          </p:cNvPr>
          <p:cNvSpPr/>
          <p:nvPr/>
        </p:nvSpPr>
        <p:spPr>
          <a:xfrm>
            <a:off x="1884698" y="446854"/>
            <a:ext cx="8741774" cy="2728055"/>
          </a:xfrm>
          <a:prstGeom prst="roundRect">
            <a:avLst/>
          </a:prstGeom>
          <a:solidFill>
            <a:srgbClr val="C7DDF1"/>
          </a:solidFill>
          <a:ln w="28575">
            <a:solidFill>
              <a:schemeClr val="accent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9764953" y="508182"/>
            <a:ext cx="675031" cy="640456"/>
            <a:chOff x="4000500" y="3427172"/>
            <a:chExt cx="979727" cy="929545"/>
          </a:xfrm>
        </p:grpSpPr>
        <p:sp>
          <p:nvSpPr>
            <p:cNvPr id="52" name="Oval 51"/>
            <p:cNvSpPr/>
            <p:nvPr/>
          </p:nvSpPr>
          <p:spPr>
            <a:xfrm>
              <a:off x="4000500" y="3427172"/>
              <a:ext cx="914400" cy="914400"/>
            </a:xfrm>
            <a:prstGeom prst="ellipse">
              <a:avLst/>
            </a:prstGeom>
            <a:solidFill>
              <a:srgbClr val="3A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1" name="Oval 70"/>
            <p:cNvSpPr/>
            <p:nvPr/>
          </p:nvSpPr>
          <p:spPr>
            <a:xfrm>
              <a:off x="4122057" y="3498547"/>
              <a:ext cx="858170" cy="858170"/>
            </a:xfrm>
            <a:prstGeom prst="ellipse">
              <a:avLst/>
            </a:prstGeom>
            <a:noFill/>
            <a:ln w="22225">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3" name="Group 72"/>
          <p:cNvGrpSpPr/>
          <p:nvPr/>
        </p:nvGrpSpPr>
        <p:grpSpPr>
          <a:xfrm rot="14544264">
            <a:off x="8945475" y="524907"/>
            <a:ext cx="675031" cy="640456"/>
            <a:chOff x="4000500" y="3427172"/>
            <a:chExt cx="979727" cy="929545"/>
          </a:xfrm>
        </p:grpSpPr>
        <p:sp>
          <p:nvSpPr>
            <p:cNvPr id="74" name="Oval 73"/>
            <p:cNvSpPr/>
            <p:nvPr/>
          </p:nvSpPr>
          <p:spPr>
            <a:xfrm>
              <a:off x="4000500" y="3427172"/>
              <a:ext cx="914400" cy="914400"/>
            </a:xfrm>
            <a:prstGeom prst="ellipse">
              <a:avLst/>
            </a:prstGeom>
            <a:solidFill>
              <a:srgbClr val="B4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5" name="Oval 74"/>
            <p:cNvSpPr/>
            <p:nvPr/>
          </p:nvSpPr>
          <p:spPr>
            <a:xfrm>
              <a:off x="4122057" y="3498547"/>
              <a:ext cx="858170" cy="858170"/>
            </a:xfrm>
            <a:prstGeom prst="ellipse">
              <a:avLst/>
            </a:prstGeom>
            <a:noFill/>
            <a:ln w="22225">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6" name="Group 75"/>
          <p:cNvGrpSpPr/>
          <p:nvPr/>
        </p:nvGrpSpPr>
        <p:grpSpPr>
          <a:xfrm rot="14544264">
            <a:off x="8100292" y="546462"/>
            <a:ext cx="677523" cy="642493"/>
            <a:chOff x="4000500" y="3409071"/>
            <a:chExt cx="983344" cy="932501"/>
          </a:xfrm>
        </p:grpSpPr>
        <p:sp>
          <p:nvSpPr>
            <p:cNvPr id="77" name="Oval 76"/>
            <p:cNvSpPr/>
            <p:nvPr/>
          </p:nvSpPr>
          <p:spPr>
            <a:xfrm>
              <a:off x="4000500" y="3427172"/>
              <a:ext cx="914400" cy="914400"/>
            </a:xfrm>
            <a:prstGeom prst="ellipse">
              <a:avLst/>
            </a:prstGeom>
            <a:solidFill>
              <a:srgbClr val="E4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8" name="Oval 77"/>
            <p:cNvSpPr/>
            <p:nvPr/>
          </p:nvSpPr>
          <p:spPr>
            <a:xfrm>
              <a:off x="4125674" y="3409071"/>
              <a:ext cx="858170" cy="858170"/>
            </a:xfrm>
            <a:prstGeom prst="ellipse">
              <a:avLst/>
            </a:prstGeom>
            <a:noFill/>
            <a:ln w="22225">
              <a:solidFill>
                <a:srgbClr val="97B2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16" name="!!TextBox 78">
            <a:extLst>
              <a:ext uri="{FF2B5EF4-FFF2-40B4-BE49-F238E27FC236}">
                <a16:creationId xmlns:a16="http://schemas.microsoft.com/office/drawing/2014/main" id="{E31EB399-96D0-487F-8D5F-2B0C16D2BB40}"/>
              </a:ext>
            </a:extLst>
          </p:cNvPr>
          <p:cNvSpPr txBox="1"/>
          <p:nvPr/>
        </p:nvSpPr>
        <p:spPr>
          <a:xfrm>
            <a:off x="2134902" y="1106513"/>
            <a:ext cx="8768595" cy="1938992"/>
          </a:xfrm>
          <a:prstGeom prst="rect">
            <a:avLst/>
          </a:prstGeom>
          <a:noFill/>
        </p:spPr>
        <p:txBody>
          <a:bodyPr wrap="square" rtlCol="0">
            <a:spAutoFit/>
          </a:bodyPr>
          <a:lstStyle/>
          <a:p>
            <a:pPr indent="400050"/>
            <a:r>
              <a:rPr lang="vi-VN" sz="4000"/>
              <a:t>Khi thực hiện phép chia hai số có tận cùng là các chữ số 0</a:t>
            </a:r>
            <a:r>
              <a:rPr lang="en-US" sz="4000"/>
              <a:t>, </a:t>
            </a:r>
            <a:r>
              <a:rPr lang="en-US" sz="4000">
                <a:latin typeface="Arial (Body)"/>
              </a:rPr>
              <a:t>ta làm như thế nào?</a:t>
            </a:r>
            <a:endParaRPr lang="id-ID" sz="4000" dirty="0">
              <a:latin typeface="Arial (Body)"/>
            </a:endParaRPr>
          </a:p>
        </p:txBody>
      </p:sp>
      <p:pic>
        <p:nvPicPr>
          <p:cNvPr id="57" name="Picture 56">
            <a:extLst>
              <a:ext uri="{FF2B5EF4-FFF2-40B4-BE49-F238E27FC236}">
                <a16:creationId xmlns:a16="http://schemas.microsoft.com/office/drawing/2014/main" id="{7A79BDBC-E4E4-4D6F-B38D-BE9A73743954}"/>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79940" y="-227306"/>
            <a:ext cx="2189604" cy="2189604"/>
          </a:xfrm>
          <a:prstGeom prst="rect">
            <a:avLst/>
          </a:prstGeom>
        </p:spPr>
      </p:pic>
      <p:pic>
        <p:nvPicPr>
          <p:cNvPr id="66" name="!!Picture 65">
            <a:extLst>
              <a:ext uri="{FF2B5EF4-FFF2-40B4-BE49-F238E27FC236}">
                <a16:creationId xmlns:a16="http://schemas.microsoft.com/office/drawing/2014/main" id="{7E6BEAD6-674A-4429-AB2C-B299C8C38C6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16375" y="3059535"/>
            <a:ext cx="3833793" cy="3833793"/>
          </a:xfrm>
          <a:prstGeom prst="rect">
            <a:avLst/>
          </a:prstGeom>
        </p:spPr>
      </p:pic>
      <p:pic>
        <p:nvPicPr>
          <p:cNvPr id="68" name="Picture 67">
            <a:extLst>
              <a:ext uri="{FF2B5EF4-FFF2-40B4-BE49-F238E27FC236}">
                <a16:creationId xmlns:a16="http://schemas.microsoft.com/office/drawing/2014/main" id="{BA8A1A28-1610-4E08-B6FA-1E6F0E75FD9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182844" y="3470390"/>
            <a:ext cx="944528" cy="944528"/>
          </a:xfrm>
          <a:prstGeom prst="rect">
            <a:avLst/>
          </a:prstGeom>
        </p:spPr>
      </p:pic>
    </p:spTree>
    <p:extLst>
      <p:ext uri="{BB962C8B-B14F-4D97-AF65-F5344CB8AC3E}">
        <p14:creationId xmlns:p14="http://schemas.microsoft.com/office/powerpoint/2010/main" val="34059990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194997"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A6B0A7"/>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sp>
        <p:nvSpPr>
          <p:cNvPr id="2" name="Rounded Rectangle 1"/>
          <p:cNvSpPr/>
          <p:nvPr/>
        </p:nvSpPr>
        <p:spPr>
          <a:xfrm>
            <a:off x="-226223" y="308428"/>
            <a:ext cx="10941990" cy="6237488"/>
          </a:xfrm>
          <a:prstGeom prst="roundRect">
            <a:avLst>
              <a:gd name="adj" fmla="val 7199"/>
            </a:avLst>
          </a:prstGeom>
          <a:noFill/>
          <a:ln w="38100">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8" name="Group 97"/>
          <p:cNvGrpSpPr/>
          <p:nvPr/>
        </p:nvGrpSpPr>
        <p:grpSpPr>
          <a:xfrm>
            <a:off x="-9762055"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grpSp>
        <p:nvGrpSpPr>
          <p:cNvPr id="97" name="Group 96"/>
          <p:cNvGrpSpPr/>
          <p:nvPr/>
        </p:nvGrpSpPr>
        <p:grpSpPr>
          <a:xfrm>
            <a:off x="-9783828"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76385"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sp>
        <p:nvSpPr>
          <p:cNvPr id="3" name="Rectangle: Rounded Corners 2">
            <a:extLst>
              <a:ext uri="{FF2B5EF4-FFF2-40B4-BE49-F238E27FC236}">
                <a16:creationId xmlns:a16="http://schemas.microsoft.com/office/drawing/2014/main" id="{867A1805-FB7E-46AE-BFCA-912FB703EDB4}"/>
              </a:ext>
            </a:extLst>
          </p:cNvPr>
          <p:cNvSpPr/>
          <p:nvPr/>
        </p:nvSpPr>
        <p:spPr>
          <a:xfrm>
            <a:off x="1884698" y="446853"/>
            <a:ext cx="8741774" cy="5997488"/>
          </a:xfrm>
          <a:prstGeom prst="roundRect">
            <a:avLst>
              <a:gd name="adj" fmla="val 10314"/>
            </a:avLst>
          </a:prstGeom>
          <a:solidFill>
            <a:srgbClr val="C7DDF1"/>
          </a:solidFill>
          <a:ln w="28575">
            <a:solidFill>
              <a:schemeClr val="accent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9764953" y="508182"/>
            <a:ext cx="675031" cy="640456"/>
            <a:chOff x="4000500" y="3427172"/>
            <a:chExt cx="979727" cy="929545"/>
          </a:xfrm>
        </p:grpSpPr>
        <p:sp>
          <p:nvSpPr>
            <p:cNvPr id="52" name="Oval 51"/>
            <p:cNvSpPr/>
            <p:nvPr/>
          </p:nvSpPr>
          <p:spPr>
            <a:xfrm>
              <a:off x="4000500" y="3427172"/>
              <a:ext cx="914400" cy="914400"/>
            </a:xfrm>
            <a:prstGeom prst="ellipse">
              <a:avLst/>
            </a:prstGeom>
            <a:solidFill>
              <a:srgbClr val="3A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1" name="Oval 70"/>
            <p:cNvSpPr/>
            <p:nvPr/>
          </p:nvSpPr>
          <p:spPr>
            <a:xfrm>
              <a:off x="4122057" y="3498547"/>
              <a:ext cx="858170" cy="858170"/>
            </a:xfrm>
            <a:prstGeom prst="ellipse">
              <a:avLst/>
            </a:prstGeom>
            <a:noFill/>
            <a:ln w="22225">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3" name="Group 72"/>
          <p:cNvGrpSpPr/>
          <p:nvPr/>
        </p:nvGrpSpPr>
        <p:grpSpPr>
          <a:xfrm rot="14544264">
            <a:off x="8945475" y="524907"/>
            <a:ext cx="675031" cy="640456"/>
            <a:chOff x="4000500" y="3427172"/>
            <a:chExt cx="979727" cy="929545"/>
          </a:xfrm>
        </p:grpSpPr>
        <p:sp>
          <p:nvSpPr>
            <p:cNvPr id="74" name="Oval 73"/>
            <p:cNvSpPr/>
            <p:nvPr/>
          </p:nvSpPr>
          <p:spPr>
            <a:xfrm>
              <a:off x="4000500" y="3427172"/>
              <a:ext cx="914400" cy="914400"/>
            </a:xfrm>
            <a:prstGeom prst="ellipse">
              <a:avLst/>
            </a:prstGeom>
            <a:solidFill>
              <a:srgbClr val="B4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5" name="Oval 74"/>
            <p:cNvSpPr/>
            <p:nvPr/>
          </p:nvSpPr>
          <p:spPr>
            <a:xfrm>
              <a:off x="4122057" y="3498547"/>
              <a:ext cx="858170" cy="858170"/>
            </a:xfrm>
            <a:prstGeom prst="ellipse">
              <a:avLst/>
            </a:prstGeom>
            <a:noFill/>
            <a:ln w="22225">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6" name="Group 75"/>
          <p:cNvGrpSpPr/>
          <p:nvPr/>
        </p:nvGrpSpPr>
        <p:grpSpPr>
          <a:xfrm rot="14544264">
            <a:off x="8100292" y="546462"/>
            <a:ext cx="677523" cy="642493"/>
            <a:chOff x="4000500" y="3409071"/>
            <a:chExt cx="983344" cy="932501"/>
          </a:xfrm>
        </p:grpSpPr>
        <p:sp>
          <p:nvSpPr>
            <p:cNvPr id="77" name="Oval 76"/>
            <p:cNvSpPr/>
            <p:nvPr/>
          </p:nvSpPr>
          <p:spPr>
            <a:xfrm>
              <a:off x="4000500" y="3427172"/>
              <a:ext cx="914400" cy="914400"/>
            </a:xfrm>
            <a:prstGeom prst="ellipse">
              <a:avLst/>
            </a:prstGeom>
            <a:solidFill>
              <a:srgbClr val="E4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8" name="Oval 77"/>
            <p:cNvSpPr/>
            <p:nvPr/>
          </p:nvSpPr>
          <p:spPr>
            <a:xfrm>
              <a:off x="4125674" y="3409071"/>
              <a:ext cx="858170" cy="858170"/>
            </a:xfrm>
            <a:prstGeom prst="ellipse">
              <a:avLst/>
            </a:prstGeom>
            <a:noFill/>
            <a:ln w="22225">
              <a:solidFill>
                <a:srgbClr val="97B2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16" name="!!TextBox 78">
            <a:extLst>
              <a:ext uri="{FF2B5EF4-FFF2-40B4-BE49-F238E27FC236}">
                <a16:creationId xmlns:a16="http://schemas.microsoft.com/office/drawing/2014/main" id="{E31EB399-96D0-487F-8D5F-2B0C16D2BB40}"/>
              </a:ext>
            </a:extLst>
          </p:cNvPr>
          <p:cNvSpPr txBox="1"/>
          <p:nvPr/>
        </p:nvSpPr>
        <p:spPr>
          <a:xfrm>
            <a:off x="2135534" y="1127036"/>
            <a:ext cx="8401838" cy="3170099"/>
          </a:xfrm>
          <a:prstGeom prst="rect">
            <a:avLst/>
          </a:prstGeom>
          <a:noFill/>
        </p:spPr>
        <p:txBody>
          <a:bodyPr wrap="square" rtlCol="0">
            <a:spAutoFit/>
          </a:bodyPr>
          <a:lstStyle/>
          <a:p>
            <a:pPr indent="400050" algn="just"/>
            <a:r>
              <a:rPr lang="vi-VN" sz="4000">
                <a:solidFill>
                  <a:srgbClr val="C00000"/>
                </a:solidFill>
                <a:latin typeface="Tahoma" panose="020B0604030504040204" pitchFamily="34" charset="0"/>
                <a:ea typeface="Tahoma" panose="020B0604030504040204" pitchFamily="34" charset="0"/>
                <a:cs typeface="Tahoma" panose="020B0604030504040204" pitchFamily="34" charset="0"/>
              </a:rPr>
              <a:t>Khi thực hiện phép chia hai số có tận cùng là các chữ số 0, ta có thể cùng xóa một, hai, ba, ... chữ số 0 ở tận cùng của số chia và số bị chia, rồi chia như thường.</a:t>
            </a:r>
          </a:p>
        </p:txBody>
      </p:sp>
      <p:pic>
        <p:nvPicPr>
          <p:cNvPr id="57" name="Picture 56">
            <a:extLst>
              <a:ext uri="{FF2B5EF4-FFF2-40B4-BE49-F238E27FC236}">
                <a16:creationId xmlns:a16="http://schemas.microsoft.com/office/drawing/2014/main" id="{7A79BDBC-E4E4-4D6F-B38D-BE9A73743954}"/>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79940" y="-227306"/>
            <a:ext cx="2189604" cy="2189604"/>
          </a:xfrm>
          <a:prstGeom prst="rect">
            <a:avLst/>
          </a:prstGeom>
        </p:spPr>
      </p:pic>
      <p:cxnSp>
        <p:nvCxnSpPr>
          <p:cNvPr id="79" name="Straight Connector 78">
            <a:extLst>
              <a:ext uri="{FF2B5EF4-FFF2-40B4-BE49-F238E27FC236}">
                <a16:creationId xmlns:a16="http://schemas.microsoft.com/office/drawing/2014/main" id="{DC16C691-4C2F-4DE7-8831-9E87A947A3C7}"/>
              </a:ext>
            </a:extLst>
          </p:cNvPr>
          <p:cNvCxnSpPr>
            <a:cxnSpLocks/>
          </p:cNvCxnSpPr>
          <p:nvPr/>
        </p:nvCxnSpPr>
        <p:spPr>
          <a:xfrm>
            <a:off x="2167779" y="2990850"/>
            <a:ext cx="213752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700C5AD9-6E50-4E0B-A526-63C2BC8C6435}"/>
              </a:ext>
            </a:extLst>
          </p:cNvPr>
          <p:cNvCxnSpPr>
            <a:cxnSpLocks/>
          </p:cNvCxnSpPr>
          <p:nvPr/>
        </p:nvCxnSpPr>
        <p:spPr>
          <a:xfrm>
            <a:off x="7982856" y="2990850"/>
            <a:ext cx="2412118"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3A02A1E1-15EF-4D42-BE36-2CE6D35F05C3}"/>
              </a:ext>
            </a:extLst>
          </p:cNvPr>
          <p:cNvCxnSpPr>
            <a:cxnSpLocks/>
          </p:cNvCxnSpPr>
          <p:nvPr/>
        </p:nvCxnSpPr>
        <p:spPr>
          <a:xfrm>
            <a:off x="2270721" y="3591378"/>
            <a:ext cx="2034579"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09F9127C-BBA0-4779-86F4-7593849BDFD4}"/>
              </a:ext>
            </a:extLst>
          </p:cNvPr>
          <p:cNvCxnSpPr>
            <a:cxnSpLocks/>
          </p:cNvCxnSpPr>
          <p:nvPr/>
        </p:nvCxnSpPr>
        <p:spPr>
          <a:xfrm>
            <a:off x="5500608" y="3582306"/>
            <a:ext cx="1624092"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4CB3709D-800D-4212-BC81-E98264D46D5E}"/>
              </a:ext>
            </a:extLst>
          </p:cNvPr>
          <p:cNvCxnSpPr>
            <a:cxnSpLocks/>
          </p:cNvCxnSpPr>
          <p:nvPr/>
        </p:nvCxnSpPr>
        <p:spPr>
          <a:xfrm>
            <a:off x="8068633" y="3582306"/>
            <a:ext cx="2062339"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101" name="!!TextBox 78">
            <a:extLst>
              <a:ext uri="{FF2B5EF4-FFF2-40B4-BE49-F238E27FC236}">
                <a16:creationId xmlns:a16="http://schemas.microsoft.com/office/drawing/2014/main" id="{82E58559-C4C8-4980-AADB-8D32EB7D1662}"/>
              </a:ext>
            </a:extLst>
          </p:cNvPr>
          <p:cNvSpPr txBox="1"/>
          <p:nvPr/>
        </p:nvSpPr>
        <p:spPr>
          <a:xfrm>
            <a:off x="2165057" y="4422454"/>
            <a:ext cx="8401838" cy="1754326"/>
          </a:xfrm>
          <a:prstGeom prst="rect">
            <a:avLst/>
          </a:prstGeom>
          <a:noFill/>
        </p:spPr>
        <p:txBody>
          <a:bodyPr wrap="square" rtlCol="0">
            <a:spAutoFit/>
          </a:bodyPr>
          <a:lstStyle/>
          <a:p>
            <a:pPr indent="800100" algn="just"/>
            <a:r>
              <a:rPr lang="en-US" sz="3600">
                <a:latin typeface="Tahoma" panose="020B0604030504040204" pitchFamily="34" charset="0"/>
                <a:ea typeface="Tahoma" panose="020B0604030504040204" pitchFamily="34" charset="0"/>
                <a:cs typeface="Tahoma" panose="020B0604030504040204" pitchFamily="34" charset="0"/>
              </a:rPr>
              <a:t>Xóa bao nhiêu chữ số 0 ở tận cùng của số chia thì phải xóa bấy nhiêu chữ số 0 ở tận cùng của số bị chia.</a:t>
            </a:r>
            <a:endParaRPr lang="vi-VN" sz="3600">
              <a:latin typeface="Tahoma" panose="020B0604030504040204" pitchFamily="34" charset="0"/>
              <a:ea typeface="Tahoma" panose="020B0604030504040204" pitchFamily="34" charset="0"/>
              <a:cs typeface="Tahoma" panose="020B0604030504040204" pitchFamily="34" charset="0"/>
            </a:endParaRPr>
          </a:p>
        </p:txBody>
      </p:sp>
      <p:sp>
        <p:nvSpPr>
          <p:cNvPr id="67" name="Graphic 65" descr="Warning">
            <a:extLst>
              <a:ext uri="{FF2B5EF4-FFF2-40B4-BE49-F238E27FC236}">
                <a16:creationId xmlns:a16="http://schemas.microsoft.com/office/drawing/2014/main" id="{A8287320-7B0F-47CD-9679-9DAB8A0624B0}"/>
              </a:ext>
            </a:extLst>
          </p:cNvPr>
          <p:cNvSpPr/>
          <p:nvPr/>
        </p:nvSpPr>
        <p:spPr>
          <a:xfrm>
            <a:off x="2279408" y="4434944"/>
            <a:ext cx="658170" cy="571655"/>
          </a:xfrm>
          <a:custGeom>
            <a:avLst/>
            <a:gdLst>
              <a:gd name="connsiteX0" fmla="*/ 816511 w 821491"/>
              <a:gd name="connsiteY0" fmla="*/ 666988 h 724138"/>
              <a:gd name="connsiteX1" fmla="*/ 444083 w 821491"/>
              <a:gd name="connsiteY1" fmla="*/ 19288 h 724138"/>
              <a:gd name="connsiteX2" fmla="*/ 378361 w 821491"/>
              <a:gd name="connsiteY2" fmla="*/ 19288 h 724138"/>
              <a:gd name="connsiteX3" fmla="*/ 4981 w 821491"/>
              <a:gd name="connsiteY3" fmla="*/ 666988 h 724138"/>
              <a:gd name="connsiteX4" fmla="*/ 38318 w 821491"/>
              <a:gd name="connsiteY4" fmla="*/ 724138 h 724138"/>
              <a:gd name="connsiteX5" fmla="*/ 410746 w 821491"/>
              <a:gd name="connsiteY5" fmla="*/ 724138 h 724138"/>
              <a:gd name="connsiteX6" fmla="*/ 783173 w 821491"/>
              <a:gd name="connsiteY6" fmla="*/ 724138 h 724138"/>
              <a:gd name="connsiteX7" fmla="*/ 816511 w 821491"/>
              <a:gd name="connsiteY7" fmla="*/ 666988 h 724138"/>
              <a:gd name="connsiteX8" fmla="*/ 382171 w 821491"/>
              <a:gd name="connsiteY8" fmla="*/ 171688 h 724138"/>
              <a:gd name="connsiteX9" fmla="*/ 439321 w 821491"/>
              <a:gd name="connsiteY9" fmla="*/ 171688 h 724138"/>
              <a:gd name="connsiteX10" fmla="*/ 439321 w 821491"/>
              <a:gd name="connsiteY10" fmla="*/ 505063 h 724138"/>
              <a:gd name="connsiteX11" fmla="*/ 382171 w 821491"/>
              <a:gd name="connsiteY11" fmla="*/ 505063 h 724138"/>
              <a:gd name="connsiteX12" fmla="*/ 382171 w 821491"/>
              <a:gd name="connsiteY12" fmla="*/ 171688 h 724138"/>
              <a:gd name="connsiteX13" fmla="*/ 410746 w 821491"/>
              <a:gd name="connsiteY13" fmla="*/ 638413 h 724138"/>
              <a:gd name="connsiteX14" fmla="*/ 363121 w 821491"/>
              <a:gd name="connsiteY14" fmla="*/ 590788 h 724138"/>
              <a:gd name="connsiteX15" fmla="*/ 410746 w 821491"/>
              <a:gd name="connsiteY15" fmla="*/ 543163 h 724138"/>
              <a:gd name="connsiteX16" fmla="*/ 458371 w 821491"/>
              <a:gd name="connsiteY16" fmla="*/ 590788 h 724138"/>
              <a:gd name="connsiteX17" fmla="*/ 410746 w 821491"/>
              <a:gd name="connsiteY17" fmla="*/ 638413 h 72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1491" h="724138">
                <a:moveTo>
                  <a:pt x="816511" y="666988"/>
                </a:moveTo>
                <a:lnTo>
                  <a:pt x="444083" y="19288"/>
                </a:lnTo>
                <a:cubicBezTo>
                  <a:pt x="429796" y="-6429"/>
                  <a:pt x="392648" y="-6429"/>
                  <a:pt x="378361" y="19288"/>
                </a:cubicBezTo>
                <a:lnTo>
                  <a:pt x="4981" y="666988"/>
                </a:lnTo>
                <a:cubicBezTo>
                  <a:pt x="-9307" y="692706"/>
                  <a:pt x="8791" y="724138"/>
                  <a:pt x="38318" y="724138"/>
                </a:cubicBezTo>
                <a:lnTo>
                  <a:pt x="410746" y="724138"/>
                </a:lnTo>
                <a:lnTo>
                  <a:pt x="783173" y="724138"/>
                </a:lnTo>
                <a:cubicBezTo>
                  <a:pt x="812701" y="724138"/>
                  <a:pt x="830798" y="692706"/>
                  <a:pt x="816511" y="666988"/>
                </a:cubicBezTo>
                <a:close/>
                <a:moveTo>
                  <a:pt x="382171" y="171688"/>
                </a:moveTo>
                <a:lnTo>
                  <a:pt x="439321" y="171688"/>
                </a:lnTo>
                <a:lnTo>
                  <a:pt x="439321" y="505063"/>
                </a:lnTo>
                <a:lnTo>
                  <a:pt x="382171" y="505063"/>
                </a:lnTo>
                <a:lnTo>
                  <a:pt x="382171" y="171688"/>
                </a:lnTo>
                <a:close/>
                <a:moveTo>
                  <a:pt x="410746" y="638413"/>
                </a:moveTo>
                <a:cubicBezTo>
                  <a:pt x="384076" y="638413"/>
                  <a:pt x="363121" y="617458"/>
                  <a:pt x="363121" y="590788"/>
                </a:cubicBezTo>
                <a:cubicBezTo>
                  <a:pt x="363121" y="564118"/>
                  <a:pt x="384076" y="543163"/>
                  <a:pt x="410746" y="543163"/>
                </a:cubicBezTo>
                <a:cubicBezTo>
                  <a:pt x="437416" y="543163"/>
                  <a:pt x="458371" y="564118"/>
                  <a:pt x="458371" y="590788"/>
                </a:cubicBezTo>
                <a:cubicBezTo>
                  <a:pt x="458371" y="617458"/>
                  <a:pt x="437416" y="638413"/>
                  <a:pt x="410746" y="638413"/>
                </a:cubicBezTo>
                <a:close/>
              </a:path>
            </a:pathLst>
          </a:custGeom>
          <a:solidFill>
            <a:srgbClr val="FFFF00"/>
          </a:solidFill>
          <a:ln w="9525" cap="flat">
            <a:solidFill>
              <a:schemeClr val="tx1"/>
            </a:solidFill>
            <a:prstDash val="solid"/>
            <a:miter/>
          </a:ln>
        </p:spPr>
        <p:txBody>
          <a:bodyPr rtlCol="0" anchor="ctr"/>
          <a:lstStyle/>
          <a:p>
            <a:endParaRPr lang="en-US"/>
          </a:p>
        </p:txBody>
      </p:sp>
    </p:spTree>
    <p:extLst>
      <p:ext uri="{BB962C8B-B14F-4D97-AF65-F5344CB8AC3E}">
        <p14:creationId xmlns:p14="http://schemas.microsoft.com/office/powerpoint/2010/main" val="2455371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wipe(left)">
                                      <p:cBhvr>
                                        <p:cTn id="11" dur="500"/>
                                        <p:tgtEl>
                                          <p:spTgt spid="8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left)">
                                      <p:cBhvr>
                                        <p:cTn id="15" dur="500"/>
                                        <p:tgtEl>
                                          <p:spTgt spid="8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84"/>
                                        </p:tgtEl>
                                        <p:attrNameLst>
                                          <p:attrName>style.visibility</p:attrName>
                                        </p:attrNameLst>
                                      </p:cBhvr>
                                      <p:to>
                                        <p:strVal val="visible"/>
                                      </p:to>
                                    </p:set>
                                    <p:animEffect transition="in" filter="wipe(left)">
                                      <p:cBhvr>
                                        <p:cTn id="19" dur="500"/>
                                        <p:tgtEl>
                                          <p:spTgt spid="8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89"/>
                                        </p:tgtEl>
                                        <p:attrNameLst>
                                          <p:attrName>style.visibility</p:attrName>
                                        </p:attrNameLst>
                                      </p:cBhvr>
                                      <p:to>
                                        <p:strVal val="visible"/>
                                      </p:to>
                                    </p:set>
                                    <p:animEffect transition="in" filter="wipe(left)">
                                      <p:cBhvr>
                                        <p:cTn id="23" dur="500"/>
                                        <p:tgtEl>
                                          <p:spTgt spid="8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repeatCount="indefinite" fill="hold" grpId="0" nodeType="click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fade">
                                      <p:cBhvr>
                                        <p:cTn id="28" dur="500"/>
                                        <p:tgtEl>
                                          <p:spTgt spid="67"/>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01"/>
                                        </p:tgtEl>
                                        <p:attrNameLst>
                                          <p:attrName>style.visibility</p:attrName>
                                        </p:attrNameLst>
                                      </p:cBhvr>
                                      <p:to>
                                        <p:strVal val="visible"/>
                                      </p:to>
                                    </p:set>
                                    <p:animEffect transition="in" filter="wipe(up)">
                                      <p:cBhvr>
                                        <p:cTn id="31"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6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194997"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89978A"/>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grpSp>
        <p:nvGrpSpPr>
          <p:cNvPr id="98" name="Group 97"/>
          <p:cNvGrpSpPr/>
          <p:nvPr/>
        </p:nvGrpSpPr>
        <p:grpSpPr>
          <a:xfrm>
            <a:off x="-332524"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sp>
        <p:nvSpPr>
          <p:cNvPr id="2" name="Rounded Rectangle 1"/>
          <p:cNvSpPr/>
          <p:nvPr/>
        </p:nvSpPr>
        <p:spPr>
          <a:xfrm>
            <a:off x="-795131" y="268672"/>
            <a:ext cx="11088590" cy="6342742"/>
          </a:xfrm>
          <a:prstGeom prst="roundRect">
            <a:avLst>
              <a:gd name="adj" fmla="val 8519"/>
            </a:avLst>
          </a:prstGeom>
          <a:solidFill>
            <a:srgbClr val="E0C9A8"/>
          </a:solidFill>
          <a:ln>
            <a:solidFill>
              <a:srgbClr val="E0C9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7" name="Group 96"/>
          <p:cNvGrpSpPr/>
          <p:nvPr/>
        </p:nvGrpSpPr>
        <p:grpSpPr>
          <a:xfrm>
            <a:off x="-9783828"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76385"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graphicFrame>
        <p:nvGraphicFramePr>
          <p:cNvPr id="54" name="Chart 53"/>
          <p:cNvGraphicFramePr/>
          <p:nvPr>
            <p:extLst>
              <p:ext uri="{D42A27DB-BD31-4B8C-83A1-F6EECF244321}">
                <p14:modId xmlns:p14="http://schemas.microsoft.com/office/powerpoint/2010/main" val="1518131759"/>
              </p:ext>
            </p:extLst>
          </p:nvPr>
        </p:nvGraphicFramePr>
        <p:xfrm>
          <a:off x="1792156" y="1931360"/>
          <a:ext cx="7318720" cy="4066667"/>
        </p:xfrm>
        <a:graphic>
          <a:graphicData uri="http://schemas.openxmlformats.org/drawingml/2006/chart">
            <c:chart xmlns:c="http://schemas.openxmlformats.org/drawingml/2006/chart" xmlns:r="http://schemas.openxmlformats.org/officeDocument/2006/relationships" r:id="rId9"/>
          </a:graphicData>
        </a:graphic>
      </p:graphicFrame>
      <p:pic>
        <p:nvPicPr>
          <p:cNvPr id="53" name="Picture 52">
            <a:extLst>
              <a:ext uri="{FF2B5EF4-FFF2-40B4-BE49-F238E27FC236}">
                <a16:creationId xmlns:a16="http://schemas.microsoft.com/office/drawing/2014/main" id="{776CD6D3-9F46-4C21-A4EF-65ACB408C6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1652" y="26367"/>
            <a:ext cx="3336297" cy="3336297"/>
          </a:xfrm>
          <a:prstGeom prst="rect">
            <a:avLst/>
          </a:prstGeom>
        </p:spPr>
      </p:pic>
      <p:sp>
        <p:nvSpPr>
          <p:cNvPr id="71" name="!!TextBox 63">
            <a:extLst>
              <a:ext uri="{FF2B5EF4-FFF2-40B4-BE49-F238E27FC236}">
                <a16:creationId xmlns:a16="http://schemas.microsoft.com/office/drawing/2014/main" id="{BBB592A3-8BE0-4DC1-8BCF-224D86C89BB0}"/>
              </a:ext>
            </a:extLst>
          </p:cNvPr>
          <p:cNvSpPr txBox="1"/>
          <p:nvPr/>
        </p:nvSpPr>
        <p:spPr>
          <a:xfrm>
            <a:off x="1939189" y="2484099"/>
            <a:ext cx="7230826" cy="1862048"/>
          </a:xfrm>
          <a:prstGeom prst="rect">
            <a:avLst/>
          </a:prstGeom>
          <a:noFill/>
        </p:spPr>
        <p:txBody>
          <a:bodyPr wrap="none" rtlCol="0">
            <a:spAutoFit/>
          </a:bodyPr>
          <a:lstStyle/>
          <a:p>
            <a:r>
              <a:rPr lang="en-US" sz="11500" b="1">
                <a:solidFill>
                  <a:srgbClr val="253232"/>
                </a:solidFill>
                <a:latin typeface="UVN Bay Buom" panose="00000400000000000000" pitchFamily="2" charset="0"/>
              </a:rPr>
              <a:t>Luyện tập</a:t>
            </a:r>
            <a:endParaRPr lang="id-ID" sz="11500" b="1" dirty="0">
              <a:solidFill>
                <a:srgbClr val="253232"/>
              </a:solidFill>
              <a:latin typeface="UVN Bay Buom" panose="00000400000000000000" pitchFamily="2" charset="0"/>
            </a:endParaRPr>
          </a:p>
        </p:txBody>
      </p:sp>
      <p:pic>
        <p:nvPicPr>
          <p:cNvPr id="56" name="Picture 55">
            <a:extLst>
              <a:ext uri="{FF2B5EF4-FFF2-40B4-BE49-F238E27FC236}">
                <a16:creationId xmlns:a16="http://schemas.microsoft.com/office/drawing/2014/main" id="{3FA3DE86-A958-4C71-BD8F-89EFFA4187F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425347" y="2957513"/>
            <a:ext cx="2263644" cy="3926887"/>
          </a:xfrm>
          <a:prstGeom prst="rect">
            <a:avLst/>
          </a:prstGeom>
          <a:effectLst>
            <a:outerShdw blurRad="76200" dir="18900000" sy="23000" kx="-1200000" algn="bl" rotWithShape="0">
              <a:prstClr val="black">
                <a:alpha val="20000"/>
              </a:prstClr>
            </a:outerShdw>
          </a:effectLst>
        </p:spPr>
      </p:pic>
      <p:sp>
        <p:nvSpPr>
          <p:cNvPr id="3" name="Rectangle 2">
            <a:extLst>
              <a:ext uri="{FF2B5EF4-FFF2-40B4-BE49-F238E27FC236}">
                <a16:creationId xmlns:a16="http://schemas.microsoft.com/office/drawing/2014/main" id="{973C4905-299C-4FCD-B4F4-CF3C06C80F0E}"/>
              </a:ext>
            </a:extLst>
          </p:cNvPr>
          <p:cNvSpPr/>
          <p:nvPr/>
        </p:nvSpPr>
        <p:spPr>
          <a:xfrm>
            <a:off x="10972800" y="-8477250"/>
            <a:ext cx="12192000" cy="6858000"/>
          </a:xfrm>
          <a:prstGeom prst="rect">
            <a:avLst/>
          </a:prstGeom>
          <a:solidFill>
            <a:srgbClr val="CDC9B3"/>
          </a:solidFill>
          <a:ln>
            <a:solidFill>
              <a:srgbClr val="CDC9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D587BA12-38F1-484C-9523-964984732AEA}"/>
              </a:ext>
            </a:extLst>
          </p:cNvPr>
          <p:cNvSpPr txBox="1"/>
          <p:nvPr/>
        </p:nvSpPr>
        <p:spPr>
          <a:xfrm>
            <a:off x="22390100" y="-1992261"/>
            <a:ext cx="775110" cy="369332"/>
          </a:xfrm>
          <a:prstGeom prst="rect">
            <a:avLst/>
          </a:prstGeom>
          <a:noFill/>
        </p:spPr>
        <p:txBody>
          <a:bodyPr wrap="square" rtlCol="0">
            <a:spAutoFit/>
          </a:bodyPr>
          <a:lstStyle/>
          <a:p>
            <a:r>
              <a:rPr lang="en-US" dirty="0">
                <a:solidFill>
                  <a:schemeClr val="accent2">
                    <a:lumMod val="50000"/>
                  </a:schemeClr>
                </a:solidFill>
                <a:latin typeface="#9Slide05 Santa Rita" panose="02000000000000000000" pitchFamily="2" charset="0"/>
              </a:rPr>
              <a:t>KTUTS</a:t>
            </a:r>
          </a:p>
        </p:txBody>
      </p:sp>
    </p:spTree>
    <p:extLst>
      <p:ext uri="{BB962C8B-B14F-4D97-AF65-F5344CB8AC3E}">
        <p14:creationId xmlns:p14="http://schemas.microsoft.com/office/powerpoint/2010/main" val="6084993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194997"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89978A"/>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grpSp>
        <p:nvGrpSpPr>
          <p:cNvPr id="98" name="Group 97"/>
          <p:cNvGrpSpPr/>
          <p:nvPr/>
        </p:nvGrpSpPr>
        <p:grpSpPr>
          <a:xfrm>
            <a:off x="-332524"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sp>
        <p:nvSpPr>
          <p:cNvPr id="2" name="Rounded Rectangle 1"/>
          <p:cNvSpPr/>
          <p:nvPr/>
        </p:nvSpPr>
        <p:spPr>
          <a:xfrm>
            <a:off x="-795131" y="268672"/>
            <a:ext cx="11088590" cy="6342742"/>
          </a:xfrm>
          <a:prstGeom prst="roundRect">
            <a:avLst>
              <a:gd name="adj" fmla="val 8519"/>
            </a:avLst>
          </a:prstGeom>
          <a:solidFill>
            <a:srgbClr val="E0C9A8"/>
          </a:solidFill>
          <a:ln>
            <a:solidFill>
              <a:srgbClr val="E0C9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7" name="Group 96"/>
          <p:cNvGrpSpPr/>
          <p:nvPr/>
        </p:nvGrpSpPr>
        <p:grpSpPr>
          <a:xfrm>
            <a:off x="-9783828"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76385"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graphicFrame>
        <p:nvGraphicFramePr>
          <p:cNvPr id="54" name="Chart 53"/>
          <p:cNvGraphicFramePr/>
          <p:nvPr>
            <p:extLst>
              <p:ext uri="{D42A27DB-BD31-4B8C-83A1-F6EECF244321}">
                <p14:modId xmlns:p14="http://schemas.microsoft.com/office/powerpoint/2010/main" val="1413287080"/>
              </p:ext>
            </p:extLst>
          </p:nvPr>
        </p:nvGraphicFramePr>
        <p:xfrm>
          <a:off x="1792156" y="1931360"/>
          <a:ext cx="7318720" cy="4066667"/>
        </p:xfrm>
        <a:graphic>
          <a:graphicData uri="http://schemas.openxmlformats.org/drawingml/2006/chart">
            <c:chart xmlns:c="http://schemas.openxmlformats.org/drawingml/2006/chart" xmlns:r="http://schemas.openxmlformats.org/officeDocument/2006/relationships" r:id="rId9"/>
          </a:graphicData>
        </a:graphic>
      </p:graphicFrame>
      <p:pic>
        <p:nvPicPr>
          <p:cNvPr id="53" name="Picture 52">
            <a:extLst>
              <a:ext uri="{FF2B5EF4-FFF2-40B4-BE49-F238E27FC236}">
                <a16:creationId xmlns:a16="http://schemas.microsoft.com/office/drawing/2014/main" id="{776CD6D3-9F46-4C21-A4EF-65ACB408C6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12464" y="4551491"/>
            <a:ext cx="2395682" cy="2395682"/>
          </a:xfrm>
          <a:prstGeom prst="rect">
            <a:avLst/>
          </a:prstGeom>
        </p:spPr>
      </p:pic>
      <p:sp>
        <p:nvSpPr>
          <p:cNvPr id="71" name="!!TextBox 63">
            <a:extLst>
              <a:ext uri="{FF2B5EF4-FFF2-40B4-BE49-F238E27FC236}">
                <a16:creationId xmlns:a16="http://schemas.microsoft.com/office/drawing/2014/main" id="{BBB592A3-8BE0-4DC1-8BCF-224D86C89BB0}"/>
              </a:ext>
            </a:extLst>
          </p:cNvPr>
          <p:cNvSpPr txBox="1"/>
          <p:nvPr/>
        </p:nvSpPr>
        <p:spPr>
          <a:xfrm>
            <a:off x="1399325" y="288653"/>
            <a:ext cx="3678956" cy="923330"/>
          </a:xfrm>
          <a:prstGeom prst="rect">
            <a:avLst/>
          </a:prstGeom>
          <a:noFill/>
        </p:spPr>
        <p:txBody>
          <a:bodyPr wrap="none" rtlCol="0">
            <a:spAutoFit/>
          </a:bodyPr>
          <a:lstStyle/>
          <a:p>
            <a:r>
              <a:rPr lang="en-US" sz="5400" b="1" u="sng">
                <a:solidFill>
                  <a:srgbClr val="253232"/>
                </a:solidFill>
                <a:latin typeface="UVN Bay Buom" panose="00000400000000000000" pitchFamily="2" charset="0"/>
              </a:rPr>
              <a:t>Bài 1</a:t>
            </a:r>
            <a:r>
              <a:rPr lang="en-US" sz="5400" b="1">
                <a:solidFill>
                  <a:srgbClr val="253232"/>
                </a:solidFill>
                <a:latin typeface="UVN Bay Buom" panose="00000400000000000000" pitchFamily="2" charset="0"/>
              </a:rPr>
              <a:t>: Tính</a:t>
            </a:r>
            <a:endParaRPr lang="id-ID" sz="5400" b="1" dirty="0">
              <a:solidFill>
                <a:srgbClr val="253232"/>
              </a:solidFill>
              <a:latin typeface="UVN Bay Buom" panose="00000400000000000000" pitchFamily="2" charset="0"/>
            </a:endParaRPr>
          </a:p>
        </p:txBody>
      </p:sp>
      <p:sp>
        <p:nvSpPr>
          <p:cNvPr id="69" name="!!TextBox 78">
            <a:extLst>
              <a:ext uri="{FF2B5EF4-FFF2-40B4-BE49-F238E27FC236}">
                <a16:creationId xmlns:a16="http://schemas.microsoft.com/office/drawing/2014/main" id="{69918D95-70DA-4D77-ADE6-5355698EAAF2}"/>
              </a:ext>
            </a:extLst>
          </p:cNvPr>
          <p:cNvSpPr txBox="1"/>
          <p:nvPr/>
        </p:nvSpPr>
        <p:spPr>
          <a:xfrm>
            <a:off x="6097224" y="1636306"/>
            <a:ext cx="3511071" cy="830997"/>
          </a:xfrm>
          <a:prstGeom prst="rect">
            <a:avLst/>
          </a:prstGeom>
          <a:noFill/>
        </p:spPr>
        <p:txBody>
          <a:bodyPr wrap="square" rtlCol="0">
            <a:spAutoFit/>
          </a:bodyPr>
          <a:lstStyle/>
          <a:p>
            <a:r>
              <a:rPr lang="en-US" sz="4800">
                <a:latin typeface="Tahoma" panose="020B0604030504040204" pitchFamily="34" charset="0"/>
                <a:ea typeface="Tahoma" panose="020B0604030504040204" pitchFamily="34" charset="0"/>
                <a:cs typeface="Tahoma" panose="020B0604030504040204" pitchFamily="34" charset="0"/>
              </a:rPr>
              <a:t>4 500 : 500</a:t>
            </a:r>
            <a:endParaRPr lang="id-ID" sz="4800" dirty="0">
              <a:latin typeface="Tahoma" panose="020B0604030504040204" pitchFamily="34" charset="0"/>
              <a:ea typeface="Tahoma" panose="020B0604030504040204" pitchFamily="34" charset="0"/>
              <a:cs typeface="Tahoma" panose="020B0604030504040204" pitchFamily="34" charset="0"/>
            </a:endParaRPr>
          </a:p>
        </p:txBody>
      </p:sp>
      <p:sp>
        <p:nvSpPr>
          <p:cNvPr id="70" name="!!TextBox 78">
            <a:extLst>
              <a:ext uri="{FF2B5EF4-FFF2-40B4-BE49-F238E27FC236}">
                <a16:creationId xmlns:a16="http://schemas.microsoft.com/office/drawing/2014/main" id="{E0E510C2-03D6-403A-9F59-AEBB63016E8D}"/>
              </a:ext>
            </a:extLst>
          </p:cNvPr>
          <p:cNvSpPr txBox="1"/>
          <p:nvPr/>
        </p:nvSpPr>
        <p:spPr>
          <a:xfrm>
            <a:off x="5807385" y="2646447"/>
            <a:ext cx="2353277" cy="830997"/>
          </a:xfrm>
          <a:prstGeom prst="rect">
            <a:avLst/>
          </a:prstGeom>
          <a:noFill/>
        </p:spPr>
        <p:txBody>
          <a:bodyPr wrap="square" rtlCol="0">
            <a:spAutoFit/>
          </a:bodyPr>
          <a:lstStyle/>
          <a:p>
            <a:r>
              <a:rPr lang="en-US" sz="4800">
                <a:solidFill>
                  <a:srgbClr val="C00000"/>
                </a:solidFill>
                <a:latin typeface="Tahoma" panose="020B0604030504040204" pitchFamily="34" charset="0"/>
                <a:ea typeface="Tahoma" panose="020B0604030504040204" pitchFamily="34" charset="0"/>
                <a:cs typeface="Tahoma" panose="020B0604030504040204" pitchFamily="34" charset="0"/>
              </a:rPr>
              <a:t>  4 500</a:t>
            </a:r>
            <a:endParaRPr lang="id-ID" sz="4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72" name="!!TextBox 78">
            <a:extLst>
              <a:ext uri="{FF2B5EF4-FFF2-40B4-BE49-F238E27FC236}">
                <a16:creationId xmlns:a16="http://schemas.microsoft.com/office/drawing/2014/main" id="{D01C7DD2-BB1C-4DC5-A3F1-3CEE6CF40B84}"/>
              </a:ext>
            </a:extLst>
          </p:cNvPr>
          <p:cNvSpPr txBox="1"/>
          <p:nvPr/>
        </p:nvSpPr>
        <p:spPr>
          <a:xfrm>
            <a:off x="8019957" y="2609175"/>
            <a:ext cx="1259018" cy="830997"/>
          </a:xfrm>
          <a:prstGeom prst="rect">
            <a:avLst/>
          </a:prstGeom>
          <a:noFill/>
        </p:spPr>
        <p:txBody>
          <a:bodyPr wrap="square" rtlCol="0">
            <a:spAutoFit/>
          </a:bodyPr>
          <a:lstStyle/>
          <a:p>
            <a:r>
              <a:rPr lang="en-US" sz="4800">
                <a:solidFill>
                  <a:srgbClr val="C00000"/>
                </a:solidFill>
                <a:latin typeface="Tahoma" panose="020B0604030504040204" pitchFamily="34" charset="0"/>
                <a:ea typeface="Tahoma" panose="020B0604030504040204" pitchFamily="34" charset="0"/>
                <a:cs typeface="Tahoma" panose="020B0604030504040204" pitchFamily="34" charset="0"/>
              </a:rPr>
              <a:t>500</a:t>
            </a:r>
            <a:endParaRPr lang="id-ID" sz="4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73" name="Group 72">
            <a:extLst>
              <a:ext uri="{FF2B5EF4-FFF2-40B4-BE49-F238E27FC236}">
                <a16:creationId xmlns:a16="http://schemas.microsoft.com/office/drawing/2014/main" id="{FEF37596-6B96-4281-8C9D-3AFFECD72C98}"/>
              </a:ext>
            </a:extLst>
          </p:cNvPr>
          <p:cNvGrpSpPr/>
          <p:nvPr/>
        </p:nvGrpSpPr>
        <p:grpSpPr>
          <a:xfrm>
            <a:off x="7944473" y="2671252"/>
            <a:ext cx="1770197" cy="1967593"/>
            <a:chOff x="3926659" y="1585685"/>
            <a:chExt cx="1770197" cy="1967593"/>
          </a:xfrm>
        </p:grpSpPr>
        <p:cxnSp>
          <p:nvCxnSpPr>
            <p:cNvPr id="74" name="Straight Connector 73">
              <a:extLst>
                <a:ext uri="{FF2B5EF4-FFF2-40B4-BE49-F238E27FC236}">
                  <a16:creationId xmlns:a16="http://schemas.microsoft.com/office/drawing/2014/main" id="{034EF81E-EFC0-430D-A595-E06F9E89AEAF}"/>
                </a:ext>
              </a:extLst>
            </p:cNvPr>
            <p:cNvCxnSpPr>
              <a:cxnSpLocks/>
            </p:cNvCxnSpPr>
            <p:nvPr/>
          </p:nvCxnSpPr>
          <p:spPr>
            <a:xfrm>
              <a:off x="3926659" y="1585685"/>
              <a:ext cx="0" cy="1967593"/>
            </a:xfrm>
            <a:prstGeom prst="line">
              <a:avLst/>
            </a:prstGeom>
            <a:ln w="38100">
              <a:solidFill>
                <a:srgbClr val="BB1F1D"/>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C416F93-8344-42DB-838A-4875B52339D6}"/>
                </a:ext>
              </a:extLst>
            </p:cNvPr>
            <p:cNvCxnSpPr>
              <a:cxnSpLocks/>
            </p:cNvCxnSpPr>
            <p:nvPr/>
          </p:nvCxnSpPr>
          <p:spPr>
            <a:xfrm>
              <a:off x="3926659" y="2389647"/>
              <a:ext cx="1770197" cy="0"/>
            </a:xfrm>
            <a:prstGeom prst="line">
              <a:avLst/>
            </a:prstGeom>
            <a:ln w="38100">
              <a:solidFill>
                <a:srgbClr val="BB1F1D"/>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F4AC522F-4806-4AD5-BAAF-CBD788060CBE}"/>
              </a:ext>
            </a:extLst>
          </p:cNvPr>
          <p:cNvCxnSpPr>
            <a:cxnSpLocks/>
          </p:cNvCxnSpPr>
          <p:nvPr/>
        </p:nvCxnSpPr>
        <p:spPr>
          <a:xfrm>
            <a:off x="7460816" y="3374449"/>
            <a:ext cx="274320"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77" name="Straight Connector 76">
            <a:extLst>
              <a:ext uri="{FF2B5EF4-FFF2-40B4-BE49-F238E27FC236}">
                <a16:creationId xmlns:a16="http://schemas.microsoft.com/office/drawing/2014/main" id="{9FA71CBF-3B15-43CA-9267-69D59333D1DB}"/>
              </a:ext>
            </a:extLst>
          </p:cNvPr>
          <p:cNvCxnSpPr>
            <a:cxnSpLocks/>
          </p:cNvCxnSpPr>
          <p:nvPr/>
        </p:nvCxnSpPr>
        <p:spPr>
          <a:xfrm>
            <a:off x="8810494" y="3355399"/>
            <a:ext cx="274320"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78" name="Straight Connector 77">
            <a:extLst>
              <a:ext uri="{FF2B5EF4-FFF2-40B4-BE49-F238E27FC236}">
                <a16:creationId xmlns:a16="http://schemas.microsoft.com/office/drawing/2014/main" id="{8618E18E-5867-4545-BBB7-3101ACDADCEB}"/>
              </a:ext>
            </a:extLst>
          </p:cNvPr>
          <p:cNvCxnSpPr>
            <a:cxnSpLocks/>
          </p:cNvCxnSpPr>
          <p:nvPr/>
        </p:nvCxnSpPr>
        <p:spPr>
          <a:xfrm flipH="1">
            <a:off x="8798347" y="2657452"/>
            <a:ext cx="349956" cy="731520"/>
          </a:xfrm>
          <a:prstGeom prst="line">
            <a:avLst/>
          </a:prstGeom>
          <a:ln w="38100"/>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B4B75038-E9D7-42AF-BC1E-B347EAD22AF2}"/>
              </a:ext>
            </a:extLst>
          </p:cNvPr>
          <p:cNvCxnSpPr/>
          <p:nvPr/>
        </p:nvCxnSpPr>
        <p:spPr>
          <a:xfrm flipH="1">
            <a:off x="7400918" y="2694734"/>
            <a:ext cx="349956" cy="731520"/>
          </a:xfrm>
          <a:prstGeom prst="line">
            <a:avLst/>
          </a:prstGeom>
          <a:ln w="38100"/>
        </p:spPr>
        <p:style>
          <a:lnRef idx="1">
            <a:schemeClr val="dk1"/>
          </a:lnRef>
          <a:fillRef idx="0">
            <a:schemeClr val="dk1"/>
          </a:fillRef>
          <a:effectRef idx="0">
            <a:schemeClr val="dk1"/>
          </a:effectRef>
          <a:fontRef idx="minor">
            <a:schemeClr val="tx1"/>
          </a:fontRef>
        </p:style>
      </p:cxnSp>
      <p:sp>
        <p:nvSpPr>
          <p:cNvPr id="80" name="!!TextBox 78">
            <a:extLst>
              <a:ext uri="{FF2B5EF4-FFF2-40B4-BE49-F238E27FC236}">
                <a16:creationId xmlns:a16="http://schemas.microsoft.com/office/drawing/2014/main" id="{8C7ADF17-15AA-4350-A42D-CE601AEE2A64}"/>
              </a:ext>
            </a:extLst>
          </p:cNvPr>
          <p:cNvSpPr txBox="1"/>
          <p:nvPr/>
        </p:nvSpPr>
        <p:spPr>
          <a:xfrm>
            <a:off x="6720112" y="3588270"/>
            <a:ext cx="477137" cy="830997"/>
          </a:xfrm>
          <a:prstGeom prst="rect">
            <a:avLst/>
          </a:prstGeom>
          <a:noFill/>
        </p:spPr>
        <p:txBody>
          <a:bodyPr wrap="square" rtlCol="0">
            <a:spAutoFit/>
          </a:bodyPr>
          <a:lstStyle/>
          <a:p>
            <a:r>
              <a:rPr lang="en-US" sz="4800">
                <a:solidFill>
                  <a:srgbClr val="C00000"/>
                </a:solidFill>
                <a:latin typeface="Tahoma" panose="020B0604030504040204" pitchFamily="34" charset="0"/>
                <a:ea typeface="Tahoma" panose="020B0604030504040204" pitchFamily="34" charset="0"/>
                <a:cs typeface="Tahoma" panose="020B0604030504040204" pitchFamily="34" charset="0"/>
              </a:rPr>
              <a:t>0</a:t>
            </a:r>
            <a:endParaRPr lang="id-ID" sz="4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81" name="!!TextBox 78">
            <a:extLst>
              <a:ext uri="{FF2B5EF4-FFF2-40B4-BE49-F238E27FC236}">
                <a16:creationId xmlns:a16="http://schemas.microsoft.com/office/drawing/2014/main" id="{B870DB1B-E783-4502-94B5-F7EC27ECF62B}"/>
              </a:ext>
            </a:extLst>
          </p:cNvPr>
          <p:cNvSpPr txBox="1"/>
          <p:nvPr/>
        </p:nvSpPr>
        <p:spPr>
          <a:xfrm>
            <a:off x="8115660" y="3600593"/>
            <a:ext cx="511455" cy="830997"/>
          </a:xfrm>
          <a:prstGeom prst="rect">
            <a:avLst/>
          </a:prstGeom>
          <a:noFill/>
        </p:spPr>
        <p:txBody>
          <a:bodyPr wrap="square" rtlCol="0">
            <a:spAutoFit/>
          </a:bodyPr>
          <a:lstStyle/>
          <a:p>
            <a:r>
              <a:rPr lang="en-US" sz="4800">
                <a:solidFill>
                  <a:srgbClr val="C00000"/>
                </a:solidFill>
                <a:latin typeface="Tahoma" panose="020B0604030504040204" pitchFamily="34" charset="0"/>
                <a:ea typeface="Tahoma" panose="020B0604030504040204" pitchFamily="34" charset="0"/>
                <a:cs typeface="Tahoma" panose="020B0604030504040204" pitchFamily="34" charset="0"/>
              </a:rPr>
              <a:t>9</a:t>
            </a:r>
            <a:endParaRPr lang="id-ID" sz="4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cxnSp>
        <p:nvCxnSpPr>
          <p:cNvPr id="82" name="Straight Connector 81">
            <a:extLst>
              <a:ext uri="{FF2B5EF4-FFF2-40B4-BE49-F238E27FC236}">
                <a16:creationId xmlns:a16="http://schemas.microsoft.com/office/drawing/2014/main" id="{001FC88F-44D7-4F7A-8576-703D49AADDCE}"/>
              </a:ext>
            </a:extLst>
          </p:cNvPr>
          <p:cNvCxnSpPr>
            <a:cxnSpLocks/>
          </p:cNvCxnSpPr>
          <p:nvPr/>
        </p:nvCxnSpPr>
        <p:spPr>
          <a:xfrm>
            <a:off x="8448544" y="3355399"/>
            <a:ext cx="274320"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84" name="Straight Connector 83">
            <a:extLst>
              <a:ext uri="{FF2B5EF4-FFF2-40B4-BE49-F238E27FC236}">
                <a16:creationId xmlns:a16="http://schemas.microsoft.com/office/drawing/2014/main" id="{2EB9C1A2-9F28-4FA5-A871-CB3CB45211EE}"/>
              </a:ext>
            </a:extLst>
          </p:cNvPr>
          <p:cNvCxnSpPr>
            <a:cxnSpLocks/>
          </p:cNvCxnSpPr>
          <p:nvPr/>
        </p:nvCxnSpPr>
        <p:spPr>
          <a:xfrm>
            <a:off x="7117916" y="3374449"/>
            <a:ext cx="274320"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89" name="Straight Connector 88">
            <a:extLst>
              <a:ext uri="{FF2B5EF4-FFF2-40B4-BE49-F238E27FC236}">
                <a16:creationId xmlns:a16="http://schemas.microsoft.com/office/drawing/2014/main" id="{8FBBEDAD-635A-48F0-9201-4D179C0090BA}"/>
              </a:ext>
            </a:extLst>
          </p:cNvPr>
          <p:cNvCxnSpPr>
            <a:cxnSpLocks/>
          </p:cNvCxnSpPr>
          <p:nvPr/>
        </p:nvCxnSpPr>
        <p:spPr>
          <a:xfrm flipH="1">
            <a:off x="8436740" y="2656893"/>
            <a:ext cx="349956" cy="731520"/>
          </a:xfrm>
          <a:prstGeom prst="line">
            <a:avLst/>
          </a:prstGeom>
          <a:ln w="38100"/>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3ACEF208-E5DE-45BB-AA93-D2A754150C39}"/>
              </a:ext>
            </a:extLst>
          </p:cNvPr>
          <p:cNvCxnSpPr/>
          <p:nvPr/>
        </p:nvCxnSpPr>
        <p:spPr>
          <a:xfrm flipH="1">
            <a:off x="7084638" y="2714399"/>
            <a:ext cx="349956" cy="731520"/>
          </a:xfrm>
          <a:prstGeom prst="line">
            <a:avLst/>
          </a:prstGeom>
          <a:ln w="38100"/>
        </p:spPr>
        <p:style>
          <a:lnRef idx="1">
            <a:schemeClr val="dk1"/>
          </a:lnRef>
          <a:fillRef idx="0">
            <a:schemeClr val="dk1"/>
          </a:fillRef>
          <a:effectRef idx="0">
            <a:schemeClr val="dk1"/>
          </a:effectRef>
          <a:fontRef idx="minor">
            <a:schemeClr val="tx1"/>
          </a:fontRef>
        </p:style>
      </p:cxnSp>
      <p:sp>
        <p:nvSpPr>
          <p:cNvPr id="116" name="!!TextBox 78">
            <a:extLst>
              <a:ext uri="{FF2B5EF4-FFF2-40B4-BE49-F238E27FC236}">
                <a16:creationId xmlns:a16="http://schemas.microsoft.com/office/drawing/2014/main" id="{7AE29322-CCEF-4555-908D-7C6F2265FCA8}"/>
              </a:ext>
            </a:extLst>
          </p:cNvPr>
          <p:cNvSpPr txBox="1"/>
          <p:nvPr/>
        </p:nvSpPr>
        <p:spPr>
          <a:xfrm>
            <a:off x="2004533" y="2723140"/>
            <a:ext cx="1394720" cy="830997"/>
          </a:xfrm>
          <a:prstGeom prst="rect">
            <a:avLst/>
          </a:prstGeom>
          <a:noFill/>
        </p:spPr>
        <p:txBody>
          <a:bodyPr wrap="square" rtlCol="0">
            <a:spAutoFit/>
          </a:bodyPr>
          <a:lstStyle/>
          <a:p>
            <a:r>
              <a:rPr lang="en-US" sz="4800">
                <a:solidFill>
                  <a:srgbClr val="C00000"/>
                </a:solidFill>
                <a:latin typeface="Tahoma" panose="020B0604030504040204" pitchFamily="34" charset="0"/>
                <a:ea typeface="Tahoma" panose="020B0604030504040204" pitchFamily="34" charset="0"/>
                <a:cs typeface="Tahoma" panose="020B0604030504040204" pitchFamily="34" charset="0"/>
              </a:rPr>
              <a:t>420</a:t>
            </a:r>
            <a:endParaRPr lang="id-ID" sz="4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17" name="!!TextBox 78">
            <a:extLst>
              <a:ext uri="{FF2B5EF4-FFF2-40B4-BE49-F238E27FC236}">
                <a16:creationId xmlns:a16="http://schemas.microsoft.com/office/drawing/2014/main" id="{FB9F5ACC-B1E2-481A-A97C-38832DCA764A}"/>
              </a:ext>
            </a:extLst>
          </p:cNvPr>
          <p:cNvSpPr txBox="1"/>
          <p:nvPr/>
        </p:nvSpPr>
        <p:spPr>
          <a:xfrm>
            <a:off x="3533048" y="2699544"/>
            <a:ext cx="1022494" cy="830997"/>
          </a:xfrm>
          <a:prstGeom prst="rect">
            <a:avLst/>
          </a:prstGeom>
          <a:noFill/>
        </p:spPr>
        <p:txBody>
          <a:bodyPr wrap="square" rtlCol="0">
            <a:spAutoFit/>
          </a:bodyPr>
          <a:lstStyle/>
          <a:p>
            <a:r>
              <a:rPr lang="en-US" sz="4800">
                <a:solidFill>
                  <a:srgbClr val="C00000"/>
                </a:solidFill>
                <a:latin typeface="Tahoma" panose="020B0604030504040204" pitchFamily="34" charset="0"/>
                <a:ea typeface="Tahoma" panose="020B0604030504040204" pitchFamily="34" charset="0"/>
                <a:cs typeface="Tahoma" panose="020B0604030504040204" pitchFamily="34" charset="0"/>
              </a:rPr>
              <a:t>60</a:t>
            </a:r>
            <a:endParaRPr lang="id-ID" sz="4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118" name="Group 117">
            <a:extLst>
              <a:ext uri="{FF2B5EF4-FFF2-40B4-BE49-F238E27FC236}">
                <a16:creationId xmlns:a16="http://schemas.microsoft.com/office/drawing/2014/main" id="{8E29AAEA-B73F-4527-9EFD-8E3030424B13}"/>
              </a:ext>
            </a:extLst>
          </p:cNvPr>
          <p:cNvGrpSpPr/>
          <p:nvPr/>
        </p:nvGrpSpPr>
        <p:grpSpPr>
          <a:xfrm>
            <a:off x="3351744" y="2832311"/>
            <a:ext cx="1770197" cy="1967593"/>
            <a:chOff x="3926659" y="1585685"/>
            <a:chExt cx="1770197" cy="1967593"/>
          </a:xfrm>
        </p:grpSpPr>
        <p:cxnSp>
          <p:nvCxnSpPr>
            <p:cNvPr id="119" name="Straight Connector 118">
              <a:extLst>
                <a:ext uri="{FF2B5EF4-FFF2-40B4-BE49-F238E27FC236}">
                  <a16:creationId xmlns:a16="http://schemas.microsoft.com/office/drawing/2014/main" id="{3533C164-3FAF-4CEB-9135-B11DAE6E3BF5}"/>
                </a:ext>
              </a:extLst>
            </p:cNvPr>
            <p:cNvCxnSpPr>
              <a:cxnSpLocks/>
            </p:cNvCxnSpPr>
            <p:nvPr/>
          </p:nvCxnSpPr>
          <p:spPr>
            <a:xfrm>
              <a:off x="3926659" y="1585685"/>
              <a:ext cx="0" cy="1967593"/>
            </a:xfrm>
            <a:prstGeom prst="line">
              <a:avLst/>
            </a:prstGeom>
            <a:ln w="38100">
              <a:solidFill>
                <a:srgbClr val="BB1F1D"/>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2359C387-1219-40E0-BB49-A54A87556DD9}"/>
                </a:ext>
              </a:extLst>
            </p:cNvPr>
            <p:cNvCxnSpPr>
              <a:cxnSpLocks/>
            </p:cNvCxnSpPr>
            <p:nvPr/>
          </p:nvCxnSpPr>
          <p:spPr>
            <a:xfrm>
              <a:off x="3926659" y="2389647"/>
              <a:ext cx="1770197" cy="0"/>
            </a:xfrm>
            <a:prstGeom prst="line">
              <a:avLst/>
            </a:prstGeom>
            <a:ln w="38100">
              <a:solidFill>
                <a:srgbClr val="BB1F1D"/>
              </a:solidFill>
            </a:ln>
          </p:spPr>
          <p:style>
            <a:lnRef idx="1">
              <a:schemeClr val="accent1"/>
            </a:lnRef>
            <a:fillRef idx="0">
              <a:schemeClr val="accent1"/>
            </a:fillRef>
            <a:effectRef idx="0">
              <a:schemeClr val="accent1"/>
            </a:effectRef>
            <a:fontRef idx="minor">
              <a:schemeClr val="tx1"/>
            </a:fontRef>
          </p:style>
        </p:cxnSp>
      </p:grpSp>
      <p:cxnSp>
        <p:nvCxnSpPr>
          <p:cNvPr id="121" name="Straight Connector 120">
            <a:extLst>
              <a:ext uri="{FF2B5EF4-FFF2-40B4-BE49-F238E27FC236}">
                <a16:creationId xmlns:a16="http://schemas.microsoft.com/office/drawing/2014/main" id="{52E3607D-7D53-4208-8295-2D8B1E83E728}"/>
              </a:ext>
            </a:extLst>
          </p:cNvPr>
          <p:cNvCxnSpPr>
            <a:cxnSpLocks/>
          </p:cNvCxnSpPr>
          <p:nvPr/>
        </p:nvCxnSpPr>
        <p:spPr>
          <a:xfrm>
            <a:off x="2768409" y="3474265"/>
            <a:ext cx="365760"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122" name="Straight Connector 121">
            <a:extLst>
              <a:ext uri="{FF2B5EF4-FFF2-40B4-BE49-F238E27FC236}">
                <a16:creationId xmlns:a16="http://schemas.microsoft.com/office/drawing/2014/main" id="{34C27EB2-EA3B-460B-8CBB-F2D88EC8C7E3}"/>
              </a:ext>
            </a:extLst>
          </p:cNvPr>
          <p:cNvCxnSpPr>
            <a:cxnSpLocks/>
          </p:cNvCxnSpPr>
          <p:nvPr/>
        </p:nvCxnSpPr>
        <p:spPr>
          <a:xfrm>
            <a:off x="3957051" y="3417113"/>
            <a:ext cx="365760"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123" name="Straight Connector 122">
            <a:extLst>
              <a:ext uri="{FF2B5EF4-FFF2-40B4-BE49-F238E27FC236}">
                <a16:creationId xmlns:a16="http://schemas.microsoft.com/office/drawing/2014/main" id="{40BA7D51-AF8D-48B8-B235-130E9322B076}"/>
              </a:ext>
            </a:extLst>
          </p:cNvPr>
          <p:cNvCxnSpPr>
            <a:cxnSpLocks/>
          </p:cNvCxnSpPr>
          <p:nvPr/>
        </p:nvCxnSpPr>
        <p:spPr>
          <a:xfrm flipH="1">
            <a:off x="3958567" y="2652091"/>
            <a:ext cx="349956" cy="878450"/>
          </a:xfrm>
          <a:prstGeom prst="line">
            <a:avLst/>
          </a:prstGeom>
          <a:ln w="38100"/>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a16="http://schemas.microsoft.com/office/drawing/2014/main" id="{C5FBCD6A-B5A4-4217-B01C-8DEFCCFFAB78}"/>
              </a:ext>
            </a:extLst>
          </p:cNvPr>
          <p:cNvCxnSpPr/>
          <p:nvPr/>
        </p:nvCxnSpPr>
        <p:spPr>
          <a:xfrm flipH="1">
            <a:off x="2758425" y="2709241"/>
            <a:ext cx="349956" cy="914400"/>
          </a:xfrm>
          <a:prstGeom prst="line">
            <a:avLst/>
          </a:prstGeom>
          <a:ln w="38100"/>
        </p:spPr>
        <p:style>
          <a:lnRef idx="1">
            <a:schemeClr val="dk1"/>
          </a:lnRef>
          <a:fillRef idx="0">
            <a:schemeClr val="dk1"/>
          </a:fillRef>
          <a:effectRef idx="0">
            <a:schemeClr val="dk1"/>
          </a:effectRef>
          <a:fontRef idx="minor">
            <a:schemeClr val="tx1"/>
          </a:fontRef>
        </p:style>
      </p:cxnSp>
      <p:sp>
        <p:nvSpPr>
          <p:cNvPr id="125" name="!!TextBox 78">
            <a:extLst>
              <a:ext uri="{FF2B5EF4-FFF2-40B4-BE49-F238E27FC236}">
                <a16:creationId xmlns:a16="http://schemas.microsoft.com/office/drawing/2014/main" id="{F098D0F7-D74A-44F7-B7B9-EC10F3B5A531}"/>
              </a:ext>
            </a:extLst>
          </p:cNvPr>
          <p:cNvSpPr txBox="1"/>
          <p:nvPr/>
        </p:nvSpPr>
        <p:spPr>
          <a:xfrm>
            <a:off x="2629617" y="3665996"/>
            <a:ext cx="680744" cy="830997"/>
          </a:xfrm>
          <a:prstGeom prst="rect">
            <a:avLst/>
          </a:prstGeom>
          <a:noFill/>
        </p:spPr>
        <p:txBody>
          <a:bodyPr wrap="square" rtlCol="0">
            <a:spAutoFit/>
          </a:bodyPr>
          <a:lstStyle/>
          <a:p>
            <a:r>
              <a:rPr lang="en-US" sz="4800">
                <a:solidFill>
                  <a:srgbClr val="C00000"/>
                </a:solidFill>
                <a:latin typeface="Tahoma" panose="020B0604030504040204" pitchFamily="34" charset="0"/>
                <a:ea typeface="Tahoma" panose="020B0604030504040204" pitchFamily="34" charset="0"/>
                <a:cs typeface="Tahoma" panose="020B0604030504040204" pitchFamily="34" charset="0"/>
              </a:rPr>
              <a:t>0</a:t>
            </a:r>
            <a:endParaRPr lang="id-ID" sz="4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26" name="!!TextBox 78">
            <a:extLst>
              <a:ext uri="{FF2B5EF4-FFF2-40B4-BE49-F238E27FC236}">
                <a16:creationId xmlns:a16="http://schemas.microsoft.com/office/drawing/2014/main" id="{CC9428E7-AA76-4D7A-B656-7055EEC151CF}"/>
              </a:ext>
            </a:extLst>
          </p:cNvPr>
          <p:cNvSpPr txBox="1"/>
          <p:nvPr/>
        </p:nvSpPr>
        <p:spPr>
          <a:xfrm>
            <a:off x="3637565" y="3671833"/>
            <a:ext cx="1022494" cy="830997"/>
          </a:xfrm>
          <a:prstGeom prst="rect">
            <a:avLst/>
          </a:prstGeom>
          <a:noFill/>
        </p:spPr>
        <p:txBody>
          <a:bodyPr wrap="square" rtlCol="0">
            <a:spAutoFit/>
          </a:bodyPr>
          <a:lstStyle/>
          <a:p>
            <a:r>
              <a:rPr lang="en-US" sz="4800">
                <a:solidFill>
                  <a:srgbClr val="C00000"/>
                </a:solidFill>
                <a:latin typeface="Tahoma" panose="020B0604030504040204" pitchFamily="34" charset="0"/>
                <a:ea typeface="Tahoma" panose="020B0604030504040204" pitchFamily="34" charset="0"/>
                <a:cs typeface="Tahoma" panose="020B0604030504040204" pitchFamily="34" charset="0"/>
              </a:rPr>
              <a:t>7</a:t>
            </a:r>
            <a:endParaRPr lang="id-ID" sz="4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27" name="!!TextBox 78">
            <a:extLst>
              <a:ext uri="{FF2B5EF4-FFF2-40B4-BE49-F238E27FC236}">
                <a16:creationId xmlns:a16="http://schemas.microsoft.com/office/drawing/2014/main" id="{8E143A7C-FB62-4E77-917F-306D34D604E4}"/>
              </a:ext>
            </a:extLst>
          </p:cNvPr>
          <p:cNvSpPr txBox="1"/>
          <p:nvPr/>
        </p:nvSpPr>
        <p:spPr>
          <a:xfrm>
            <a:off x="1960883" y="1687125"/>
            <a:ext cx="2917371" cy="830997"/>
          </a:xfrm>
          <a:prstGeom prst="rect">
            <a:avLst/>
          </a:prstGeom>
          <a:noFill/>
        </p:spPr>
        <p:txBody>
          <a:bodyPr wrap="square" rtlCol="0">
            <a:spAutoFit/>
          </a:bodyPr>
          <a:lstStyle/>
          <a:p>
            <a:r>
              <a:rPr lang="en-US" sz="4800">
                <a:latin typeface="Tahoma" panose="020B0604030504040204" pitchFamily="34" charset="0"/>
                <a:ea typeface="Tahoma" panose="020B0604030504040204" pitchFamily="34" charset="0"/>
                <a:cs typeface="Tahoma" panose="020B0604030504040204" pitchFamily="34" charset="0"/>
              </a:rPr>
              <a:t>420 : 60</a:t>
            </a:r>
            <a:endParaRPr lang="id-ID" sz="4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590431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wipe(left)">
                                      <p:cBhvr>
                                        <p:cTn id="7" dur="500"/>
                                        <p:tgtEl>
                                          <p:spTgt spid="1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Effect transition="in" filter="wipe(left)">
                                      <p:cBhvr>
                                        <p:cTn id="11" dur="500"/>
                                        <p:tgtEl>
                                          <p:spTgt spid="11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left)">
                                      <p:cBhvr>
                                        <p:cTn id="15" dur="500"/>
                                        <p:tgtEl>
                                          <p:spTgt spid="117"/>
                                        </p:tgtEl>
                                      </p:cBhvr>
                                    </p:animEffect>
                                  </p:childTnLst>
                                </p:cTn>
                              </p:par>
                            </p:childTnLst>
                          </p:cTn>
                        </p:par>
                        <p:par>
                          <p:cTn id="16" fill="hold">
                            <p:stCondLst>
                              <p:cond delay="1500"/>
                            </p:stCondLst>
                            <p:childTnLst>
                              <p:par>
                                <p:cTn id="17" presetID="22" presetClass="entr" presetSubtype="4" repeatCount="5000"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down)">
                                      <p:cBhvr>
                                        <p:cTn id="19" dur="500"/>
                                        <p:tgtEl>
                                          <p:spTgt spid="121"/>
                                        </p:tgtEl>
                                      </p:cBhvr>
                                    </p:animEffect>
                                  </p:childTnLst>
                                </p:cTn>
                              </p:par>
                              <p:par>
                                <p:cTn id="20" presetID="22" presetClass="entr" presetSubtype="4" repeatCount="5000" fill="hold" nodeType="withEffect">
                                  <p:stCondLst>
                                    <p:cond delay="0"/>
                                  </p:stCondLst>
                                  <p:childTnLst>
                                    <p:set>
                                      <p:cBhvr>
                                        <p:cTn id="21" dur="1" fill="hold">
                                          <p:stCondLst>
                                            <p:cond delay="0"/>
                                          </p:stCondLst>
                                        </p:cTn>
                                        <p:tgtEl>
                                          <p:spTgt spid="122"/>
                                        </p:tgtEl>
                                        <p:attrNameLst>
                                          <p:attrName>style.visibility</p:attrName>
                                        </p:attrNameLst>
                                      </p:cBhvr>
                                      <p:to>
                                        <p:strVal val="visible"/>
                                      </p:to>
                                    </p:set>
                                    <p:animEffect transition="in" filter="wipe(down)">
                                      <p:cBhvr>
                                        <p:cTn id="22" dur="500"/>
                                        <p:tgtEl>
                                          <p:spTgt spid="122"/>
                                        </p:tgtEl>
                                      </p:cBhvr>
                                    </p:animEffect>
                                  </p:childTnLst>
                                </p:cTn>
                              </p:par>
                            </p:childTnLst>
                          </p:cTn>
                        </p:par>
                        <p:par>
                          <p:cTn id="23" fill="hold">
                            <p:stCondLst>
                              <p:cond delay="4000"/>
                            </p:stCondLst>
                            <p:childTnLst>
                              <p:par>
                                <p:cTn id="24" presetID="10" presetClass="exit" presetSubtype="0" fill="hold" nodeType="afterEffect">
                                  <p:stCondLst>
                                    <p:cond delay="0"/>
                                  </p:stCondLst>
                                  <p:childTnLst>
                                    <p:animEffect transition="out" filter="fade">
                                      <p:cBhvr>
                                        <p:cTn id="25" dur="500"/>
                                        <p:tgtEl>
                                          <p:spTgt spid="121"/>
                                        </p:tgtEl>
                                      </p:cBhvr>
                                    </p:animEffect>
                                    <p:set>
                                      <p:cBhvr>
                                        <p:cTn id="26" dur="1" fill="hold">
                                          <p:stCondLst>
                                            <p:cond delay="499"/>
                                          </p:stCondLst>
                                        </p:cTn>
                                        <p:tgtEl>
                                          <p:spTgt spid="121"/>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22"/>
                                        </p:tgtEl>
                                      </p:cBhvr>
                                    </p:animEffect>
                                    <p:set>
                                      <p:cBhvr>
                                        <p:cTn id="29" dur="1" fill="hold">
                                          <p:stCondLst>
                                            <p:cond delay="499"/>
                                          </p:stCondLst>
                                        </p:cTn>
                                        <p:tgtEl>
                                          <p:spTgt spid="122"/>
                                        </p:tgtEl>
                                        <p:attrNameLst>
                                          <p:attrName>style.visibility</p:attrName>
                                        </p:attrNameLst>
                                      </p:cBhvr>
                                      <p:to>
                                        <p:strVal val="hidden"/>
                                      </p:to>
                                    </p:set>
                                  </p:childTnLst>
                                </p:cTn>
                              </p:par>
                            </p:childTnLst>
                          </p:cTn>
                        </p:par>
                        <p:par>
                          <p:cTn id="30" fill="hold">
                            <p:stCondLst>
                              <p:cond delay="4500"/>
                            </p:stCondLst>
                            <p:childTnLst>
                              <p:par>
                                <p:cTn id="31" presetID="22" presetClass="entr" presetSubtype="1" fill="hold"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up)">
                                      <p:cBhvr>
                                        <p:cTn id="33" dur="500"/>
                                        <p:tgtEl>
                                          <p:spTgt spid="123"/>
                                        </p:tgtEl>
                                      </p:cBhvr>
                                    </p:animEffect>
                                  </p:childTnLst>
                                </p:cTn>
                              </p:par>
                            </p:childTnLst>
                          </p:cTn>
                        </p:par>
                        <p:par>
                          <p:cTn id="34" fill="hold">
                            <p:stCondLst>
                              <p:cond delay="5000"/>
                            </p:stCondLst>
                            <p:childTnLst>
                              <p:par>
                                <p:cTn id="35" presetID="22" presetClass="entr" presetSubtype="1" fill="hold" nodeType="afterEffect">
                                  <p:stCondLst>
                                    <p:cond delay="0"/>
                                  </p:stCondLst>
                                  <p:childTnLst>
                                    <p:set>
                                      <p:cBhvr>
                                        <p:cTn id="36" dur="1" fill="hold">
                                          <p:stCondLst>
                                            <p:cond delay="0"/>
                                          </p:stCondLst>
                                        </p:cTn>
                                        <p:tgtEl>
                                          <p:spTgt spid="124"/>
                                        </p:tgtEl>
                                        <p:attrNameLst>
                                          <p:attrName>style.visibility</p:attrName>
                                        </p:attrNameLst>
                                      </p:cBhvr>
                                      <p:to>
                                        <p:strVal val="visible"/>
                                      </p:to>
                                    </p:set>
                                    <p:animEffect transition="in" filter="wipe(up)">
                                      <p:cBhvr>
                                        <p:cTn id="37" dur="500"/>
                                        <p:tgtEl>
                                          <p:spTgt spid="124"/>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126"/>
                                        </p:tgtEl>
                                        <p:attrNameLst>
                                          <p:attrName>style.visibility</p:attrName>
                                        </p:attrNameLst>
                                      </p:cBhvr>
                                      <p:to>
                                        <p:strVal val="visible"/>
                                      </p:to>
                                    </p:set>
                                    <p:animEffect transition="in" filter="wipe(left)">
                                      <p:cBhvr>
                                        <p:cTn id="41" dur="500"/>
                                        <p:tgtEl>
                                          <p:spTgt spid="126"/>
                                        </p:tgtEl>
                                      </p:cBhvr>
                                    </p:animEffect>
                                  </p:childTnLst>
                                </p:cTn>
                              </p:par>
                            </p:childTnLst>
                          </p:cTn>
                        </p:par>
                        <p:par>
                          <p:cTn id="42" fill="hold">
                            <p:stCondLst>
                              <p:cond delay="6000"/>
                            </p:stCondLst>
                            <p:childTnLst>
                              <p:par>
                                <p:cTn id="43" presetID="22" presetClass="entr" presetSubtype="8" fill="hold" grpId="0" nodeType="afterEffect">
                                  <p:stCondLst>
                                    <p:cond delay="0"/>
                                  </p:stCondLst>
                                  <p:childTnLst>
                                    <p:set>
                                      <p:cBhvr>
                                        <p:cTn id="44" dur="1" fill="hold">
                                          <p:stCondLst>
                                            <p:cond delay="0"/>
                                          </p:stCondLst>
                                        </p:cTn>
                                        <p:tgtEl>
                                          <p:spTgt spid="125"/>
                                        </p:tgtEl>
                                        <p:attrNameLst>
                                          <p:attrName>style.visibility</p:attrName>
                                        </p:attrNameLst>
                                      </p:cBhvr>
                                      <p:to>
                                        <p:strVal val="visible"/>
                                      </p:to>
                                    </p:set>
                                    <p:animEffect transition="in" filter="wipe(left)">
                                      <p:cBhvr>
                                        <p:cTn id="45" dur="500"/>
                                        <p:tgtEl>
                                          <p:spTgt spid="12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0"/>
                                        </p:tgtEl>
                                        <p:attrNameLst>
                                          <p:attrName>style.visibility</p:attrName>
                                        </p:attrNameLst>
                                      </p:cBhvr>
                                      <p:to>
                                        <p:strVal val="visible"/>
                                      </p:to>
                                    </p:set>
                                    <p:animEffect transition="in" filter="wipe(left)">
                                      <p:cBhvr>
                                        <p:cTn id="50" dur="500"/>
                                        <p:tgtEl>
                                          <p:spTgt spid="70"/>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Effect transition="in" filter="wipe(left)">
                                      <p:cBhvr>
                                        <p:cTn id="54" dur="500"/>
                                        <p:tgtEl>
                                          <p:spTgt spid="73"/>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Effect transition="in" filter="wipe(left)">
                                      <p:cBhvr>
                                        <p:cTn id="58" dur="500"/>
                                        <p:tgtEl>
                                          <p:spTgt spid="72"/>
                                        </p:tgtEl>
                                      </p:cBhvr>
                                    </p:animEffect>
                                  </p:childTnLst>
                                </p:cTn>
                              </p:par>
                            </p:childTnLst>
                          </p:cTn>
                        </p:par>
                        <p:par>
                          <p:cTn id="59" fill="hold">
                            <p:stCondLst>
                              <p:cond delay="1500"/>
                            </p:stCondLst>
                            <p:childTnLst>
                              <p:par>
                                <p:cTn id="60" presetID="10" presetClass="entr" presetSubtype="0"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fade">
                                      <p:cBhvr>
                                        <p:cTn id="62" dur="1000"/>
                                        <p:tgtEl>
                                          <p:spTgt spid="77"/>
                                        </p:tgtEl>
                                      </p:cBhvr>
                                    </p:animEffect>
                                  </p:childTnLst>
                                </p:cTn>
                              </p:par>
                            </p:childTnLst>
                          </p:cTn>
                        </p:par>
                        <p:par>
                          <p:cTn id="63" fill="hold">
                            <p:stCondLst>
                              <p:cond delay="2500"/>
                            </p:stCondLst>
                            <p:childTnLst>
                              <p:par>
                                <p:cTn id="64" presetID="10" presetClass="entr" presetSubtype="0" fill="hold" nodeType="afterEffect">
                                  <p:stCondLst>
                                    <p:cond delay="0"/>
                                  </p:stCondLst>
                                  <p:childTnLst>
                                    <p:set>
                                      <p:cBhvr>
                                        <p:cTn id="65" dur="1" fill="hold">
                                          <p:stCondLst>
                                            <p:cond delay="0"/>
                                          </p:stCondLst>
                                        </p:cTn>
                                        <p:tgtEl>
                                          <p:spTgt spid="82"/>
                                        </p:tgtEl>
                                        <p:attrNameLst>
                                          <p:attrName>style.visibility</p:attrName>
                                        </p:attrNameLst>
                                      </p:cBhvr>
                                      <p:to>
                                        <p:strVal val="visible"/>
                                      </p:to>
                                    </p:set>
                                    <p:animEffect transition="in" filter="fade">
                                      <p:cBhvr>
                                        <p:cTn id="66" dur="1000"/>
                                        <p:tgtEl>
                                          <p:spTgt spid="82"/>
                                        </p:tgtEl>
                                      </p:cBhvr>
                                    </p:animEffect>
                                  </p:childTnLst>
                                </p:cTn>
                              </p:par>
                            </p:childTnLst>
                          </p:cTn>
                        </p:par>
                        <p:par>
                          <p:cTn id="67" fill="hold">
                            <p:stCondLst>
                              <p:cond delay="3500"/>
                            </p:stCondLst>
                            <p:childTnLst>
                              <p:par>
                                <p:cTn id="68" presetID="10" presetClass="entr" presetSubtype="0" fill="hold" nodeType="afterEffect">
                                  <p:stCondLst>
                                    <p:cond delay="0"/>
                                  </p:stCondLst>
                                  <p:childTnLst>
                                    <p:set>
                                      <p:cBhvr>
                                        <p:cTn id="69" dur="1" fill="hold">
                                          <p:stCondLst>
                                            <p:cond delay="0"/>
                                          </p:stCondLst>
                                        </p:cTn>
                                        <p:tgtEl>
                                          <p:spTgt spid="76"/>
                                        </p:tgtEl>
                                        <p:attrNameLst>
                                          <p:attrName>style.visibility</p:attrName>
                                        </p:attrNameLst>
                                      </p:cBhvr>
                                      <p:to>
                                        <p:strVal val="visible"/>
                                      </p:to>
                                    </p:set>
                                    <p:animEffect transition="in" filter="fade">
                                      <p:cBhvr>
                                        <p:cTn id="70" dur="1000"/>
                                        <p:tgtEl>
                                          <p:spTgt spid="76"/>
                                        </p:tgtEl>
                                      </p:cBhvr>
                                    </p:animEffect>
                                  </p:childTnLst>
                                </p:cTn>
                              </p:par>
                            </p:childTnLst>
                          </p:cTn>
                        </p:par>
                        <p:par>
                          <p:cTn id="71" fill="hold">
                            <p:stCondLst>
                              <p:cond delay="4500"/>
                            </p:stCondLst>
                            <p:childTnLst>
                              <p:par>
                                <p:cTn id="72" presetID="10" presetClass="entr" presetSubtype="0" fill="hold" nodeType="afterEffect">
                                  <p:stCondLst>
                                    <p:cond delay="0"/>
                                  </p:stCondLst>
                                  <p:childTnLst>
                                    <p:set>
                                      <p:cBhvr>
                                        <p:cTn id="73" dur="1" fill="hold">
                                          <p:stCondLst>
                                            <p:cond delay="0"/>
                                          </p:stCondLst>
                                        </p:cTn>
                                        <p:tgtEl>
                                          <p:spTgt spid="84"/>
                                        </p:tgtEl>
                                        <p:attrNameLst>
                                          <p:attrName>style.visibility</p:attrName>
                                        </p:attrNameLst>
                                      </p:cBhvr>
                                      <p:to>
                                        <p:strVal val="visible"/>
                                      </p:to>
                                    </p:set>
                                    <p:animEffect transition="in" filter="fade">
                                      <p:cBhvr>
                                        <p:cTn id="74" dur="1000"/>
                                        <p:tgtEl>
                                          <p:spTgt spid="84"/>
                                        </p:tgtEl>
                                      </p:cBhvr>
                                    </p:animEffect>
                                  </p:childTnLst>
                                </p:cTn>
                              </p:par>
                            </p:childTnLst>
                          </p:cTn>
                        </p:par>
                        <p:par>
                          <p:cTn id="75" fill="hold">
                            <p:stCondLst>
                              <p:cond delay="5500"/>
                            </p:stCondLst>
                            <p:childTnLst>
                              <p:par>
                                <p:cTn id="76" presetID="22" presetClass="entr" presetSubtype="4" repeatCount="5000" fill="hold" nodeType="after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wipe(down)">
                                      <p:cBhvr>
                                        <p:cTn id="78" dur="500"/>
                                        <p:tgtEl>
                                          <p:spTgt spid="76"/>
                                        </p:tgtEl>
                                      </p:cBhvr>
                                    </p:animEffect>
                                  </p:childTnLst>
                                </p:cTn>
                              </p:par>
                              <p:par>
                                <p:cTn id="79" presetID="22" presetClass="entr" presetSubtype="4" repeatCount="5000" fill="hold" nodeType="withEffect">
                                  <p:stCondLst>
                                    <p:cond delay="0"/>
                                  </p:stCondLst>
                                  <p:childTnLst>
                                    <p:set>
                                      <p:cBhvr>
                                        <p:cTn id="80" dur="1" fill="hold">
                                          <p:stCondLst>
                                            <p:cond delay="0"/>
                                          </p:stCondLst>
                                        </p:cTn>
                                        <p:tgtEl>
                                          <p:spTgt spid="77"/>
                                        </p:tgtEl>
                                        <p:attrNameLst>
                                          <p:attrName>style.visibility</p:attrName>
                                        </p:attrNameLst>
                                      </p:cBhvr>
                                      <p:to>
                                        <p:strVal val="visible"/>
                                      </p:to>
                                    </p:set>
                                    <p:animEffect transition="in" filter="wipe(down)">
                                      <p:cBhvr>
                                        <p:cTn id="81" dur="500"/>
                                        <p:tgtEl>
                                          <p:spTgt spid="77"/>
                                        </p:tgtEl>
                                      </p:cBhvr>
                                    </p:animEffect>
                                  </p:childTnLst>
                                </p:cTn>
                              </p:par>
                              <p:par>
                                <p:cTn id="82" presetID="22" presetClass="entr" presetSubtype="4" repeatCount="5000" fill="hold" nodeType="withEffect">
                                  <p:stCondLst>
                                    <p:cond delay="0"/>
                                  </p:stCondLst>
                                  <p:childTnLst>
                                    <p:set>
                                      <p:cBhvr>
                                        <p:cTn id="83" dur="1" fill="hold">
                                          <p:stCondLst>
                                            <p:cond delay="0"/>
                                          </p:stCondLst>
                                        </p:cTn>
                                        <p:tgtEl>
                                          <p:spTgt spid="82"/>
                                        </p:tgtEl>
                                        <p:attrNameLst>
                                          <p:attrName>style.visibility</p:attrName>
                                        </p:attrNameLst>
                                      </p:cBhvr>
                                      <p:to>
                                        <p:strVal val="visible"/>
                                      </p:to>
                                    </p:set>
                                    <p:animEffect transition="in" filter="wipe(down)">
                                      <p:cBhvr>
                                        <p:cTn id="84" dur="500"/>
                                        <p:tgtEl>
                                          <p:spTgt spid="82"/>
                                        </p:tgtEl>
                                      </p:cBhvr>
                                    </p:animEffect>
                                  </p:childTnLst>
                                </p:cTn>
                              </p:par>
                              <p:par>
                                <p:cTn id="85" presetID="22" presetClass="entr" presetSubtype="4" repeatCount="5000" fill="hold" nodeType="withEffect">
                                  <p:stCondLst>
                                    <p:cond delay="0"/>
                                  </p:stCondLst>
                                  <p:childTnLst>
                                    <p:set>
                                      <p:cBhvr>
                                        <p:cTn id="86" dur="1" fill="hold">
                                          <p:stCondLst>
                                            <p:cond delay="0"/>
                                          </p:stCondLst>
                                        </p:cTn>
                                        <p:tgtEl>
                                          <p:spTgt spid="84"/>
                                        </p:tgtEl>
                                        <p:attrNameLst>
                                          <p:attrName>style.visibility</p:attrName>
                                        </p:attrNameLst>
                                      </p:cBhvr>
                                      <p:to>
                                        <p:strVal val="visible"/>
                                      </p:to>
                                    </p:set>
                                    <p:animEffect transition="in" filter="wipe(down)">
                                      <p:cBhvr>
                                        <p:cTn id="87" dur="500"/>
                                        <p:tgtEl>
                                          <p:spTgt spid="84"/>
                                        </p:tgtEl>
                                      </p:cBhvr>
                                    </p:animEffect>
                                  </p:childTnLst>
                                </p:cTn>
                              </p:par>
                            </p:childTnLst>
                          </p:cTn>
                        </p:par>
                        <p:par>
                          <p:cTn id="88" fill="hold">
                            <p:stCondLst>
                              <p:cond delay="8000"/>
                            </p:stCondLst>
                            <p:childTnLst>
                              <p:par>
                                <p:cTn id="89" presetID="10" presetClass="exit" presetSubtype="0" fill="hold" nodeType="afterEffect">
                                  <p:stCondLst>
                                    <p:cond delay="0"/>
                                  </p:stCondLst>
                                  <p:childTnLst>
                                    <p:animEffect transition="out" filter="fade">
                                      <p:cBhvr>
                                        <p:cTn id="90" dur="500"/>
                                        <p:tgtEl>
                                          <p:spTgt spid="76"/>
                                        </p:tgtEl>
                                      </p:cBhvr>
                                    </p:animEffect>
                                    <p:set>
                                      <p:cBhvr>
                                        <p:cTn id="91" dur="1" fill="hold">
                                          <p:stCondLst>
                                            <p:cond delay="499"/>
                                          </p:stCondLst>
                                        </p:cTn>
                                        <p:tgtEl>
                                          <p:spTgt spid="76"/>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77"/>
                                        </p:tgtEl>
                                      </p:cBhvr>
                                    </p:animEffect>
                                    <p:set>
                                      <p:cBhvr>
                                        <p:cTn id="94" dur="1" fill="hold">
                                          <p:stCondLst>
                                            <p:cond delay="499"/>
                                          </p:stCondLst>
                                        </p:cTn>
                                        <p:tgtEl>
                                          <p:spTgt spid="77"/>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84"/>
                                        </p:tgtEl>
                                      </p:cBhvr>
                                    </p:animEffect>
                                    <p:set>
                                      <p:cBhvr>
                                        <p:cTn id="97" dur="1" fill="hold">
                                          <p:stCondLst>
                                            <p:cond delay="499"/>
                                          </p:stCondLst>
                                        </p:cTn>
                                        <p:tgtEl>
                                          <p:spTgt spid="84"/>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82"/>
                                        </p:tgtEl>
                                      </p:cBhvr>
                                    </p:animEffect>
                                    <p:set>
                                      <p:cBhvr>
                                        <p:cTn id="100" dur="1" fill="hold">
                                          <p:stCondLst>
                                            <p:cond delay="499"/>
                                          </p:stCondLst>
                                        </p:cTn>
                                        <p:tgtEl>
                                          <p:spTgt spid="82"/>
                                        </p:tgtEl>
                                        <p:attrNameLst>
                                          <p:attrName>style.visibility</p:attrName>
                                        </p:attrNameLst>
                                      </p:cBhvr>
                                      <p:to>
                                        <p:strVal val="hidden"/>
                                      </p:to>
                                    </p:set>
                                  </p:childTnLst>
                                </p:cTn>
                              </p:par>
                            </p:childTnLst>
                          </p:cTn>
                        </p:par>
                        <p:par>
                          <p:cTn id="101" fill="hold">
                            <p:stCondLst>
                              <p:cond delay="8500"/>
                            </p:stCondLst>
                            <p:childTnLst>
                              <p:par>
                                <p:cTn id="102" presetID="22" presetClass="entr" presetSubtype="1" fill="hold" nodeType="afterEffect">
                                  <p:stCondLst>
                                    <p:cond delay="0"/>
                                  </p:stCondLst>
                                  <p:childTnLst>
                                    <p:set>
                                      <p:cBhvr>
                                        <p:cTn id="103" dur="1" fill="hold">
                                          <p:stCondLst>
                                            <p:cond delay="0"/>
                                          </p:stCondLst>
                                        </p:cTn>
                                        <p:tgtEl>
                                          <p:spTgt spid="78"/>
                                        </p:tgtEl>
                                        <p:attrNameLst>
                                          <p:attrName>style.visibility</p:attrName>
                                        </p:attrNameLst>
                                      </p:cBhvr>
                                      <p:to>
                                        <p:strVal val="visible"/>
                                      </p:to>
                                    </p:set>
                                    <p:animEffect transition="in" filter="wipe(up)">
                                      <p:cBhvr>
                                        <p:cTn id="104" dur="500"/>
                                        <p:tgtEl>
                                          <p:spTgt spid="78"/>
                                        </p:tgtEl>
                                      </p:cBhvr>
                                    </p:animEffect>
                                  </p:childTnLst>
                                </p:cTn>
                              </p:par>
                            </p:childTnLst>
                          </p:cTn>
                        </p:par>
                        <p:par>
                          <p:cTn id="105" fill="hold">
                            <p:stCondLst>
                              <p:cond delay="9000"/>
                            </p:stCondLst>
                            <p:childTnLst>
                              <p:par>
                                <p:cTn id="106" presetID="22" presetClass="entr" presetSubtype="1" fill="hold" nodeType="afterEffect">
                                  <p:stCondLst>
                                    <p:cond delay="0"/>
                                  </p:stCondLst>
                                  <p:childTnLst>
                                    <p:set>
                                      <p:cBhvr>
                                        <p:cTn id="107" dur="1" fill="hold">
                                          <p:stCondLst>
                                            <p:cond delay="0"/>
                                          </p:stCondLst>
                                        </p:cTn>
                                        <p:tgtEl>
                                          <p:spTgt spid="89"/>
                                        </p:tgtEl>
                                        <p:attrNameLst>
                                          <p:attrName>style.visibility</p:attrName>
                                        </p:attrNameLst>
                                      </p:cBhvr>
                                      <p:to>
                                        <p:strVal val="visible"/>
                                      </p:to>
                                    </p:set>
                                    <p:animEffect transition="in" filter="wipe(up)">
                                      <p:cBhvr>
                                        <p:cTn id="108" dur="500"/>
                                        <p:tgtEl>
                                          <p:spTgt spid="89"/>
                                        </p:tgtEl>
                                      </p:cBhvr>
                                    </p:animEffect>
                                  </p:childTnLst>
                                </p:cTn>
                              </p:par>
                            </p:childTnLst>
                          </p:cTn>
                        </p:par>
                        <p:par>
                          <p:cTn id="109" fill="hold">
                            <p:stCondLst>
                              <p:cond delay="9500"/>
                            </p:stCondLst>
                            <p:childTnLst>
                              <p:par>
                                <p:cTn id="110" presetID="22" presetClass="entr" presetSubtype="1" fill="hold"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wipe(up)">
                                      <p:cBhvr>
                                        <p:cTn id="112" dur="500"/>
                                        <p:tgtEl>
                                          <p:spTgt spid="79"/>
                                        </p:tgtEl>
                                      </p:cBhvr>
                                    </p:animEffect>
                                  </p:childTnLst>
                                </p:cTn>
                              </p:par>
                            </p:childTnLst>
                          </p:cTn>
                        </p:par>
                        <p:par>
                          <p:cTn id="113" fill="hold">
                            <p:stCondLst>
                              <p:cond delay="10000"/>
                            </p:stCondLst>
                            <p:childTnLst>
                              <p:par>
                                <p:cTn id="114" presetID="22" presetClass="entr" presetSubtype="1" fill="hold"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up)">
                                      <p:cBhvr>
                                        <p:cTn id="116" dur="500"/>
                                        <p:tgtEl>
                                          <p:spTgt spid="90"/>
                                        </p:tgtEl>
                                      </p:cBhvr>
                                    </p:animEffect>
                                  </p:childTnLst>
                                </p:cTn>
                              </p:par>
                            </p:childTnLst>
                          </p:cTn>
                        </p:par>
                        <p:par>
                          <p:cTn id="117" fill="hold">
                            <p:stCondLst>
                              <p:cond delay="10500"/>
                            </p:stCondLst>
                            <p:childTnLst>
                              <p:par>
                                <p:cTn id="118" presetID="22" presetClass="entr" presetSubtype="8" fill="hold" grpId="0" nodeType="afterEffect">
                                  <p:stCondLst>
                                    <p:cond delay="0"/>
                                  </p:stCondLst>
                                  <p:childTnLst>
                                    <p:set>
                                      <p:cBhvr>
                                        <p:cTn id="119" dur="1" fill="hold">
                                          <p:stCondLst>
                                            <p:cond delay="0"/>
                                          </p:stCondLst>
                                        </p:cTn>
                                        <p:tgtEl>
                                          <p:spTgt spid="81"/>
                                        </p:tgtEl>
                                        <p:attrNameLst>
                                          <p:attrName>style.visibility</p:attrName>
                                        </p:attrNameLst>
                                      </p:cBhvr>
                                      <p:to>
                                        <p:strVal val="visible"/>
                                      </p:to>
                                    </p:set>
                                    <p:animEffect transition="in" filter="wipe(left)">
                                      <p:cBhvr>
                                        <p:cTn id="120" dur="500"/>
                                        <p:tgtEl>
                                          <p:spTgt spid="81"/>
                                        </p:tgtEl>
                                      </p:cBhvr>
                                    </p:animEffect>
                                  </p:childTnLst>
                                </p:cTn>
                              </p:par>
                            </p:childTnLst>
                          </p:cTn>
                        </p:par>
                        <p:par>
                          <p:cTn id="121" fill="hold">
                            <p:stCondLst>
                              <p:cond delay="11000"/>
                            </p:stCondLst>
                            <p:childTnLst>
                              <p:par>
                                <p:cTn id="122" presetID="22" presetClass="entr" presetSubtype="8" fill="hold" grpId="0" nodeType="afterEffect">
                                  <p:stCondLst>
                                    <p:cond delay="0"/>
                                  </p:stCondLst>
                                  <p:childTnLst>
                                    <p:set>
                                      <p:cBhvr>
                                        <p:cTn id="123" dur="1" fill="hold">
                                          <p:stCondLst>
                                            <p:cond delay="0"/>
                                          </p:stCondLst>
                                        </p:cTn>
                                        <p:tgtEl>
                                          <p:spTgt spid="80"/>
                                        </p:tgtEl>
                                        <p:attrNameLst>
                                          <p:attrName>style.visibility</p:attrName>
                                        </p:attrNameLst>
                                      </p:cBhvr>
                                      <p:to>
                                        <p:strVal val="visible"/>
                                      </p:to>
                                    </p:set>
                                    <p:animEffect transition="in" filter="wipe(left)">
                                      <p:cBhvr>
                                        <p:cTn id="124"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2" grpId="0"/>
      <p:bldP spid="80" grpId="0"/>
      <p:bldP spid="81" grpId="0"/>
      <p:bldP spid="116" grpId="0"/>
      <p:bldP spid="117" grpId="0"/>
      <p:bldP spid="125" grpId="0"/>
      <p:bldP spid="1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7">
            <a:extLst>
              <a:ext uri="{FF2B5EF4-FFF2-40B4-BE49-F238E27FC236}">
                <a16:creationId xmlns:a16="http://schemas.microsoft.com/office/drawing/2014/main" id="{866D920F-BB80-4E83-9C0A-1CA7A68E2FDD}"/>
              </a:ext>
            </a:extLst>
          </p:cNvPr>
          <p:cNvSpPr txBox="1">
            <a:spLocks noChangeArrowheads="1"/>
          </p:cNvSpPr>
          <p:nvPr/>
        </p:nvSpPr>
        <p:spPr bwMode="auto">
          <a:xfrm>
            <a:off x="3048000" y="1879601"/>
            <a:ext cx="1752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0" fontAlgn="base" hangingPunct="0">
              <a:spcBef>
                <a:spcPct val="50000"/>
              </a:spcBef>
              <a:spcAft>
                <a:spcPct val="0"/>
              </a:spcAft>
            </a:pPr>
            <a:r>
              <a:rPr lang="en-US" altLang="en-US" sz="2400" b="1" u="sng">
                <a:solidFill>
                  <a:srgbClr val="0000CC"/>
                </a:solidFill>
              </a:rPr>
              <a:t>1.Tính:</a:t>
            </a:r>
          </a:p>
          <a:p>
            <a:pPr eaLnBrk="0" fontAlgn="base" hangingPunct="0">
              <a:spcBef>
                <a:spcPct val="50000"/>
              </a:spcBef>
              <a:spcAft>
                <a:spcPct val="0"/>
              </a:spcAft>
            </a:pPr>
            <a:r>
              <a:rPr lang="en-US" altLang="en-US" sz="2400" b="1">
                <a:solidFill>
                  <a:srgbClr val="009999"/>
                </a:solidFill>
              </a:rPr>
              <a:t>a) 420 : 60</a:t>
            </a:r>
          </a:p>
        </p:txBody>
      </p:sp>
      <p:sp>
        <p:nvSpPr>
          <p:cNvPr id="136240" name="Text Box 48">
            <a:extLst>
              <a:ext uri="{FF2B5EF4-FFF2-40B4-BE49-F238E27FC236}">
                <a16:creationId xmlns:a16="http://schemas.microsoft.com/office/drawing/2014/main" id="{53E53962-688B-433E-AA0D-261C666EFD10}"/>
              </a:ext>
            </a:extLst>
          </p:cNvPr>
          <p:cNvSpPr txBox="1">
            <a:spLocks noChangeArrowheads="1"/>
          </p:cNvSpPr>
          <p:nvPr/>
        </p:nvSpPr>
        <p:spPr bwMode="auto">
          <a:xfrm>
            <a:off x="3313114" y="3124200"/>
            <a:ext cx="663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0" fontAlgn="base" hangingPunct="0">
              <a:spcBef>
                <a:spcPct val="50000"/>
              </a:spcBef>
              <a:spcAft>
                <a:spcPct val="0"/>
              </a:spcAft>
            </a:pPr>
            <a:r>
              <a:rPr lang="en-US" altLang="en-US" sz="2400" b="1">
                <a:solidFill>
                  <a:srgbClr val="0000CC"/>
                </a:solidFill>
              </a:rPr>
              <a:t>42</a:t>
            </a:r>
            <a:r>
              <a:rPr lang="en-US" altLang="en-US" sz="2400" b="1">
                <a:solidFill>
                  <a:srgbClr val="FF0000"/>
                </a:solidFill>
              </a:rPr>
              <a:t>0</a:t>
            </a:r>
          </a:p>
        </p:txBody>
      </p:sp>
      <p:sp>
        <p:nvSpPr>
          <p:cNvPr id="136241" name="Text Box 49">
            <a:extLst>
              <a:ext uri="{FF2B5EF4-FFF2-40B4-BE49-F238E27FC236}">
                <a16:creationId xmlns:a16="http://schemas.microsoft.com/office/drawing/2014/main" id="{9CB4741A-3117-4E34-AA21-80710E802460}"/>
              </a:ext>
            </a:extLst>
          </p:cNvPr>
          <p:cNvSpPr txBox="1">
            <a:spLocks noChangeArrowheads="1"/>
          </p:cNvSpPr>
          <p:nvPr/>
        </p:nvSpPr>
        <p:spPr bwMode="auto">
          <a:xfrm>
            <a:off x="4114800" y="3138488"/>
            <a:ext cx="496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0" fontAlgn="base" hangingPunct="0">
              <a:spcBef>
                <a:spcPct val="50000"/>
              </a:spcBef>
              <a:spcAft>
                <a:spcPct val="0"/>
              </a:spcAft>
            </a:pPr>
            <a:r>
              <a:rPr lang="en-US" altLang="en-US" sz="2400" b="1">
                <a:solidFill>
                  <a:srgbClr val="0000CC"/>
                </a:solidFill>
              </a:rPr>
              <a:t>6</a:t>
            </a:r>
            <a:r>
              <a:rPr lang="en-US" altLang="en-US" sz="2400" b="1">
                <a:solidFill>
                  <a:srgbClr val="FF0000"/>
                </a:solidFill>
              </a:rPr>
              <a:t>0</a:t>
            </a:r>
          </a:p>
        </p:txBody>
      </p:sp>
      <p:sp>
        <p:nvSpPr>
          <p:cNvPr id="136243" name="Line 51">
            <a:extLst>
              <a:ext uri="{FF2B5EF4-FFF2-40B4-BE49-F238E27FC236}">
                <a16:creationId xmlns:a16="http://schemas.microsoft.com/office/drawing/2014/main" id="{45117EE1-9E25-439C-B5A2-9A00AE9869CE}"/>
              </a:ext>
            </a:extLst>
          </p:cNvPr>
          <p:cNvSpPr>
            <a:spLocks noChangeShapeType="1"/>
          </p:cNvSpPr>
          <p:nvPr/>
        </p:nvSpPr>
        <p:spPr bwMode="auto">
          <a:xfrm>
            <a:off x="4038600" y="3322638"/>
            <a:ext cx="0" cy="68580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136244" name="Line 52">
            <a:extLst>
              <a:ext uri="{FF2B5EF4-FFF2-40B4-BE49-F238E27FC236}">
                <a16:creationId xmlns:a16="http://schemas.microsoft.com/office/drawing/2014/main" id="{0E1D942D-3480-4EBD-914D-66FBF608DC70}"/>
              </a:ext>
            </a:extLst>
          </p:cNvPr>
          <p:cNvSpPr>
            <a:spLocks noChangeShapeType="1"/>
          </p:cNvSpPr>
          <p:nvPr/>
        </p:nvSpPr>
        <p:spPr bwMode="auto">
          <a:xfrm>
            <a:off x="4038600" y="3613150"/>
            <a:ext cx="7620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136245" name="Line 53">
            <a:extLst>
              <a:ext uri="{FF2B5EF4-FFF2-40B4-BE49-F238E27FC236}">
                <a16:creationId xmlns:a16="http://schemas.microsoft.com/office/drawing/2014/main" id="{B3876B82-9461-455B-99D5-F4BBEF9D79D3}"/>
              </a:ext>
            </a:extLst>
          </p:cNvPr>
          <p:cNvSpPr>
            <a:spLocks noChangeShapeType="1"/>
          </p:cNvSpPr>
          <p:nvPr/>
        </p:nvSpPr>
        <p:spPr bwMode="auto">
          <a:xfrm flipH="1">
            <a:off x="4343400" y="3200400"/>
            <a:ext cx="152400" cy="3048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136246" name="Line 54">
            <a:extLst>
              <a:ext uri="{FF2B5EF4-FFF2-40B4-BE49-F238E27FC236}">
                <a16:creationId xmlns:a16="http://schemas.microsoft.com/office/drawing/2014/main" id="{82F7AF89-AB38-4D43-8885-00B425CA17AB}"/>
              </a:ext>
            </a:extLst>
          </p:cNvPr>
          <p:cNvSpPr>
            <a:spLocks noChangeShapeType="1"/>
          </p:cNvSpPr>
          <p:nvPr/>
        </p:nvSpPr>
        <p:spPr bwMode="auto">
          <a:xfrm flipH="1">
            <a:off x="3700463" y="3222625"/>
            <a:ext cx="152400" cy="3048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136247" name="Text Box 55">
            <a:extLst>
              <a:ext uri="{FF2B5EF4-FFF2-40B4-BE49-F238E27FC236}">
                <a16:creationId xmlns:a16="http://schemas.microsoft.com/office/drawing/2014/main" id="{D7C9108A-4DA8-4CD3-8A78-E637D5A8386F}"/>
              </a:ext>
            </a:extLst>
          </p:cNvPr>
          <p:cNvSpPr txBox="1">
            <a:spLocks noChangeArrowheads="1"/>
          </p:cNvSpPr>
          <p:nvPr/>
        </p:nvSpPr>
        <p:spPr bwMode="auto">
          <a:xfrm>
            <a:off x="4135439" y="3654425"/>
            <a:ext cx="358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0" fontAlgn="base" hangingPunct="0">
              <a:spcBef>
                <a:spcPct val="50000"/>
              </a:spcBef>
              <a:spcAft>
                <a:spcPct val="0"/>
              </a:spcAft>
            </a:pPr>
            <a:r>
              <a:rPr lang="en-US" altLang="en-US" sz="2400" b="1">
                <a:solidFill>
                  <a:srgbClr val="0000CC"/>
                </a:solidFill>
              </a:rPr>
              <a:t>7</a:t>
            </a:r>
          </a:p>
        </p:txBody>
      </p:sp>
      <p:sp>
        <p:nvSpPr>
          <p:cNvPr id="136248" name="Text Box 56">
            <a:extLst>
              <a:ext uri="{FF2B5EF4-FFF2-40B4-BE49-F238E27FC236}">
                <a16:creationId xmlns:a16="http://schemas.microsoft.com/office/drawing/2014/main" id="{704256C0-DDB1-4F43-B80E-CD6F2C0B1B60}"/>
              </a:ext>
            </a:extLst>
          </p:cNvPr>
          <p:cNvSpPr txBox="1">
            <a:spLocks noChangeArrowheads="1"/>
          </p:cNvSpPr>
          <p:nvPr/>
        </p:nvSpPr>
        <p:spPr bwMode="auto">
          <a:xfrm>
            <a:off x="3444875" y="362585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2400" b="1">
                <a:solidFill>
                  <a:srgbClr val="0000CC"/>
                </a:solidFill>
              </a:rPr>
              <a:t>0</a:t>
            </a:r>
          </a:p>
        </p:txBody>
      </p:sp>
      <p:sp>
        <p:nvSpPr>
          <p:cNvPr id="10251" name="Text Box 57">
            <a:extLst>
              <a:ext uri="{FF2B5EF4-FFF2-40B4-BE49-F238E27FC236}">
                <a16:creationId xmlns:a16="http://schemas.microsoft.com/office/drawing/2014/main" id="{D6727E88-9A42-456F-8BF6-ED815D9E843B}"/>
              </a:ext>
            </a:extLst>
          </p:cNvPr>
          <p:cNvSpPr txBox="1">
            <a:spLocks noChangeArrowheads="1"/>
          </p:cNvSpPr>
          <p:nvPr/>
        </p:nvSpPr>
        <p:spPr bwMode="auto">
          <a:xfrm>
            <a:off x="6858000" y="2590801"/>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0" fontAlgn="base" hangingPunct="0">
              <a:spcBef>
                <a:spcPct val="50000"/>
              </a:spcBef>
              <a:spcAft>
                <a:spcPct val="0"/>
              </a:spcAft>
            </a:pPr>
            <a:endParaRPr lang="en-US" altLang="en-US">
              <a:solidFill>
                <a:srgbClr val="000000"/>
              </a:solidFill>
            </a:endParaRPr>
          </a:p>
        </p:txBody>
      </p:sp>
      <p:sp>
        <p:nvSpPr>
          <p:cNvPr id="136250" name="Text Box 58">
            <a:extLst>
              <a:ext uri="{FF2B5EF4-FFF2-40B4-BE49-F238E27FC236}">
                <a16:creationId xmlns:a16="http://schemas.microsoft.com/office/drawing/2014/main" id="{FB6020FA-4096-4963-968D-C7D3E9CC5DCD}"/>
              </a:ext>
            </a:extLst>
          </p:cNvPr>
          <p:cNvSpPr txBox="1">
            <a:spLocks noChangeArrowheads="1"/>
          </p:cNvSpPr>
          <p:nvPr/>
        </p:nvSpPr>
        <p:spPr bwMode="auto">
          <a:xfrm>
            <a:off x="7391400" y="236855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0" fontAlgn="base" hangingPunct="0">
              <a:spcBef>
                <a:spcPct val="50000"/>
              </a:spcBef>
              <a:spcAft>
                <a:spcPct val="0"/>
              </a:spcAft>
            </a:pPr>
            <a:r>
              <a:rPr lang="en-US" altLang="en-US" sz="2400" b="1">
                <a:solidFill>
                  <a:srgbClr val="009999"/>
                </a:solidFill>
              </a:rPr>
              <a:t>4500 : 500</a:t>
            </a:r>
          </a:p>
        </p:txBody>
      </p:sp>
      <p:sp>
        <p:nvSpPr>
          <p:cNvPr id="136251" name="Text Box 59">
            <a:extLst>
              <a:ext uri="{FF2B5EF4-FFF2-40B4-BE49-F238E27FC236}">
                <a16:creationId xmlns:a16="http://schemas.microsoft.com/office/drawing/2014/main" id="{2F6C7D5C-A556-42F4-8B00-B6E312F048D5}"/>
              </a:ext>
            </a:extLst>
          </p:cNvPr>
          <p:cNvSpPr txBox="1">
            <a:spLocks noChangeArrowheads="1"/>
          </p:cNvSpPr>
          <p:nvPr/>
        </p:nvSpPr>
        <p:spPr bwMode="auto">
          <a:xfrm>
            <a:off x="7391400" y="2971800"/>
            <a:ext cx="933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0" fontAlgn="base" hangingPunct="0">
              <a:spcBef>
                <a:spcPct val="50000"/>
              </a:spcBef>
              <a:spcAft>
                <a:spcPct val="0"/>
              </a:spcAft>
            </a:pPr>
            <a:r>
              <a:rPr lang="en-US" altLang="en-US" sz="2400" b="1">
                <a:solidFill>
                  <a:srgbClr val="0000CC"/>
                </a:solidFill>
              </a:rPr>
              <a:t>45</a:t>
            </a:r>
            <a:r>
              <a:rPr lang="en-US" altLang="en-US" sz="2400" b="1">
                <a:solidFill>
                  <a:srgbClr val="FF0000"/>
                </a:solidFill>
              </a:rPr>
              <a:t>00</a:t>
            </a:r>
          </a:p>
        </p:txBody>
      </p:sp>
      <p:sp>
        <p:nvSpPr>
          <p:cNvPr id="136253" name="Text Box 61">
            <a:extLst>
              <a:ext uri="{FF2B5EF4-FFF2-40B4-BE49-F238E27FC236}">
                <a16:creationId xmlns:a16="http://schemas.microsoft.com/office/drawing/2014/main" id="{DB594935-4433-47D7-979E-E43A2A36D107}"/>
              </a:ext>
            </a:extLst>
          </p:cNvPr>
          <p:cNvSpPr txBox="1">
            <a:spLocks noChangeArrowheads="1"/>
          </p:cNvSpPr>
          <p:nvPr/>
        </p:nvSpPr>
        <p:spPr bwMode="auto">
          <a:xfrm>
            <a:off x="8348664" y="3006725"/>
            <a:ext cx="6429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0" fontAlgn="base" hangingPunct="0">
              <a:spcBef>
                <a:spcPct val="50000"/>
              </a:spcBef>
              <a:spcAft>
                <a:spcPct val="0"/>
              </a:spcAft>
            </a:pPr>
            <a:r>
              <a:rPr lang="en-US" altLang="en-US" sz="2400" b="1">
                <a:solidFill>
                  <a:srgbClr val="0000CC"/>
                </a:solidFill>
              </a:rPr>
              <a:t>5</a:t>
            </a:r>
            <a:r>
              <a:rPr lang="en-US" altLang="en-US" sz="2400" b="1">
                <a:solidFill>
                  <a:srgbClr val="FF0000"/>
                </a:solidFill>
              </a:rPr>
              <a:t>00</a:t>
            </a:r>
          </a:p>
        </p:txBody>
      </p:sp>
      <p:sp>
        <p:nvSpPr>
          <p:cNvPr id="136254" name="Line 62">
            <a:extLst>
              <a:ext uri="{FF2B5EF4-FFF2-40B4-BE49-F238E27FC236}">
                <a16:creationId xmlns:a16="http://schemas.microsoft.com/office/drawing/2014/main" id="{0CC0668A-233B-4E40-AFD4-85FE6BEE2F53}"/>
              </a:ext>
            </a:extLst>
          </p:cNvPr>
          <p:cNvSpPr>
            <a:spLocks noChangeShapeType="1"/>
          </p:cNvSpPr>
          <p:nvPr/>
        </p:nvSpPr>
        <p:spPr bwMode="auto">
          <a:xfrm>
            <a:off x="8272463" y="3124200"/>
            <a:ext cx="0" cy="60960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136255" name="Line 63">
            <a:extLst>
              <a:ext uri="{FF2B5EF4-FFF2-40B4-BE49-F238E27FC236}">
                <a16:creationId xmlns:a16="http://schemas.microsoft.com/office/drawing/2014/main" id="{27030E56-0644-4D4D-9826-0F903DE4FCE6}"/>
              </a:ext>
            </a:extLst>
          </p:cNvPr>
          <p:cNvSpPr>
            <a:spLocks noChangeShapeType="1"/>
          </p:cNvSpPr>
          <p:nvPr/>
        </p:nvSpPr>
        <p:spPr bwMode="auto">
          <a:xfrm>
            <a:off x="8291513" y="3462338"/>
            <a:ext cx="7620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136256" name="Text Box 64">
            <a:extLst>
              <a:ext uri="{FF2B5EF4-FFF2-40B4-BE49-F238E27FC236}">
                <a16:creationId xmlns:a16="http://schemas.microsoft.com/office/drawing/2014/main" id="{38CE69F1-9D23-44F8-9527-362CC96F35A8}"/>
              </a:ext>
            </a:extLst>
          </p:cNvPr>
          <p:cNvSpPr txBox="1">
            <a:spLocks noChangeArrowheads="1"/>
          </p:cNvSpPr>
          <p:nvPr/>
        </p:nvSpPr>
        <p:spPr bwMode="auto">
          <a:xfrm>
            <a:off x="8461375" y="35734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0" fontAlgn="base" hangingPunct="0">
              <a:spcBef>
                <a:spcPct val="50000"/>
              </a:spcBef>
              <a:spcAft>
                <a:spcPct val="0"/>
              </a:spcAft>
            </a:pPr>
            <a:endParaRPr lang="en-US" altLang="en-US">
              <a:solidFill>
                <a:srgbClr val="000000"/>
              </a:solidFill>
            </a:endParaRPr>
          </a:p>
        </p:txBody>
      </p:sp>
      <p:sp>
        <p:nvSpPr>
          <p:cNvPr id="136257" name="Line 65">
            <a:extLst>
              <a:ext uri="{FF2B5EF4-FFF2-40B4-BE49-F238E27FC236}">
                <a16:creationId xmlns:a16="http://schemas.microsoft.com/office/drawing/2014/main" id="{16A23294-F6F9-4F5A-B2E1-6ADAC128B0A9}"/>
              </a:ext>
            </a:extLst>
          </p:cNvPr>
          <p:cNvSpPr>
            <a:spLocks noChangeShapeType="1"/>
          </p:cNvSpPr>
          <p:nvPr/>
        </p:nvSpPr>
        <p:spPr bwMode="auto">
          <a:xfrm flipH="1">
            <a:off x="8763001" y="3048000"/>
            <a:ext cx="98425" cy="3048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136258" name="Line 66">
            <a:extLst>
              <a:ext uri="{FF2B5EF4-FFF2-40B4-BE49-F238E27FC236}">
                <a16:creationId xmlns:a16="http://schemas.microsoft.com/office/drawing/2014/main" id="{470D26B7-EF53-43ED-AF47-F16EB3D8258B}"/>
              </a:ext>
            </a:extLst>
          </p:cNvPr>
          <p:cNvSpPr>
            <a:spLocks noChangeShapeType="1"/>
          </p:cNvSpPr>
          <p:nvPr/>
        </p:nvSpPr>
        <p:spPr bwMode="auto">
          <a:xfrm flipH="1">
            <a:off x="8599488" y="3101975"/>
            <a:ext cx="152400" cy="3048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136259" name="Line 67">
            <a:extLst>
              <a:ext uri="{FF2B5EF4-FFF2-40B4-BE49-F238E27FC236}">
                <a16:creationId xmlns:a16="http://schemas.microsoft.com/office/drawing/2014/main" id="{43A6F1CF-7B59-470B-9D47-3A28A1FE3ABC}"/>
              </a:ext>
            </a:extLst>
          </p:cNvPr>
          <p:cNvSpPr>
            <a:spLocks noChangeShapeType="1"/>
          </p:cNvSpPr>
          <p:nvPr/>
        </p:nvSpPr>
        <p:spPr bwMode="auto">
          <a:xfrm flipH="1">
            <a:off x="7947025" y="3048000"/>
            <a:ext cx="152400" cy="3048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136260" name="Line 68">
            <a:extLst>
              <a:ext uri="{FF2B5EF4-FFF2-40B4-BE49-F238E27FC236}">
                <a16:creationId xmlns:a16="http://schemas.microsoft.com/office/drawing/2014/main" id="{C972912D-7EEC-4075-835F-3AA7876042A7}"/>
              </a:ext>
            </a:extLst>
          </p:cNvPr>
          <p:cNvSpPr>
            <a:spLocks noChangeShapeType="1"/>
          </p:cNvSpPr>
          <p:nvPr/>
        </p:nvSpPr>
        <p:spPr bwMode="auto">
          <a:xfrm flipH="1">
            <a:off x="7783513" y="3048000"/>
            <a:ext cx="163512" cy="3048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136261" name="Text Box 69">
            <a:extLst>
              <a:ext uri="{FF2B5EF4-FFF2-40B4-BE49-F238E27FC236}">
                <a16:creationId xmlns:a16="http://schemas.microsoft.com/office/drawing/2014/main" id="{1E3EF6B4-DA98-4894-9B53-FABCB5F2FB2B}"/>
              </a:ext>
            </a:extLst>
          </p:cNvPr>
          <p:cNvSpPr txBox="1">
            <a:spLocks noChangeArrowheads="1"/>
          </p:cNvSpPr>
          <p:nvPr/>
        </p:nvSpPr>
        <p:spPr bwMode="auto">
          <a:xfrm>
            <a:off x="8382001" y="3429000"/>
            <a:ext cx="358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0" fontAlgn="base" hangingPunct="0">
              <a:spcBef>
                <a:spcPct val="50000"/>
              </a:spcBef>
              <a:spcAft>
                <a:spcPct val="0"/>
              </a:spcAft>
            </a:pPr>
            <a:r>
              <a:rPr lang="en-US" altLang="en-US" sz="2400" b="1">
                <a:solidFill>
                  <a:srgbClr val="0000CC"/>
                </a:solidFill>
              </a:rPr>
              <a:t>9</a:t>
            </a:r>
          </a:p>
        </p:txBody>
      </p:sp>
      <p:sp>
        <p:nvSpPr>
          <p:cNvPr id="136262" name="Text Box 70">
            <a:extLst>
              <a:ext uri="{FF2B5EF4-FFF2-40B4-BE49-F238E27FC236}">
                <a16:creationId xmlns:a16="http://schemas.microsoft.com/office/drawing/2014/main" id="{EBBF62B8-AC86-4F88-A83C-8C95B27756A6}"/>
              </a:ext>
            </a:extLst>
          </p:cNvPr>
          <p:cNvSpPr txBox="1">
            <a:spLocks noChangeArrowheads="1"/>
          </p:cNvSpPr>
          <p:nvPr/>
        </p:nvSpPr>
        <p:spPr bwMode="auto">
          <a:xfrm>
            <a:off x="7543801" y="3429000"/>
            <a:ext cx="320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2400" b="1">
                <a:solidFill>
                  <a:srgbClr val="0000CC"/>
                </a:solidFill>
              </a:rPr>
              <a:t>0</a:t>
            </a:r>
          </a:p>
        </p:txBody>
      </p:sp>
      <p:sp>
        <p:nvSpPr>
          <p:cNvPr id="136263" name="Text Box 71">
            <a:extLst>
              <a:ext uri="{FF2B5EF4-FFF2-40B4-BE49-F238E27FC236}">
                <a16:creationId xmlns:a16="http://schemas.microsoft.com/office/drawing/2014/main" id="{646BFA96-9D96-472F-9636-AE1A4D091BD4}"/>
              </a:ext>
            </a:extLst>
          </p:cNvPr>
          <p:cNvSpPr txBox="1">
            <a:spLocks noChangeArrowheads="1"/>
          </p:cNvSpPr>
          <p:nvPr/>
        </p:nvSpPr>
        <p:spPr bwMode="auto">
          <a:xfrm>
            <a:off x="3143250" y="4343400"/>
            <a:ext cx="2114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0" fontAlgn="base" hangingPunct="0">
              <a:spcBef>
                <a:spcPct val="50000"/>
              </a:spcBef>
              <a:spcAft>
                <a:spcPct val="0"/>
              </a:spcAft>
            </a:pPr>
            <a:r>
              <a:rPr lang="en-US" altLang="en-US" sz="2400" b="1">
                <a:solidFill>
                  <a:srgbClr val="333399"/>
                </a:solidFill>
              </a:rPr>
              <a:t>b) 85000 : 500</a:t>
            </a:r>
          </a:p>
        </p:txBody>
      </p:sp>
      <p:sp>
        <p:nvSpPr>
          <p:cNvPr id="10265" name="Text Box 72">
            <a:extLst>
              <a:ext uri="{FF2B5EF4-FFF2-40B4-BE49-F238E27FC236}">
                <a16:creationId xmlns:a16="http://schemas.microsoft.com/office/drawing/2014/main" id="{3887E837-E335-4DF8-A333-C0496BEEDC77}"/>
              </a:ext>
            </a:extLst>
          </p:cNvPr>
          <p:cNvSpPr txBox="1">
            <a:spLocks noChangeArrowheads="1"/>
          </p:cNvSpPr>
          <p:nvPr/>
        </p:nvSpPr>
        <p:spPr bwMode="auto">
          <a:xfrm>
            <a:off x="6781800" y="4419601"/>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0" fontAlgn="base" hangingPunct="0">
              <a:spcBef>
                <a:spcPct val="50000"/>
              </a:spcBef>
              <a:spcAft>
                <a:spcPct val="0"/>
              </a:spcAft>
            </a:pPr>
            <a:endParaRPr lang="en-US" altLang="en-US">
              <a:solidFill>
                <a:srgbClr val="000000"/>
              </a:solidFill>
            </a:endParaRPr>
          </a:p>
        </p:txBody>
      </p:sp>
      <p:sp>
        <p:nvSpPr>
          <p:cNvPr id="136265" name="Text Box 73">
            <a:extLst>
              <a:ext uri="{FF2B5EF4-FFF2-40B4-BE49-F238E27FC236}">
                <a16:creationId xmlns:a16="http://schemas.microsoft.com/office/drawing/2014/main" id="{58247ED4-FC75-4670-AB59-CEAB3A839260}"/>
              </a:ext>
            </a:extLst>
          </p:cNvPr>
          <p:cNvSpPr txBox="1">
            <a:spLocks noChangeArrowheads="1"/>
          </p:cNvSpPr>
          <p:nvPr/>
        </p:nvSpPr>
        <p:spPr bwMode="auto">
          <a:xfrm>
            <a:off x="7388225" y="43180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0" fontAlgn="base" hangingPunct="0">
              <a:spcBef>
                <a:spcPct val="50000"/>
              </a:spcBef>
              <a:spcAft>
                <a:spcPct val="0"/>
              </a:spcAft>
            </a:pPr>
            <a:r>
              <a:rPr lang="en-US" altLang="en-US" sz="2400" b="1">
                <a:solidFill>
                  <a:srgbClr val="333399"/>
                </a:solidFill>
              </a:rPr>
              <a:t>92000 : 400</a:t>
            </a:r>
          </a:p>
        </p:txBody>
      </p:sp>
      <p:sp>
        <p:nvSpPr>
          <p:cNvPr id="136266" name="Text Box 74">
            <a:extLst>
              <a:ext uri="{FF2B5EF4-FFF2-40B4-BE49-F238E27FC236}">
                <a16:creationId xmlns:a16="http://schemas.microsoft.com/office/drawing/2014/main" id="{E60729FA-07E0-41CC-A647-1EDB52E97EB3}"/>
              </a:ext>
            </a:extLst>
          </p:cNvPr>
          <p:cNvSpPr txBox="1">
            <a:spLocks noChangeArrowheads="1"/>
          </p:cNvSpPr>
          <p:nvPr/>
        </p:nvSpPr>
        <p:spPr bwMode="auto">
          <a:xfrm>
            <a:off x="3432175" y="5181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0" fontAlgn="base" hangingPunct="0">
              <a:spcBef>
                <a:spcPct val="50000"/>
              </a:spcBef>
              <a:spcAft>
                <a:spcPct val="0"/>
              </a:spcAft>
            </a:pPr>
            <a:r>
              <a:rPr lang="en-US" altLang="en-US" sz="2400" b="1">
                <a:solidFill>
                  <a:srgbClr val="0000CC"/>
                </a:solidFill>
              </a:rPr>
              <a:t>850</a:t>
            </a:r>
            <a:r>
              <a:rPr lang="en-US" altLang="en-US" sz="2400" b="1">
                <a:solidFill>
                  <a:srgbClr val="FF0000"/>
                </a:solidFill>
              </a:rPr>
              <a:t>00</a:t>
            </a:r>
          </a:p>
        </p:txBody>
      </p:sp>
      <p:sp>
        <p:nvSpPr>
          <p:cNvPr id="136267" name="Text Box 75">
            <a:extLst>
              <a:ext uri="{FF2B5EF4-FFF2-40B4-BE49-F238E27FC236}">
                <a16:creationId xmlns:a16="http://schemas.microsoft.com/office/drawing/2014/main" id="{3BEA5A1F-A5F6-4FDD-A9F4-034260101450}"/>
              </a:ext>
            </a:extLst>
          </p:cNvPr>
          <p:cNvSpPr txBox="1">
            <a:spLocks noChangeArrowheads="1"/>
          </p:cNvSpPr>
          <p:nvPr/>
        </p:nvSpPr>
        <p:spPr bwMode="auto">
          <a:xfrm>
            <a:off x="4479926" y="5187950"/>
            <a:ext cx="701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2400" b="1">
                <a:solidFill>
                  <a:srgbClr val="0000CC"/>
                </a:solidFill>
              </a:rPr>
              <a:t>5</a:t>
            </a:r>
            <a:r>
              <a:rPr lang="en-US" altLang="en-US" sz="2400" b="1">
                <a:solidFill>
                  <a:srgbClr val="FF0000"/>
                </a:solidFill>
              </a:rPr>
              <a:t>00</a:t>
            </a:r>
          </a:p>
        </p:txBody>
      </p:sp>
      <p:sp>
        <p:nvSpPr>
          <p:cNvPr id="136268" name="Line 76">
            <a:extLst>
              <a:ext uri="{FF2B5EF4-FFF2-40B4-BE49-F238E27FC236}">
                <a16:creationId xmlns:a16="http://schemas.microsoft.com/office/drawing/2014/main" id="{B2DB2634-0035-47F8-BB2B-EEC16BB6F123}"/>
              </a:ext>
            </a:extLst>
          </p:cNvPr>
          <p:cNvSpPr>
            <a:spLocks noChangeShapeType="1"/>
          </p:cNvSpPr>
          <p:nvPr/>
        </p:nvSpPr>
        <p:spPr bwMode="auto">
          <a:xfrm>
            <a:off x="4419600" y="5334000"/>
            <a:ext cx="0" cy="91440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136269" name="Line 77">
            <a:extLst>
              <a:ext uri="{FF2B5EF4-FFF2-40B4-BE49-F238E27FC236}">
                <a16:creationId xmlns:a16="http://schemas.microsoft.com/office/drawing/2014/main" id="{B7B987A2-1FAA-495A-9F3F-33A52C66ECC9}"/>
              </a:ext>
            </a:extLst>
          </p:cNvPr>
          <p:cNvSpPr>
            <a:spLocks noChangeShapeType="1"/>
          </p:cNvSpPr>
          <p:nvPr/>
        </p:nvSpPr>
        <p:spPr bwMode="auto">
          <a:xfrm>
            <a:off x="4419600" y="5670550"/>
            <a:ext cx="685800"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136270" name="Line 78">
            <a:extLst>
              <a:ext uri="{FF2B5EF4-FFF2-40B4-BE49-F238E27FC236}">
                <a16:creationId xmlns:a16="http://schemas.microsoft.com/office/drawing/2014/main" id="{2C049D65-652D-4867-AF7C-475BA6146064}"/>
              </a:ext>
            </a:extLst>
          </p:cNvPr>
          <p:cNvSpPr>
            <a:spLocks noChangeShapeType="1"/>
          </p:cNvSpPr>
          <p:nvPr/>
        </p:nvSpPr>
        <p:spPr bwMode="auto">
          <a:xfrm flipH="1">
            <a:off x="4876800" y="5257800"/>
            <a:ext cx="152400" cy="304800"/>
          </a:xfrm>
          <a:prstGeom prst="line">
            <a:avLst/>
          </a:prstGeom>
          <a:noFill/>
          <a:ln w="19050">
            <a:solidFill>
              <a:srgbClr val="FF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136271" name="Line 79">
            <a:extLst>
              <a:ext uri="{FF2B5EF4-FFF2-40B4-BE49-F238E27FC236}">
                <a16:creationId xmlns:a16="http://schemas.microsoft.com/office/drawing/2014/main" id="{705CF39A-B319-4ACB-BD6E-617CA457C6AA}"/>
              </a:ext>
            </a:extLst>
          </p:cNvPr>
          <p:cNvSpPr>
            <a:spLocks noChangeShapeType="1"/>
          </p:cNvSpPr>
          <p:nvPr/>
        </p:nvSpPr>
        <p:spPr bwMode="auto">
          <a:xfrm flipH="1">
            <a:off x="4724400" y="5257800"/>
            <a:ext cx="152400" cy="304800"/>
          </a:xfrm>
          <a:prstGeom prst="line">
            <a:avLst/>
          </a:prstGeom>
          <a:noFill/>
          <a:ln w="19050">
            <a:solidFill>
              <a:srgbClr val="FF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136272" name="Line 80">
            <a:extLst>
              <a:ext uri="{FF2B5EF4-FFF2-40B4-BE49-F238E27FC236}">
                <a16:creationId xmlns:a16="http://schemas.microsoft.com/office/drawing/2014/main" id="{79C86241-9848-49C5-9FF8-29DEA7749E83}"/>
              </a:ext>
            </a:extLst>
          </p:cNvPr>
          <p:cNvSpPr>
            <a:spLocks noChangeShapeType="1"/>
          </p:cNvSpPr>
          <p:nvPr/>
        </p:nvSpPr>
        <p:spPr bwMode="auto">
          <a:xfrm flipH="1">
            <a:off x="4114800" y="5257800"/>
            <a:ext cx="152400" cy="304800"/>
          </a:xfrm>
          <a:prstGeom prst="line">
            <a:avLst/>
          </a:prstGeom>
          <a:noFill/>
          <a:ln w="19050">
            <a:solidFill>
              <a:srgbClr val="FF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136273" name="Line 81">
            <a:extLst>
              <a:ext uri="{FF2B5EF4-FFF2-40B4-BE49-F238E27FC236}">
                <a16:creationId xmlns:a16="http://schemas.microsoft.com/office/drawing/2014/main" id="{4D7456A6-73E1-48B2-A266-AD9F6B7B7E91}"/>
              </a:ext>
            </a:extLst>
          </p:cNvPr>
          <p:cNvSpPr>
            <a:spLocks noChangeShapeType="1"/>
          </p:cNvSpPr>
          <p:nvPr/>
        </p:nvSpPr>
        <p:spPr bwMode="auto">
          <a:xfrm>
            <a:off x="4114800" y="5257800"/>
            <a:ext cx="0" cy="0"/>
          </a:xfrm>
          <a:prstGeom prst="line">
            <a:avLst/>
          </a:prstGeom>
          <a:noFill/>
          <a:ln w="19050">
            <a:solidFill>
              <a:srgbClr val="FF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136274" name="Line 82">
            <a:extLst>
              <a:ext uri="{FF2B5EF4-FFF2-40B4-BE49-F238E27FC236}">
                <a16:creationId xmlns:a16="http://schemas.microsoft.com/office/drawing/2014/main" id="{E5B25C46-D324-4C03-A547-700FB46CF8F0}"/>
              </a:ext>
            </a:extLst>
          </p:cNvPr>
          <p:cNvSpPr>
            <a:spLocks noChangeShapeType="1"/>
          </p:cNvSpPr>
          <p:nvPr/>
        </p:nvSpPr>
        <p:spPr bwMode="auto">
          <a:xfrm flipH="1">
            <a:off x="3962400" y="5257800"/>
            <a:ext cx="152400" cy="304800"/>
          </a:xfrm>
          <a:prstGeom prst="line">
            <a:avLst/>
          </a:prstGeom>
          <a:noFill/>
          <a:ln w="19050">
            <a:solidFill>
              <a:srgbClr val="FF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136275" name="Text Box 83">
            <a:extLst>
              <a:ext uri="{FF2B5EF4-FFF2-40B4-BE49-F238E27FC236}">
                <a16:creationId xmlns:a16="http://schemas.microsoft.com/office/drawing/2014/main" id="{82EBEEE5-BF86-4F7D-A78A-A7BBD6B7975C}"/>
              </a:ext>
            </a:extLst>
          </p:cNvPr>
          <p:cNvSpPr txBox="1">
            <a:spLocks noChangeArrowheads="1"/>
          </p:cNvSpPr>
          <p:nvPr/>
        </p:nvSpPr>
        <p:spPr bwMode="auto">
          <a:xfrm>
            <a:off x="4479925" y="568483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2400" b="1">
                <a:solidFill>
                  <a:srgbClr val="0000CC"/>
                </a:solidFill>
              </a:rPr>
              <a:t>1</a:t>
            </a:r>
          </a:p>
        </p:txBody>
      </p:sp>
      <p:sp>
        <p:nvSpPr>
          <p:cNvPr id="136276" name="Text Box 84">
            <a:extLst>
              <a:ext uri="{FF2B5EF4-FFF2-40B4-BE49-F238E27FC236}">
                <a16:creationId xmlns:a16="http://schemas.microsoft.com/office/drawing/2014/main" id="{94D6DBE1-AC2A-4711-AF59-F6F87DA933F6}"/>
              </a:ext>
            </a:extLst>
          </p:cNvPr>
          <p:cNvSpPr txBox="1">
            <a:spLocks noChangeArrowheads="1"/>
          </p:cNvSpPr>
          <p:nvPr/>
        </p:nvSpPr>
        <p:spPr bwMode="auto">
          <a:xfrm>
            <a:off x="3433763" y="559593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2400" b="1">
                <a:solidFill>
                  <a:srgbClr val="0000CC"/>
                </a:solidFill>
              </a:rPr>
              <a:t>3</a:t>
            </a:r>
          </a:p>
        </p:txBody>
      </p:sp>
      <p:sp>
        <p:nvSpPr>
          <p:cNvPr id="136277" name="Text Box 85">
            <a:extLst>
              <a:ext uri="{FF2B5EF4-FFF2-40B4-BE49-F238E27FC236}">
                <a16:creationId xmlns:a16="http://schemas.microsoft.com/office/drawing/2014/main" id="{0D26A443-5C42-459B-84A1-A64751ADA962}"/>
              </a:ext>
            </a:extLst>
          </p:cNvPr>
          <p:cNvSpPr txBox="1">
            <a:spLocks noChangeArrowheads="1"/>
          </p:cNvSpPr>
          <p:nvPr/>
        </p:nvSpPr>
        <p:spPr bwMode="auto">
          <a:xfrm>
            <a:off x="3586163" y="559435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2400" b="1">
                <a:solidFill>
                  <a:srgbClr val="0000CC"/>
                </a:solidFill>
              </a:rPr>
              <a:t>5</a:t>
            </a:r>
          </a:p>
        </p:txBody>
      </p:sp>
      <p:sp>
        <p:nvSpPr>
          <p:cNvPr id="136278" name="Text Box 86">
            <a:extLst>
              <a:ext uri="{FF2B5EF4-FFF2-40B4-BE49-F238E27FC236}">
                <a16:creationId xmlns:a16="http://schemas.microsoft.com/office/drawing/2014/main" id="{7EC150F6-FCDE-41F0-AE9C-F737DDC4DF96}"/>
              </a:ext>
            </a:extLst>
          </p:cNvPr>
          <p:cNvSpPr txBox="1">
            <a:spLocks noChangeArrowheads="1"/>
          </p:cNvSpPr>
          <p:nvPr/>
        </p:nvSpPr>
        <p:spPr bwMode="auto">
          <a:xfrm>
            <a:off x="4586289" y="5700713"/>
            <a:ext cx="714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2400" b="1">
                <a:solidFill>
                  <a:srgbClr val="0000CC"/>
                </a:solidFill>
              </a:rPr>
              <a:t>70</a:t>
            </a:r>
          </a:p>
        </p:txBody>
      </p:sp>
      <p:sp>
        <p:nvSpPr>
          <p:cNvPr id="136279" name="Text Box 87">
            <a:extLst>
              <a:ext uri="{FF2B5EF4-FFF2-40B4-BE49-F238E27FC236}">
                <a16:creationId xmlns:a16="http://schemas.microsoft.com/office/drawing/2014/main" id="{D5CA8D29-30C9-43D6-B302-45F50F945E6A}"/>
              </a:ext>
            </a:extLst>
          </p:cNvPr>
          <p:cNvSpPr txBox="1">
            <a:spLocks noChangeArrowheads="1"/>
          </p:cNvSpPr>
          <p:nvPr/>
        </p:nvSpPr>
        <p:spPr bwMode="auto">
          <a:xfrm>
            <a:off x="3565526" y="5954713"/>
            <a:ext cx="549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2400" b="1">
                <a:solidFill>
                  <a:srgbClr val="0000CC"/>
                </a:solidFill>
              </a:rPr>
              <a:t>00</a:t>
            </a:r>
          </a:p>
        </p:txBody>
      </p:sp>
      <p:sp>
        <p:nvSpPr>
          <p:cNvPr id="136280" name="Text Box 88">
            <a:extLst>
              <a:ext uri="{FF2B5EF4-FFF2-40B4-BE49-F238E27FC236}">
                <a16:creationId xmlns:a16="http://schemas.microsoft.com/office/drawing/2014/main" id="{87B2A3D7-7213-4685-B47B-77DD9E499730}"/>
              </a:ext>
            </a:extLst>
          </p:cNvPr>
          <p:cNvSpPr txBox="1">
            <a:spLocks noChangeArrowheads="1"/>
          </p:cNvSpPr>
          <p:nvPr/>
        </p:nvSpPr>
        <p:spPr bwMode="auto">
          <a:xfrm>
            <a:off x="7413626" y="5097463"/>
            <a:ext cx="968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0" fontAlgn="base" hangingPunct="0">
              <a:spcBef>
                <a:spcPct val="50000"/>
              </a:spcBef>
              <a:spcAft>
                <a:spcPct val="0"/>
              </a:spcAft>
            </a:pPr>
            <a:r>
              <a:rPr lang="en-US" altLang="en-US" sz="2400" b="1">
                <a:solidFill>
                  <a:srgbClr val="0000CC"/>
                </a:solidFill>
              </a:rPr>
              <a:t>920</a:t>
            </a:r>
            <a:r>
              <a:rPr lang="en-US" altLang="en-US" sz="2400" b="1">
                <a:solidFill>
                  <a:srgbClr val="FF0000"/>
                </a:solidFill>
              </a:rPr>
              <a:t>00</a:t>
            </a:r>
          </a:p>
        </p:txBody>
      </p:sp>
      <p:sp>
        <p:nvSpPr>
          <p:cNvPr id="136281" name="Text Box 89">
            <a:extLst>
              <a:ext uri="{FF2B5EF4-FFF2-40B4-BE49-F238E27FC236}">
                <a16:creationId xmlns:a16="http://schemas.microsoft.com/office/drawing/2014/main" id="{E81BFB40-5B1E-4BC0-B736-12ECD17EEAE8}"/>
              </a:ext>
            </a:extLst>
          </p:cNvPr>
          <p:cNvSpPr txBox="1">
            <a:spLocks noChangeArrowheads="1"/>
          </p:cNvSpPr>
          <p:nvPr/>
        </p:nvSpPr>
        <p:spPr bwMode="auto">
          <a:xfrm>
            <a:off x="8523288" y="5094288"/>
            <a:ext cx="773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0" fontAlgn="base" hangingPunct="0">
              <a:spcBef>
                <a:spcPct val="50000"/>
              </a:spcBef>
              <a:spcAft>
                <a:spcPct val="0"/>
              </a:spcAft>
            </a:pPr>
            <a:r>
              <a:rPr lang="en-US" altLang="en-US" sz="2400" b="1">
                <a:solidFill>
                  <a:srgbClr val="0000CC"/>
                </a:solidFill>
              </a:rPr>
              <a:t>4</a:t>
            </a:r>
            <a:r>
              <a:rPr lang="en-US" altLang="en-US" sz="2400" b="1">
                <a:solidFill>
                  <a:srgbClr val="FF0000"/>
                </a:solidFill>
              </a:rPr>
              <a:t>00</a:t>
            </a:r>
          </a:p>
        </p:txBody>
      </p:sp>
      <p:sp>
        <p:nvSpPr>
          <p:cNvPr id="136282" name="Line 90">
            <a:extLst>
              <a:ext uri="{FF2B5EF4-FFF2-40B4-BE49-F238E27FC236}">
                <a16:creationId xmlns:a16="http://schemas.microsoft.com/office/drawing/2014/main" id="{E92FAC0C-A928-4CC9-8D85-C39C7AECC795}"/>
              </a:ext>
            </a:extLst>
          </p:cNvPr>
          <p:cNvSpPr>
            <a:spLocks noChangeShapeType="1"/>
          </p:cNvSpPr>
          <p:nvPr/>
        </p:nvSpPr>
        <p:spPr bwMode="auto">
          <a:xfrm>
            <a:off x="8458200" y="5246688"/>
            <a:ext cx="0" cy="83820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136283" name="Line 91">
            <a:extLst>
              <a:ext uri="{FF2B5EF4-FFF2-40B4-BE49-F238E27FC236}">
                <a16:creationId xmlns:a16="http://schemas.microsoft.com/office/drawing/2014/main" id="{8119056A-3660-4520-BEC9-07DE2DC61453}"/>
              </a:ext>
            </a:extLst>
          </p:cNvPr>
          <p:cNvSpPr>
            <a:spLocks noChangeShapeType="1"/>
          </p:cNvSpPr>
          <p:nvPr/>
        </p:nvSpPr>
        <p:spPr bwMode="auto">
          <a:xfrm>
            <a:off x="8458200" y="5562600"/>
            <a:ext cx="838200"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136284" name="Line 92">
            <a:extLst>
              <a:ext uri="{FF2B5EF4-FFF2-40B4-BE49-F238E27FC236}">
                <a16:creationId xmlns:a16="http://schemas.microsoft.com/office/drawing/2014/main" id="{A0E52714-F57D-4A8B-A1F9-BF67B0C18E6A}"/>
              </a:ext>
            </a:extLst>
          </p:cNvPr>
          <p:cNvSpPr>
            <a:spLocks noChangeShapeType="1"/>
          </p:cNvSpPr>
          <p:nvPr/>
        </p:nvSpPr>
        <p:spPr bwMode="auto">
          <a:xfrm flipH="1">
            <a:off x="8915400" y="5181600"/>
            <a:ext cx="152400" cy="304800"/>
          </a:xfrm>
          <a:prstGeom prst="line">
            <a:avLst/>
          </a:prstGeom>
          <a:noFill/>
          <a:ln w="19050">
            <a:solidFill>
              <a:srgbClr val="FF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136285" name="Line 93">
            <a:extLst>
              <a:ext uri="{FF2B5EF4-FFF2-40B4-BE49-F238E27FC236}">
                <a16:creationId xmlns:a16="http://schemas.microsoft.com/office/drawing/2014/main" id="{BEE418EC-5F21-4BD4-B22F-30164F7A2648}"/>
              </a:ext>
            </a:extLst>
          </p:cNvPr>
          <p:cNvSpPr>
            <a:spLocks noChangeShapeType="1"/>
          </p:cNvSpPr>
          <p:nvPr/>
        </p:nvSpPr>
        <p:spPr bwMode="auto">
          <a:xfrm flipH="1">
            <a:off x="8763000" y="5181600"/>
            <a:ext cx="152400" cy="304800"/>
          </a:xfrm>
          <a:prstGeom prst="line">
            <a:avLst/>
          </a:prstGeom>
          <a:noFill/>
          <a:ln w="19050">
            <a:solidFill>
              <a:srgbClr val="FF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136286" name="Line 94">
            <a:extLst>
              <a:ext uri="{FF2B5EF4-FFF2-40B4-BE49-F238E27FC236}">
                <a16:creationId xmlns:a16="http://schemas.microsoft.com/office/drawing/2014/main" id="{0EE3420F-119F-4D01-A157-70CCB9701AED}"/>
              </a:ext>
            </a:extLst>
          </p:cNvPr>
          <p:cNvSpPr>
            <a:spLocks noChangeShapeType="1"/>
          </p:cNvSpPr>
          <p:nvPr/>
        </p:nvSpPr>
        <p:spPr bwMode="auto">
          <a:xfrm flipH="1">
            <a:off x="8077200" y="5181600"/>
            <a:ext cx="228600" cy="304800"/>
          </a:xfrm>
          <a:prstGeom prst="line">
            <a:avLst/>
          </a:prstGeom>
          <a:noFill/>
          <a:ln w="19050">
            <a:solidFill>
              <a:srgbClr val="FF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136287" name="Line 95">
            <a:extLst>
              <a:ext uri="{FF2B5EF4-FFF2-40B4-BE49-F238E27FC236}">
                <a16:creationId xmlns:a16="http://schemas.microsoft.com/office/drawing/2014/main" id="{66C8B430-6AB3-458C-9A97-07532D31B678}"/>
              </a:ext>
            </a:extLst>
          </p:cNvPr>
          <p:cNvSpPr>
            <a:spLocks noChangeShapeType="1"/>
          </p:cNvSpPr>
          <p:nvPr/>
        </p:nvSpPr>
        <p:spPr bwMode="auto">
          <a:xfrm flipH="1">
            <a:off x="7913688" y="5181600"/>
            <a:ext cx="228600" cy="304800"/>
          </a:xfrm>
          <a:prstGeom prst="line">
            <a:avLst/>
          </a:prstGeom>
          <a:noFill/>
          <a:ln w="19050">
            <a:solidFill>
              <a:srgbClr val="FF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136288" name="Text Box 96">
            <a:extLst>
              <a:ext uri="{FF2B5EF4-FFF2-40B4-BE49-F238E27FC236}">
                <a16:creationId xmlns:a16="http://schemas.microsoft.com/office/drawing/2014/main" id="{729B163A-4211-456C-864A-11D0EE6C336A}"/>
              </a:ext>
            </a:extLst>
          </p:cNvPr>
          <p:cNvSpPr txBox="1">
            <a:spLocks noChangeArrowheads="1"/>
          </p:cNvSpPr>
          <p:nvPr/>
        </p:nvSpPr>
        <p:spPr bwMode="auto">
          <a:xfrm>
            <a:off x="7427914" y="5510213"/>
            <a:ext cx="268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0" fontAlgn="base" hangingPunct="0">
              <a:spcBef>
                <a:spcPct val="50000"/>
              </a:spcBef>
              <a:spcAft>
                <a:spcPct val="0"/>
              </a:spcAft>
            </a:pPr>
            <a:r>
              <a:rPr lang="en-US" altLang="en-US" sz="2400" b="1">
                <a:solidFill>
                  <a:srgbClr val="0000CC"/>
                </a:solidFill>
              </a:rPr>
              <a:t>1</a:t>
            </a:r>
          </a:p>
        </p:txBody>
      </p:sp>
      <p:sp>
        <p:nvSpPr>
          <p:cNvPr id="136289" name="Text Box 97">
            <a:extLst>
              <a:ext uri="{FF2B5EF4-FFF2-40B4-BE49-F238E27FC236}">
                <a16:creationId xmlns:a16="http://schemas.microsoft.com/office/drawing/2014/main" id="{71D69064-FF7E-4851-B818-54B293F5742C}"/>
              </a:ext>
            </a:extLst>
          </p:cNvPr>
          <p:cNvSpPr txBox="1">
            <a:spLocks noChangeArrowheads="1"/>
          </p:cNvSpPr>
          <p:nvPr/>
        </p:nvSpPr>
        <p:spPr bwMode="auto">
          <a:xfrm>
            <a:off x="7543800" y="54864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2400" b="1">
                <a:solidFill>
                  <a:srgbClr val="0000CC"/>
                </a:solidFill>
              </a:rPr>
              <a:t>2</a:t>
            </a:r>
          </a:p>
        </p:txBody>
      </p:sp>
      <p:sp>
        <p:nvSpPr>
          <p:cNvPr id="136290" name="Text Box 98">
            <a:extLst>
              <a:ext uri="{FF2B5EF4-FFF2-40B4-BE49-F238E27FC236}">
                <a16:creationId xmlns:a16="http://schemas.microsoft.com/office/drawing/2014/main" id="{C13D0BDD-57E7-4B74-9F77-C941F5FCE320}"/>
              </a:ext>
            </a:extLst>
          </p:cNvPr>
          <p:cNvSpPr txBox="1">
            <a:spLocks noChangeArrowheads="1"/>
          </p:cNvSpPr>
          <p:nvPr/>
        </p:nvSpPr>
        <p:spPr bwMode="auto">
          <a:xfrm>
            <a:off x="8518525" y="55403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2400" b="1">
                <a:solidFill>
                  <a:srgbClr val="0000CC"/>
                </a:solidFill>
              </a:rPr>
              <a:t>2</a:t>
            </a:r>
          </a:p>
        </p:txBody>
      </p:sp>
      <p:sp>
        <p:nvSpPr>
          <p:cNvPr id="136291" name="Text Box 99">
            <a:extLst>
              <a:ext uri="{FF2B5EF4-FFF2-40B4-BE49-F238E27FC236}">
                <a16:creationId xmlns:a16="http://schemas.microsoft.com/office/drawing/2014/main" id="{7204C2B9-91B2-4187-B283-D85BC3A30F45}"/>
              </a:ext>
            </a:extLst>
          </p:cNvPr>
          <p:cNvSpPr txBox="1">
            <a:spLocks noChangeArrowheads="1"/>
          </p:cNvSpPr>
          <p:nvPr/>
        </p:nvSpPr>
        <p:spPr bwMode="auto">
          <a:xfrm>
            <a:off x="8680450" y="554037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2400" b="1">
                <a:solidFill>
                  <a:srgbClr val="0000CC"/>
                </a:solidFill>
              </a:rPr>
              <a:t>30</a:t>
            </a:r>
          </a:p>
        </p:txBody>
      </p:sp>
      <p:sp>
        <p:nvSpPr>
          <p:cNvPr id="136292" name="Text Box 100">
            <a:extLst>
              <a:ext uri="{FF2B5EF4-FFF2-40B4-BE49-F238E27FC236}">
                <a16:creationId xmlns:a16="http://schemas.microsoft.com/office/drawing/2014/main" id="{6F37C955-378D-4F3E-9572-79C1210F0E80}"/>
              </a:ext>
            </a:extLst>
          </p:cNvPr>
          <p:cNvSpPr txBox="1">
            <a:spLocks noChangeArrowheads="1"/>
          </p:cNvSpPr>
          <p:nvPr/>
        </p:nvSpPr>
        <p:spPr bwMode="auto">
          <a:xfrm>
            <a:off x="7559675" y="58451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2400" b="1">
                <a:solidFill>
                  <a:srgbClr val="0000CC"/>
                </a:solidFill>
              </a:rPr>
              <a:t>0</a:t>
            </a:r>
          </a:p>
        </p:txBody>
      </p:sp>
      <p:sp>
        <p:nvSpPr>
          <p:cNvPr id="136293" name="Text Box 101">
            <a:extLst>
              <a:ext uri="{FF2B5EF4-FFF2-40B4-BE49-F238E27FC236}">
                <a16:creationId xmlns:a16="http://schemas.microsoft.com/office/drawing/2014/main" id="{1B0B0F2C-1B74-4179-943F-9E4544558391}"/>
              </a:ext>
            </a:extLst>
          </p:cNvPr>
          <p:cNvSpPr txBox="1">
            <a:spLocks noChangeArrowheads="1"/>
          </p:cNvSpPr>
          <p:nvPr/>
        </p:nvSpPr>
        <p:spPr bwMode="auto">
          <a:xfrm>
            <a:off x="7710488" y="5846763"/>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2400" b="1">
                <a:solidFill>
                  <a:srgbClr val="0000CC"/>
                </a:solidFill>
              </a:rPr>
              <a:t>0</a:t>
            </a:r>
          </a:p>
        </p:txBody>
      </p:sp>
      <p:sp>
        <p:nvSpPr>
          <p:cNvPr id="10295" name="AutoShape 98">
            <a:extLst>
              <a:ext uri="{FF2B5EF4-FFF2-40B4-BE49-F238E27FC236}">
                <a16:creationId xmlns:a16="http://schemas.microsoft.com/office/drawing/2014/main" id="{4476A8E4-1C07-4306-ACA8-A84EDCB94842}"/>
              </a:ext>
            </a:extLst>
          </p:cNvPr>
          <p:cNvSpPr>
            <a:spLocks noChangeArrowheads="1"/>
          </p:cNvSpPr>
          <p:nvPr/>
        </p:nvSpPr>
        <p:spPr bwMode="auto">
          <a:xfrm>
            <a:off x="4953000" y="381000"/>
            <a:ext cx="2057400" cy="914400"/>
          </a:xfrm>
          <a:prstGeom prst="wave">
            <a:avLst>
              <a:gd name="adj1" fmla="val 13005"/>
              <a:gd name="adj2" fmla="val 0"/>
            </a:avLst>
          </a:prstGeom>
          <a:solidFill>
            <a:srgbClr val="99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fontAlgn="base">
              <a:spcBef>
                <a:spcPct val="0"/>
              </a:spcBef>
              <a:spcAft>
                <a:spcPct val="0"/>
              </a:spcAft>
            </a:pPr>
            <a:r>
              <a:rPr lang="en-US" altLang="en-US" sz="2800" b="1">
                <a:solidFill>
                  <a:srgbClr val="FF33CC"/>
                </a:solidFill>
              </a:rPr>
              <a:t>Luyện tập:</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6240"/>
                                        </p:tgtEl>
                                        <p:attrNameLst>
                                          <p:attrName>style.visibility</p:attrName>
                                        </p:attrNameLst>
                                      </p:cBhvr>
                                      <p:to>
                                        <p:strVal val="visible"/>
                                      </p:to>
                                    </p:set>
                                    <p:anim calcmode="lin" valueType="num">
                                      <p:cBhvr additive="base">
                                        <p:cTn id="7" dur="500" fill="hold"/>
                                        <p:tgtEl>
                                          <p:spTgt spid="136240"/>
                                        </p:tgtEl>
                                        <p:attrNameLst>
                                          <p:attrName>ppt_x</p:attrName>
                                        </p:attrNameLst>
                                      </p:cBhvr>
                                      <p:tavLst>
                                        <p:tav tm="0">
                                          <p:val>
                                            <p:strVal val="#ppt_x"/>
                                          </p:val>
                                        </p:tav>
                                        <p:tav tm="100000">
                                          <p:val>
                                            <p:strVal val="#ppt_x"/>
                                          </p:val>
                                        </p:tav>
                                      </p:tavLst>
                                    </p:anim>
                                    <p:anim calcmode="lin" valueType="num">
                                      <p:cBhvr additive="base">
                                        <p:cTn id="8" dur="500" fill="hold"/>
                                        <p:tgtEl>
                                          <p:spTgt spid="13624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6241"/>
                                        </p:tgtEl>
                                        <p:attrNameLst>
                                          <p:attrName>style.visibility</p:attrName>
                                        </p:attrNameLst>
                                      </p:cBhvr>
                                      <p:to>
                                        <p:strVal val="visible"/>
                                      </p:to>
                                    </p:set>
                                    <p:anim calcmode="lin" valueType="num">
                                      <p:cBhvr additive="base">
                                        <p:cTn id="11" dur="500" fill="hold"/>
                                        <p:tgtEl>
                                          <p:spTgt spid="136241"/>
                                        </p:tgtEl>
                                        <p:attrNameLst>
                                          <p:attrName>ppt_x</p:attrName>
                                        </p:attrNameLst>
                                      </p:cBhvr>
                                      <p:tavLst>
                                        <p:tav tm="0">
                                          <p:val>
                                            <p:strVal val="#ppt_x"/>
                                          </p:val>
                                        </p:tav>
                                        <p:tav tm="100000">
                                          <p:val>
                                            <p:strVal val="#ppt_x"/>
                                          </p:val>
                                        </p:tav>
                                      </p:tavLst>
                                    </p:anim>
                                    <p:anim calcmode="lin" valueType="num">
                                      <p:cBhvr additive="base">
                                        <p:cTn id="12" dur="500" fill="hold"/>
                                        <p:tgtEl>
                                          <p:spTgt spid="13624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6243"/>
                                        </p:tgtEl>
                                        <p:attrNameLst>
                                          <p:attrName>style.visibility</p:attrName>
                                        </p:attrNameLst>
                                      </p:cBhvr>
                                      <p:to>
                                        <p:strVal val="visible"/>
                                      </p:to>
                                    </p:set>
                                    <p:anim calcmode="lin" valueType="num">
                                      <p:cBhvr additive="base">
                                        <p:cTn id="15" dur="500" fill="hold"/>
                                        <p:tgtEl>
                                          <p:spTgt spid="136243"/>
                                        </p:tgtEl>
                                        <p:attrNameLst>
                                          <p:attrName>ppt_x</p:attrName>
                                        </p:attrNameLst>
                                      </p:cBhvr>
                                      <p:tavLst>
                                        <p:tav tm="0">
                                          <p:val>
                                            <p:strVal val="#ppt_x"/>
                                          </p:val>
                                        </p:tav>
                                        <p:tav tm="100000">
                                          <p:val>
                                            <p:strVal val="#ppt_x"/>
                                          </p:val>
                                        </p:tav>
                                      </p:tavLst>
                                    </p:anim>
                                    <p:anim calcmode="lin" valueType="num">
                                      <p:cBhvr additive="base">
                                        <p:cTn id="16" dur="500" fill="hold"/>
                                        <p:tgtEl>
                                          <p:spTgt spid="13624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6244"/>
                                        </p:tgtEl>
                                        <p:attrNameLst>
                                          <p:attrName>style.visibility</p:attrName>
                                        </p:attrNameLst>
                                      </p:cBhvr>
                                      <p:to>
                                        <p:strVal val="visible"/>
                                      </p:to>
                                    </p:set>
                                    <p:anim calcmode="lin" valueType="num">
                                      <p:cBhvr additive="base">
                                        <p:cTn id="19" dur="500" fill="hold"/>
                                        <p:tgtEl>
                                          <p:spTgt spid="136244"/>
                                        </p:tgtEl>
                                        <p:attrNameLst>
                                          <p:attrName>ppt_x</p:attrName>
                                        </p:attrNameLst>
                                      </p:cBhvr>
                                      <p:tavLst>
                                        <p:tav tm="0">
                                          <p:val>
                                            <p:strVal val="#ppt_x"/>
                                          </p:val>
                                        </p:tav>
                                        <p:tav tm="100000">
                                          <p:val>
                                            <p:strVal val="#ppt_x"/>
                                          </p:val>
                                        </p:tav>
                                      </p:tavLst>
                                    </p:anim>
                                    <p:anim calcmode="lin" valueType="num">
                                      <p:cBhvr additive="base">
                                        <p:cTn id="20" dur="500" fill="hold"/>
                                        <p:tgtEl>
                                          <p:spTgt spid="13624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6245"/>
                                        </p:tgtEl>
                                        <p:attrNameLst>
                                          <p:attrName>style.visibility</p:attrName>
                                        </p:attrNameLst>
                                      </p:cBhvr>
                                      <p:to>
                                        <p:strVal val="visible"/>
                                      </p:to>
                                    </p:set>
                                    <p:anim calcmode="lin" valueType="num">
                                      <p:cBhvr additive="base">
                                        <p:cTn id="23" dur="500" fill="hold"/>
                                        <p:tgtEl>
                                          <p:spTgt spid="136245"/>
                                        </p:tgtEl>
                                        <p:attrNameLst>
                                          <p:attrName>ppt_x</p:attrName>
                                        </p:attrNameLst>
                                      </p:cBhvr>
                                      <p:tavLst>
                                        <p:tav tm="0">
                                          <p:val>
                                            <p:strVal val="#ppt_x"/>
                                          </p:val>
                                        </p:tav>
                                        <p:tav tm="100000">
                                          <p:val>
                                            <p:strVal val="#ppt_x"/>
                                          </p:val>
                                        </p:tav>
                                      </p:tavLst>
                                    </p:anim>
                                    <p:anim calcmode="lin" valueType="num">
                                      <p:cBhvr additive="base">
                                        <p:cTn id="24" dur="500" fill="hold"/>
                                        <p:tgtEl>
                                          <p:spTgt spid="13624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6246"/>
                                        </p:tgtEl>
                                        <p:attrNameLst>
                                          <p:attrName>style.visibility</p:attrName>
                                        </p:attrNameLst>
                                      </p:cBhvr>
                                      <p:to>
                                        <p:strVal val="visible"/>
                                      </p:to>
                                    </p:set>
                                    <p:anim calcmode="lin" valueType="num">
                                      <p:cBhvr additive="base">
                                        <p:cTn id="27" dur="500" fill="hold"/>
                                        <p:tgtEl>
                                          <p:spTgt spid="136246"/>
                                        </p:tgtEl>
                                        <p:attrNameLst>
                                          <p:attrName>ppt_x</p:attrName>
                                        </p:attrNameLst>
                                      </p:cBhvr>
                                      <p:tavLst>
                                        <p:tav tm="0">
                                          <p:val>
                                            <p:strVal val="#ppt_x"/>
                                          </p:val>
                                        </p:tav>
                                        <p:tav tm="100000">
                                          <p:val>
                                            <p:strVal val="#ppt_x"/>
                                          </p:val>
                                        </p:tav>
                                      </p:tavLst>
                                    </p:anim>
                                    <p:anim calcmode="lin" valueType="num">
                                      <p:cBhvr additive="base">
                                        <p:cTn id="28" dur="500" fill="hold"/>
                                        <p:tgtEl>
                                          <p:spTgt spid="13624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6247"/>
                                        </p:tgtEl>
                                        <p:attrNameLst>
                                          <p:attrName>style.visibility</p:attrName>
                                        </p:attrNameLst>
                                      </p:cBhvr>
                                      <p:to>
                                        <p:strVal val="visible"/>
                                      </p:to>
                                    </p:set>
                                    <p:anim calcmode="lin" valueType="num">
                                      <p:cBhvr additive="base">
                                        <p:cTn id="31" dur="500" fill="hold"/>
                                        <p:tgtEl>
                                          <p:spTgt spid="136247"/>
                                        </p:tgtEl>
                                        <p:attrNameLst>
                                          <p:attrName>ppt_x</p:attrName>
                                        </p:attrNameLst>
                                      </p:cBhvr>
                                      <p:tavLst>
                                        <p:tav tm="0">
                                          <p:val>
                                            <p:strVal val="#ppt_x"/>
                                          </p:val>
                                        </p:tav>
                                        <p:tav tm="100000">
                                          <p:val>
                                            <p:strVal val="#ppt_x"/>
                                          </p:val>
                                        </p:tav>
                                      </p:tavLst>
                                    </p:anim>
                                    <p:anim calcmode="lin" valueType="num">
                                      <p:cBhvr additive="base">
                                        <p:cTn id="32" dur="500" fill="hold"/>
                                        <p:tgtEl>
                                          <p:spTgt spid="13624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6248"/>
                                        </p:tgtEl>
                                        <p:attrNameLst>
                                          <p:attrName>style.visibility</p:attrName>
                                        </p:attrNameLst>
                                      </p:cBhvr>
                                      <p:to>
                                        <p:strVal val="visible"/>
                                      </p:to>
                                    </p:set>
                                    <p:anim calcmode="lin" valueType="num">
                                      <p:cBhvr additive="base">
                                        <p:cTn id="35" dur="500" fill="hold"/>
                                        <p:tgtEl>
                                          <p:spTgt spid="136248"/>
                                        </p:tgtEl>
                                        <p:attrNameLst>
                                          <p:attrName>ppt_x</p:attrName>
                                        </p:attrNameLst>
                                      </p:cBhvr>
                                      <p:tavLst>
                                        <p:tav tm="0">
                                          <p:val>
                                            <p:strVal val="#ppt_x"/>
                                          </p:val>
                                        </p:tav>
                                        <p:tav tm="100000">
                                          <p:val>
                                            <p:strVal val="#ppt_x"/>
                                          </p:val>
                                        </p:tav>
                                      </p:tavLst>
                                    </p:anim>
                                    <p:anim calcmode="lin" valueType="num">
                                      <p:cBhvr additive="base">
                                        <p:cTn id="36" dur="500" fill="hold"/>
                                        <p:tgtEl>
                                          <p:spTgt spid="136248"/>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136250"/>
                                        </p:tgtEl>
                                        <p:attrNameLst>
                                          <p:attrName>style.visibility</p:attrName>
                                        </p:attrNameLst>
                                      </p:cBhvr>
                                      <p:to>
                                        <p:strVal val="visible"/>
                                      </p:to>
                                    </p:set>
                                    <p:animEffect transition="in" filter="fade">
                                      <p:cBhvr>
                                        <p:cTn id="41" dur="100"/>
                                        <p:tgtEl>
                                          <p:spTgt spid="136250"/>
                                        </p:tgtEl>
                                      </p:cBhvr>
                                    </p:animEffect>
                                    <p:anim calcmode="lin" valueType="num">
                                      <p:cBhvr>
                                        <p:cTn id="42" dur="400" fill="hold"/>
                                        <p:tgtEl>
                                          <p:spTgt spid="136250"/>
                                        </p:tgtEl>
                                        <p:attrNameLst>
                                          <p:attrName>ppt_x</p:attrName>
                                        </p:attrNameLst>
                                      </p:cBhvr>
                                      <p:tavLst>
                                        <p:tav tm="0">
                                          <p:val>
                                            <p:strVal val="#ppt_x"/>
                                          </p:val>
                                        </p:tav>
                                        <p:tav tm="100000">
                                          <p:val>
                                            <p:strVal val="#ppt_x"/>
                                          </p:val>
                                        </p:tav>
                                      </p:tavLst>
                                    </p:anim>
                                    <p:anim calcmode="lin" valueType="num">
                                      <p:cBhvr>
                                        <p:cTn id="43" dur="400" fill="hold"/>
                                        <p:tgtEl>
                                          <p:spTgt spid="136250"/>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13625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13625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37" presetClass="entr" presetSubtype="0" fill="hold" grpId="0" nodeType="clickEffect">
                                  <p:stCondLst>
                                    <p:cond delay="0"/>
                                  </p:stCondLst>
                                  <p:childTnLst>
                                    <p:set>
                                      <p:cBhvr>
                                        <p:cTn id="49" dur="1" fill="hold">
                                          <p:stCondLst>
                                            <p:cond delay="0"/>
                                          </p:stCondLst>
                                        </p:cTn>
                                        <p:tgtEl>
                                          <p:spTgt spid="136251"/>
                                        </p:tgtEl>
                                        <p:attrNameLst>
                                          <p:attrName>style.visibility</p:attrName>
                                        </p:attrNameLst>
                                      </p:cBhvr>
                                      <p:to>
                                        <p:strVal val="visible"/>
                                      </p:to>
                                    </p:set>
                                    <p:animEffect transition="in" filter="fade">
                                      <p:cBhvr>
                                        <p:cTn id="50" dur="1000"/>
                                        <p:tgtEl>
                                          <p:spTgt spid="136251"/>
                                        </p:tgtEl>
                                      </p:cBhvr>
                                    </p:animEffect>
                                    <p:anim calcmode="lin" valueType="num">
                                      <p:cBhvr>
                                        <p:cTn id="51" dur="1000" fill="hold"/>
                                        <p:tgtEl>
                                          <p:spTgt spid="136251"/>
                                        </p:tgtEl>
                                        <p:attrNameLst>
                                          <p:attrName>ppt_x</p:attrName>
                                        </p:attrNameLst>
                                      </p:cBhvr>
                                      <p:tavLst>
                                        <p:tav tm="0">
                                          <p:val>
                                            <p:strVal val="#ppt_x"/>
                                          </p:val>
                                        </p:tav>
                                        <p:tav tm="100000">
                                          <p:val>
                                            <p:strVal val="#ppt_x"/>
                                          </p:val>
                                        </p:tav>
                                      </p:tavLst>
                                    </p:anim>
                                    <p:anim calcmode="lin" valueType="num">
                                      <p:cBhvr>
                                        <p:cTn id="52" dur="900" decel="100000" fill="hold"/>
                                        <p:tgtEl>
                                          <p:spTgt spid="13625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3625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136253"/>
                                        </p:tgtEl>
                                        <p:attrNameLst>
                                          <p:attrName>style.visibility</p:attrName>
                                        </p:attrNameLst>
                                      </p:cBhvr>
                                      <p:to>
                                        <p:strVal val="visible"/>
                                      </p:to>
                                    </p:set>
                                    <p:animEffect transition="in" filter="fade">
                                      <p:cBhvr>
                                        <p:cTn id="56" dur="1000"/>
                                        <p:tgtEl>
                                          <p:spTgt spid="136253"/>
                                        </p:tgtEl>
                                      </p:cBhvr>
                                    </p:animEffect>
                                    <p:anim calcmode="lin" valueType="num">
                                      <p:cBhvr>
                                        <p:cTn id="57" dur="1000" fill="hold"/>
                                        <p:tgtEl>
                                          <p:spTgt spid="136253"/>
                                        </p:tgtEl>
                                        <p:attrNameLst>
                                          <p:attrName>ppt_x</p:attrName>
                                        </p:attrNameLst>
                                      </p:cBhvr>
                                      <p:tavLst>
                                        <p:tav tm="0">
                                          <p:val>
                                            <p:strVal val="#ppt_x"/>
                                          </p:val>
                                        </p:tav>
                                        <p:tav tm="100000">
                                          <p:val>
                                            <p:strVal val="#ppt_x"/>
                                          </p:val>
                                        </p:tav>
                                      </p:tavLst>
                                    </p:anim>
                                    <p:anim calcmode="lin" valueType="num">
                                      <p:cBhvr>
                                        <p:cTn id="58" dur="900" decel="100000" fill="hold"/>
                                        <p:tgtEl>
                                          <p:spTgt spid="13625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36253"/>
                                        </p:tgtEl>
                                        <p:attrNameLst>
                                          <p:attrName>ppt_y</p:attrName>
                                        </p:attrNameLst>
                                      </p:cBhvr>
                                      <p:tavLst>
                                        <p:tav tm="0">
                                          <p:val>
                                            <p:strVal val="#ppt_y-.03"/>
                                          </p:val>
                                        </p:tav>
                                        <p:tav tm="100000">
                                          <p:val>
                                            <p:strVal val="#ppt_y"/>
                                          </p:val>
                                        </p:tav>
                                      </p:tavLst>
                                    </p:anim>
                                  </p:childTnLst>
                                </p:cTn>
                              </p:par>
                              <p:par>
                                <p:cTn id="60" presetID="37" presetClass="entr" presetSubtype="0" fill="hold" nodeType="withEffect">
                                  <p:stCondLst>
                                    <p:cond delay="0"/>
                                  </p:stCondLst>
                                  <p:childTnLst>
                                    <p:set>
                                      <p:cBhvr>
                                        <p:cTn id="61" dur="1" fill="hold">
                                          <p:stCondLst>
                                            <p:cond delay="0"/>
                                          </p:stCondLst>
                                        </p:cTn>
                                        <p:tgtEl>
                                          <p:spTgt spid="136254"/>
                                        </p:tgtEl>
                                        <p:attrNameLst>
                                          <p:attrName>style.visibility</p:attrName>
                                        </p:attrNameLst>
                                      </p:cBhvr>
                                      <p:to>
                                        <p:strVal val="visible"/>
                                      </p:to>
                                    </p:set>
                                    <p:animEffect transition="in" filter="fade">
                                      <p:cBhvr>
                                        <p:cTn id="62" dur="1000"/>
                                        <p:tgtEl>
                                          <p:spTgt spid="136254"/>
                                        </p:tgtEl>
                                      </p:cBhvr>
                                    </p:animEffect>
                                    <p:anim calcmode="lin" valueType="num">
                                      <p:cBhvr>
                                        <p:cTn id="63" dur="1000" fill="hold"/>
                                        <p:tgtEl>
                                          <p:spTgt spid="136254"/>
                                        </p:tgtEl>
                                        <p:attrNameLst>
                                          <p:attrName>ppt_x</p:attrName>
                                        </p:attrNameLst>
                                      </p:cBhvr>
                                      <p:tavLst>
                                        <p:tav tm="0">
                                          <p:val>
                                            <p:strVal val="#ppt_x"/>
                                          </p:val>
                                        </p:tav>
                                        <p:tav tm="100000">
                                          <p:val>
                                            <p:strVal val="#ppt_x"/>
                                          </p:val>
                                        </p:tav>
                                      </p:tavLst>
                                    </p:anim>
                                    <p:anim calcmode="lin" valueType="num">
                                      <p:cBhvr>
                                        <p:cTn id="64" dur="900" decel="100000" fill="hold"/>
                                        <p:tgtEl>
                                          <p:spTgt spid="13625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36254"/>
                                        </p:tgtEl>
                                        <p:attrNameLst>
                                          <p:attrName>ppt_y</p:attrName>
                                        </p:attrNameLst>
                                      </p:cBhvr>
                                      <p:tavLst>
                                        <p:tav tm="0">
                                          <p:val>
                                            <p:strVal val="#ppt_y-.03"/>
                                          </p:val>
                                        </p:tav>
                                        <p:tav tm="100000">
                                          <p:val>
                                            <p:strVal val="#ppt_y"/>
                                          </p:val>
                                        </p:tav>
                                      </p:tavLst>
                                    </p:anim>
                                  </p:childTnLst>
                                </p:cTn>
                              </p:par>
                              <p:par>
                                <p:cTn id="66" presetID="37" presetClass="entr" presetSubtype="0" fill="hold" nodeType="withEffect">
                                  <p:stCondLst>
                                    <p:cond delay="0"/>
                                  </p:stCondLst>
                                  <p:childTnLst>
                                    <p:set>
                                      <p:cBhvr>
                                        <p:cTn id="67" dur="1" fill="hold">
                                          <p:stCondLst>
                                            <p:cond delay="0"/>
                                          </p:stCondLst>
                                        </p:cTn>
                                        <p:tgtEl>
                                          <p:spTgt spid="136255"/>
                                        </p:tgtEl>
                                        <p:attrNameLst>
                                          <p:attrName>style.visibility</p:attrName>
                                        </p:attrNameLst>
                                      </p:cBhvr>
                                      <p:to>
                                        <p:strVal val="visible"/>
                                      </p:to>
                                    </p:set>
                                    <p:animEffect transition="in" filter="fade">
                                      <p:cBhvr>
                                        <p:cTn id="68" dur="1000"/>
                                        <p:tgtEl>
                                          <p:spTgt spid="136255"/>
                                        </p:tgtEl>
                                      </p:cBhvr>
                                    </p:animEffect>
                                    <p:anim calcmode="lin" valueType="num">
                                      <p:cBhvr>
                                        <p:cTn id="69" dur="1000" fill="hold"/>
                                        <p:tgtEl>
                                          <p:spTgt spid="136255"/>
                                        </p:tgtEl>
                                        <p:attrNameLst>
                                          <p:attrName>ppt_x</p:attrName>
                                        </p:attrNameLst>
                                      </p:cBhvr>
                                      <p:tavLst>
                                        <p:tav tm="0">
                                          <p:val>
                                            <p:strVal val="#ppt_x"/>
                                          </p:val>
                                        </p:tav>
                                        <p:tav tm="100000">
                                          <p:val>
                                            <p:strVal val="#ppt_x"/>
                                          </p:val>
                                        </p:tav>
                                      </p:tavLst>
                                    </p:anim>
                                    <p:anim calcmode="lin" valueType="num">
                                      <p:cBhvr>
                                        <p:cTn id="70" dur="900" decel="100000" fill="hold"/>
                                        <p:tgtEl>
                                          <p:spTgt spid="136255"/>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136255"/>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nodePh="1">
                                  <p:stCondLst>
                                    <p:cond delay="0"/>
                                  </p:stCondLst>
                                  <p:endCondLst>
                                    <p:cond evt="begin" delay="0">
                                      <p:tn val="72"/>
                                    </p:cond>
                                  </p:endCondLst>
                                  <p:childTnLst>
                                    <p:set>
                                      <p:cBhvr>
                                        <p:cTn id="73" dur="1" fill="hold">
                                          <p:stCondLst>
                                            <p:cond delay="0"/>
                                          </p:stCondLst>
                                        </p:cTn>
                                        <p:tgtEl>
                                          <p:spTgt spid="136256"/>
                                        </p:tgtEl>
                                        <p:attrNameLst>
                                          <p:attrName>style.visibility</p:attrName>
                                        </p:attrNameLst>
                                      </p:cBhvr>
                                      <p:to>
                                        <p:strVal val="visible"/>
                                      </p:to>
                                    </p:set>
                                    <p:animEffect transition="in" filter="fade">
                                      <p:cBhvr>
                                        <p:cTn id="74" dur="1000"/>
                                        <p:tgtEl>
                                          <p:spTgt spid="136256"/>
                                        </p:tgtEl>
                                      </p:cBhvr>
                                    </p:animEffect>
                                    <p:anim calcmode="lin" valueType="num">
                                      <p:cBhvr>
                                        <p:cTn id="75" dur="1000" fill="hold"/>
                                        <p:tgtEl>
                                          <p:spTgt spid="136256"/>
                                        </p:tgtEl>
                                        <p:attrNameLst>
                                          <p:attrName>ppt_x</p:attrName>
                                        </p:attrNameLst>
                                      </p:cBhvr>
                                      <p:tavLst>
                                        <p:tav tm="0">
                                          <p:val>
                                            <p:strVal val="#ppt_x"/>
                                          </p:val>
                                        </p:tav>
                                        <p:tav tm="100000">
                                          <p:val>
                                            <p:strVal val="#ppt_x"/>
                                          </p:val>
                                        </p:tav>
                                      </p:tavLst>
                                    </p:anim>
                                    <p:anim calcmode="lin" valueType="num">
                                      <p:cBhvr>
                                        <p:cTn id="76" dur="900" decel="100000" fill="hold"/>
                                        <p:tgtEl>
                                          <p:spTgt spid="136256"/>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36256"/>
                                        </p:tgtEl>
                                        <p:attrNameLst>
                                          <p:attrName>ppt_y</p:attrName>
                                        </p:attrNameLst>
                                      </p:cBhvr>
                                      <p:tavLst>
                                        <p:tav tm="0">
                                          <p:val>
                                            <p:strVal val="#ppt_y-.03"/>
                                          </p:val>
                                        </p:tav>
                                        <p:tav tm="100000">
                                          <p:val>
                                            <p:strVal val="#ppt_y"/>
                                          </p:val>
                                        </p:tav>
                                      </p:tavLst>
                                    </p:anim>
                                  </p:childTnLst>
                                </p:cTn>
                              </p:par>
                              <p:par>
                                <p:cTn id="78" presetID="37" presetClass="entr" presetSubtype="0" fill="hold" nodeType="withEffect">
                                  <p:stCondLst>
                                    <p:cond delay="0"/>
                                  </p:stCondLst>
                                  <p:childTnLst>
                                    <p:set>
                                      <p:cBhvr>
                                        <p:cTn id="79" dur="1" fill="hold">
                                          <p:stCondLst>
                                            <p:cond delay="0"/>
                                          </p:stCondLst>
                                        </p:cTn>
                                        <p:tgtEl>
                                          <p:spTgt spid="136257"/>
                                        </p:tgtEl>
                                        <p:attrNameLst>
                                          <p:attrName>style.visibility</p:attrName>
                                        </p:attrNameLst>
                                      </p:cBhvr>
                                      <p:to>
                                        <p:strVal val="visible"/>
                                      </p:to>
                                    </p:set>
                                    <p:animEffect transition="in" filter="fade">
                                      <p:cBhvr>
                                        <p:cTn id="80" dur="1000"/>
                                        <p:tgtEl>
                                          <p:spTgt spid="136257"/>
                                        </p:tgtEl>
                                      </p:cBhvr>
                                    </p:animEffect>
                                    <p:anim calcmode="lin" valueType="num">
                                      <p:cBhvr>
                                        <p:cTn id="81" dur="1000" fill="hold"/>
                                        <p:tgtEl>
                                          <p:spTgt spid="136257"/>
                                        </p:tgtEl>
                                        <p:attrNameLst>
                                          <p:attrName>ppt_x</p:attrName>
                                        </p:attrNameLst>
                                      </p:cBhvr>
                                      <p:tavLst>
                                        <p:tav tm="0">
                                          <p:val>
                                            <p:strVal val="#ppt_x"/>
                                          </p:val>
                                        </p:tav>
                                        <p:tav tm="100000">
                                          <p:val>
                                            <p:strVal val="#ppt_x"/>
                                          </p:val>
                                        </p:tav>
                                      </p:tavLst>
                                    </p:anim>
                                    <p:anim calcmode="lin" valueType="num">
                                      <p:cBhvr>
                                        <p:cTn id="82" dur="900" decel="100000" fill="hold"/>
                                        <p:tgtEl>
                                          <p:spTgt spid="136257"/>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36257"/>
                                        </p:tgtEl>
                                        <p:attrNameLst>
                                          <p:attrName>ppt_y</p:attrName>
                                        </p:attrNameLst>
                                      </p:cBhvr>
                                      <p:tavLst>
                                        <p:tav tm="0">
                                          <p:val>
                                            <p:strVal val="#ppt_y-.03"/>
                                          </p:val>
                                        </p:tav>
                                        <p:tav tm="100000">
                                          <p:val>
                                            <p:strVal val="#ppt_y"/>
                                          </p:val>
                                        </p:tav>
                                      </p:tavLst>
                                    </p:anim>
                                  </p:childTnLst>
                                </p:cTn>
                              </p:par>
                              <p:par>
                                <p:cTn id="84" presetID="37" presetClass="entr" presetSubtype="0" fill="hold" nodeType="withEffect">
                                  <p:stCondLst>
                                    <p:cond delay="0"/>
                                  </p:stCondLst>
                                  <p:childTnLst>
                                    <p:set>
                                      <p:cBhvr>
                                        <p:cTn id="85" dur="1" fill="hold">
                                          <p:stCondLst>
                                            <p:cond delay="0"/>
                                          </p:stCondLst>
                                        </p:cTn>
                                        <p:tgtEl>
                                          <p:spTgt spid="136258"/>
                                        </p:tgtEl>
                                        <p:attrNameLst>
                                          <p:attrName>style.visibility</p:attrName>
                                        </p:attrNameLst>
                                      </p:cBhvr>
                                      <p:to>
                                        <p:strVal val="visible"/>
                                      </p:to>
                                    </p:set>
                                    <p:animEffect transition="in" filter="fade">
                                      <p:cBhvr>
                                        <p:cTn id="86" dur="1000"/>
                                        <p:tgtEl>
                                          <p:spTgt spid="136258"/>
                                        </p:tgtEl>
                                      </p:cBhvr>
                                    </p:animEffect>
                                    <p:anim calcmode="lin" valueType="num">
                                      <p:cBhvr>
                                        <p:cTn id="87" dur="1000" fill="hold"/>
                                        <p:tgtEl>
                                          <p:spTgt spid="136258"/>
                                        </p:tgtEl>
                                        <p:attrNameLst>
                                          <p:attrName>ppt_x</p:attrName>
                                        </p:attrNameLst>
                                      </p:cBhvr>
                                      <p:tavLst>
                                        <p:tav tm="0">
                                          <p:val>
                                            <p:strVal val="#ppt_x"/>
                                          </p:val>
                                        </p:tav>
                                        <p:tav tm="100000">
                                          <p:val>
                                            <p:strVal val="#ppt_x"/>
                                          </p:val>
                                        </p:tav>
                                      </p:tavLst>
                                    </p:anim>
                                    <p:anim calcmode="lin" valueType="num">
                                      <p:cBhvr>
                                        <p:cTn id="88" dur="900" decel="100000" fill="hold"/>
                                        <p:tgtEl>
                                          <p:spTgt spid="136258"/>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36258"/>
                                        </p:tgtEl>
                                        <p:attrNameLst>
                                          <p:attrName>ppt_y</p:attrName>
                                        </p:attrNameLst>
                                      </p:cBhvr>
                                      <p:tavLst>
                                        <p:tav tm="0">
                                          <p:val>
                                            <p:strVal val="#ppt_y-.03"/>
                                          </p:val>
                                        </p:tav>
                                        <p:tav tm="100000">
                                          <p:val>
                                            <p:strVal val="#ppt_y"/>
                                          </p:val>
                                        </p:tav>
                                      </p:tavLst>
                                    </p:anim>
                                  </p:childTnLst>
                                </p:cTn>
                              </p:par>
                              <p:par>
                                <p:cTn id="90" presetID="37" presetClass="entr" presetSubtype="0" fill="hold" nodeType="withEffect">
                                  <p:stCondLst>
                                    <p:cond delay="0"/>
                                  </p:stCondLst>
                                  <p:childTnLst>
                                    <p:set>
                                      <p:cBhvr>
                                        <p:cTn id="91" dur="1" fill="hold">
                                          <p:stCondLst>
                                            <p:cond delay="0"/>
                                          </p:stCondLst>
                                        </p:cTn>
                                        <p:tgtEl>
                                          <p:spTgt spid="136259"/>
                                        </p:tgtEl>
                                        <p:attrNameLst>
                                          <p:attrName>style.visibility</p:attrName>
                                        </p:attrNameLst>
                                      </p:cBhvr>
                                      <p:to>
                                        <p:strVal val="visible"/>
                                      </p:to>
                                    </p:set>
                                    <p:animEffect transition="in" filter="fade">
                                      <p:cBhvr>
                                        <p:cTn id="92" dur="1000"/>
                                        <p:tgtEl>
                                          <p:spTgt spid="136259"/>
                                        </p:tgtEl>
                                      </p:cBhvr>
                                    </p:animEffect>
                                    <p:anim calcmode="lin" valueType="num">
                                      <p:cBhvr>
                                        <p:cTn id="93" dur="1000" fill="hold"/>
                                        <p:tgtEl>
                                          <p:spTgt spid="136259"/>
                                        </p:tgtEl>
                                        <p:attrNameLst>
                                          <p:attrName>ppt_x</p:attrName>
                                        </p:attrNameLst>
                                      </p:cBhvr>
                                      <p:tavLst>
                                        <p:tav tm="0">
                                          <p:val>
                                            <p:strVal val="#ppt_x"/>
                                          </p:val>
                                        </p:tav>
                                        <p:tav tm="100000">
                                          <p:val>
                                            <p:strVal val="#ppt_x"/>
                                          </p:val>
                                        </p:tav>
                                      </p:tavLst>
                                    </p:anim>
                                    <p:anim calcmode="lin" valueType="num">
                                      <p:cBhvr>
                                        <p:cTn id="94" dur="900" decel="100000" fill="hold"/>
                                        <p:tgtEl>
                                          <p:spTgt spid="13625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136259"/>
                                        </p:tgtEl>
                                        <p:attrNameLst>
                                          <p:attrName>ppt_y</p:attrName>
                                        </p:attrNameLst>
                                      </p:cBhvr>
                                      <p:tavLst>
                                        <p:tav tm="0">
                                          <p:val>
                                            <p:strVal val="#ppt_y-.03"/>
                                          </p:val>
                                        </p:tav>
                                        <p:tav tm="100000">
                                          <p:val>
                                            <p:strVal val="#ppt_y"/>
                                          </p:val>
                                        </p:tav>
                                      </p:tavLst>
                                    </p:anim>
                                  </p:childTnLst>
                                </p:cTn>
                              </p:par>
                              <p:par>
                                <p:cTn id="96" presetID="37" presetClass="entr" presetSubtype="0" fill="hold" nodeType="withEffect">
                                  <p:stCondLst>
                                    <p:cond delay="0"/>
                                  </p:stCondLst>
                                  <p:childTnLst>
                                    <p:set>
                                      <p:cBhvr>
                                        <p:cTn id="97" dur="1" fill="hold">
                                          <p:stCondLst>
                                            <p:cond delay="0"/>
                                          </p:stCondLst>
                                        </p:cTn>
                                        <p:tgtEl>
                                          <p:spTgt spid="136260"/>
                                        </p:tgtEl>
                                        <p:attrNameLst>
                                          <p:attrName>style.visibility</p:attrName>
                                        </p:attrNameLst>
                                      </p:cBhvr>
                                      <p:to>
                                        <p:strVal val="visible"/>
                                      </p:to>
                                    </p:set>
                                    <p:animEffect transition="in" filter="fade">
                                      <p:cBhvr>
                                        <p:cTn id="98" dur="1000"/>
                                        <p:tgtEl>
                                          <p:spTgt spid="136260"/>
                                        </p:tgtEl>
                                      </p:cBhvr>
                                    </p:animEffect>
                                    <p:anim calcmode="lin" valueType="num">
                                      <p:cBhvr>
                                        <p:cTn id="99" dur="1000" fill="hold"/>
                                        <p:tgtEl>
                                          <p:spTgt spid="136260"/>
                                        </p:tgtEl>
                                        <p:attrNameLst>
                                          <p:attrName>ppt_x</p:attrName>
                                        </p:attrNameLst>
                                      </p:cBhvr>
                                      <p:tavLst>
                                        <p:tav tm="0">
                                          <p:val>
                                            <p:strVal val="#ppt_x"/>
                                          </p:val>
                                        </p:tav>
                                        <p:tav tm="100000">
                                          <p:val>
                                            <p:strVal val="#ppt_x"/>
                                          </p:val>
                                        </p:tav>
                                      </p:tavLst>
                                    </p:anim>
                                    <p:anim calcmode="lin" valueType="num">
                                      <p:cBhvr>
                                        <p:cTn id="100" dur="900" decel="100000" fill="hold"/>
                                        <p:tgtEl>
                                          <p:spTgt spid="136260"/>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36260"/>
                                        </p:tgtEl>
                                        <p:attrNameLst>
                                          <p:attrName>ppt_y</p:attrName>
                                        </p:attrNameLst>
                                      </p:cBhvr>
                                      <p:tavLst>
                                        <p:tav tm="0">
                                          <p:val>
                                            <p:strVal val="#ppt_y-.03"/>
                                          </p:val>
                                        </p:tav>
                                        <p:tav tm="100000">
                                          <p:val>
                                            <p:strVal val="#ppt_y"/>
                                          </p:val>
                                        </p:tav>
                                      </p:tavLst>
                                    </p:anim>
                                  </p:childTnLst>
                                </p:cTn>
                              </p:par>
                              <p:par>
                                <p:cTn id="102" presetID="37" presetClass="entr" presetSubtype="0" fill="hold" grpId="0" nodeType="withEffect">
                                  <p:stCondLst>
                                    <p:cond delay="0"/>
                                  </p:stCondLst>
                                  <p:childTnLst>
                                    <p:set>
                                      <p:cBhvr>
                                        <p:cTn id="103" dur="1" fill="hold">
                                          <p:stCondLst>
                                            <p:cond delay="0"/>
                                          </p:stCondLst>
                                        </p:cTn>
                                        <p:tgtEl>
                                          <p:spTgt spid="136261"/>
                                        </p:tgtEl>
                                        <p:attrNameLst>
                                          <p:attrName>style.visibility</p:attrName>
                                        </p:attrNameLst>
                                      </p:cBhvr>
                                      <p:to>
                                        <p:strVal val="visible"/>
                                      </p:to>
                                    </p:set>
                                    <p:animEffect transition="in" filter="fade">
                                      <p:cBhvr>
                                        <p:cTn id="104" dur="1000"/>
                                        <p:tgtEl>
                                          <p:spTgt spid="136261"/>
                                        </p:tgtEl>
                                      </p:cBhvr>
                                    </p:animEffect>
                                    <p:anim calcmode="lin" valueType="num">
                                      <p:cBhvr>
                                        <p:cTn id="105" dur="1000" fill="hold"/>
                                        <p:tgtEl>
                                          <p:spTgt spid="136261"/>
                                        </p:tgtEl>
                                        <p:attrNameLst>
                                          <p:attrName>ppt_x</p:attrName>
                                        </p:attrNameLst>
                                      </p:cBhvr>
                                      <p:tavLst>
                                        <p:tav tm="0">
                                          <p:val>
                                            <p:strVal val="#ppt_x"/>
                                          </p:val>
                                        </p:tav>
                                        <p:tav tm="100000">
                                          <p:val>
                                            <p:strVal val="#ppt_x"/>
                                          </p:val>
                                        </p:tav>
                                      </p:tavLst>
                                    </p:anim>
                                    <p:anim calcmode="lin" valueType="num">
                                      <p:cBhvr>
                                        <p:cTn id="106" dur="900" decel="100000" fill="hold"/>
                                        <p:tgtEl>
                                          <p:spTgt spid="1362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36261"/>
                                        </p:tgtEl>
                                        <p:attrNameLst>
                                          <p:attrName>ppt_y</p:attrName>
                                        </p:attrNameLst>
                                      </p:cBhvr>
                                      <p:tavLst>
                                        <p:tav tm="0">
                                          <p:val>
                                            <p:strVal val="#ppt_y-.03"/>
                                          </p:val>
                                        </p:tav>
                                        <p:tav tm="100000">
                                          <p:val>
                                            <p:strVal val="#ppt_y"/>
                                          </p:val>
                                        </p:tav>
                                      </p:tavLst>
                                    </p:anim>
                                  </p:childTnLst>
                                </p:cTn>
                              </p:par>
                              <p:par>
                                <p:cTn id="108" presetID="37" presetClass="entr" presetSubtype="0" fill="hold" grpId="0" nodeType="withEffect">
                                  <p:stCondLst>
                                    <p:cond delay="0"/>
                                  </p:stCondLst>
                                  <p:childTnLst>
                                    <p:set>
                                      <p:cBhvr>
                                        <p:cTn id="109" dur="1" fill="hold">
                                          <p:stCondLst>
                                            <p:cond delay="0"/>
                                          </p:stCondLst>
                                        </p:cTn>
                                        <p:tgtEl>
                                          <p:spTgt spid="136262"/>
                                        </p:tgtEl>
                                        <p:attrNameLst>
                                          <p:attrName>style.visibility</p:attrName>
                                        </p:attrNameLst>
                                      </p:cBhvr>
                                      <p:to>
                                        <p:strVal val="visible"/>
                                      </p:to>
                                    </p:set>
                                    <p:animEffect transition="in" filter="fade">
                                      <p:cBhvr>
                                        <p:cTn id="110" dur="1000"/>
                                        <p:tgtEl>
                                          <p:spTgt spid="136262"/>
                                        </p:tgtEl>
                                      </p:cBhvr>
                                    </p:animEffect>
                                    <p:anim calcmode="lin" valueType="num">
                                      <p:cBhvr>
                                        <p:cTn id="111" dur="1000" fill="hold"/>
                                        <p:tgtEl>
                                          <p:spTgt spid="136262"/>
                                        </p:tgtEl>
                                        <p:attrNameLst>
                                          <p:attrName>ppt_x</p:attrName>
                                        </p:attrNameLst>
                                      </p:cBhvr>
                                      <p:tavLst>
                                        <p:tav tm="0">
                                          <p:val>
                                            <p:strVal val="#ppt_x"/>
                                          </p:val>
                                        </p:tav>
                                        <p:tav tm="100000">
                                          <p:val>
                                            <p:strVal val="#ppt_x"/>
                                          </p:val>
                                        </p:tav>
                                      </p:tavLst>
                                    </p:anim>
                                    <p:anim calcmode="lin" valueType="num">
                                      <p:cBhvr>
                                        <p:cTn id="112" dur="900" decel="100000" fill="hold"/>
                                        <p:tgtEl>
                                          <p:spTgt spid="136262"/>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36262"/>
                                        </p:tgtEl>
                                        <p:attrNameLst>
                                          <p:attrName>ppt_y</p:attrName>
                                        </p:attrNameLst>
                                      </p:cBhvr>
                                      <p:tavLst>
                                        <p:tav tm="0">
                                          <p:val>
                                            <p:strVal val="#ppt_y-.03"/>
                                          </p:val>
                                        </p:tav>
                                        <p:tav tm="100000">
                                          <p:val>
                                            <p:strVal val="#ppt_y"/>
                                          </p:val>
                                        </p:tav>
                                      </p:tavLst>
                                    </p:anim>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9" presetClass="entr" presetSubtype="0" fill="hold" grpId="0" nodeType="clickEffect">
                                  <p:stCondLst>
                                    <p:cond delay="0"/>
                                  </p:stCondLst>
                                  <p:childTnLst>
                                    <p:set>
                                      <p:cBhvr>
                                        <p:cTn id="117" dur="1" fill="hold">
                                          <p:stCondLst>
                                            <p:cond delay="0"/>
                                          </p:stCondLst>
                                        </p:cTn>
                                        <p:tgtEl>
                                          <p:spTgt spid="136263"/>
                                        </p:tgtEl>
                                        <p:attrNameLst>
                                          <p:attrName>style.visibility</p:attrName>
                                        </p:attrNameLst>
                                      </p:cBhvr>
                                      <p:to>
                                        <p:strVal val="visible"/>
                                      </p:to>
                                    </p:set>
                                    <p:anim calcmode="lin" valueType="num">
                                      <p:cBhvr>
                                        <p:cTn id="118" dur="1000" fill="hold"/>
                                        <p:tgtEl>
                                          <p:spTgt spid="136263"/>
                                        </p:tgtEl>
                                        <p:attrNameLst>
                                          <p:attrName>ppt_x</p:attrName>
                                        </p:attrNameLst>
                                      </p:cBhvr>
                                      <p:tavLst>
                                        <p:tav tm="0">
                                          <p:val>
                                            <p:strVal val="#ppt_x-.2"/>
                                          </p:val>
                                        </p:tav>
                                        <p:tav tm="100000">
                                          <p:val>
                                            <p:strVal val="#ppt_x"/>
                                          </p:val>
                                        </p:tav>
                                      </p:tavLst>
                                    </p:anim>
                                    <p:anim calcmode="lin" valueType="num">
                                      <p:cBhvr>
                                        <p:cTn id="119" dur="1000" fill="hold"/>
                                        <p:tgtEl>
                                          <p:spTgt spid="136263"/>
                                        </p:tgtEl>
                                        <p:attrNameLst>
                                          <p:attrName>ppt_y</p:attrName>
                                        </p:attrNameLst>
                                      </p:cBhvr>
                                      <p:tavLst>
                                        <p:tav tm="0">
                                          <p:val>
                                            <p:strVal val="#ppt_y"/>
                                          </p:val>
                                        </p:tav>
                                        <p:tav tm="100000">
                                          <p:val>
                                            <p:strVal val="#ppt_y"/>
                                          </p:val>
                                        </p:tav>
                                      </p:tavLst>
                                    </p:anim>
                                    <p:animEffect transition="in" filter="wipe(right)" prLst="gradientSize: 0.1">
                                      <p:cBhvr>
                                        <p:cTn id="120" dur="1000"/>
                                        <p:tgtEl>
                                          <p:spTgt spid="136263"/>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9" presetClass="entr" presetSubtype="0" fill="hold" grpId="0" nodeType="clickEffect">
                                  <p:stCondLst>
                                    <p:cond delay="0"/>
                                  </p:stCondLst>
                                  <p:childTnLst>
                                    <p:set>
                                      <p:cBhvr>
                                        <p:cTn id="124" dur="1" fill="hold">
                                          <p:stCondLst>
                                            <p:cond delay="0"/>
                                          </p:stCondLst>
                                        </p:cTn>
                                        <p:tgtEl>
                                          <p:spTgt spid="136265"/>
                                        </p:tgtEl>
                                        <p:attrNameLst>
                                          <p:attrName>style.visibility</p:attrName>
                                        </p:attrNameLst>
                                      </p:cBhvr>
                                      <p:to>
                                        <p:strVal val="visible"/>
                                      </p:to>
                                    </p:set>
                                    <p:anim calcmode="lin" valueType="num">
                                      <p:cBhvr>
                                        <p:cTn id="125" dur="1000" fill="hold"/>
                                        <p:tgtEl>
                                          <p:spTgt spid="136265"/>
                                        </p:tgtEl>
                                        <p:attrNameLst>
                                          <p:attrName>ppt_x</p:attrName>
                                        </p:attrNameLst>
                                      </p:cBhvr>
                                      <p:tavLst>
                                        <p:tav tm="0">
                                          <p:val>
                                            <p:strVal val="#ppt_x-.2"/>
                                          </p:val>
                                        </p:tav>
                                        <p:tav tm="100000">
                                          <p:val>
                                            <p:strVal val="#ppt_x"/>
                                          </p:val>
                                        </p:tav>
                                      </p:tavLst>
                                    </p:anim>
                                    <p:anim calcmode="lin" valueType="num">
                                      <p:cBhvr>
                                        <p:cTn id="126" dur="1000" fill="hold"/>
                                        <p:tgtEl>
                                          <p:spTgt spid="136265"/>
                                        </p:tgtEl>
                                        <p:attrNameLst>
                                          <p:attrName>ppt_y</p:attrName>
                                        </p:attrNameLst>
                                      </p:cBhvr>
                                      <p:tavLst>
                                        <p:tav tm="0">
                                          <p:val>
                                            <p:strVal val="#ppt_y"/>
                                          </p:val>
                                        </p:tav>
                                        <p:tav tm="100000">
                                          <p:val>
                                            <p:strVal val="#ppt_y"/>
                                          </p:val>
                                        </p:tav>
                                      </p:tavLst>
                                    </p:anim>
                                    <p:animEffect transition="in" filter="wipe(right)" prLst="gradientSize: 0.1">
                                      <p:cBhvr>
                                        <p:cTn id="127" dur="1000"/>
                                        <p:tgtEl>
                                          <p:spTgt spid="136265"/>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37" presetClass="entr" presetSubtype="0" fill="hold" grpId="0" nodeType="clickEffect">
                                  <p:stCondLst>
                                    <p:cond delay="0"/>
                                  </p:stCondLst>
                                  <p:childTnLst>
                                    <p:set>
                                      <p:cBhvr>
                                        <p:cTn id="131" dur="1" fill="hold">
                                          <p:stCondLst>
                                            <p:cond delay="0"/>
                                          </p:stCondLst>
                                        </p:cTn>
                                        <p:tgtEl>
                                          <p:spTgt spid="136266"/>
                                        </p:tgtEl>
                                        <p:attrNameLst>
                                          <p:attrName>style.visibility</p:attrName>
                                        </p:attrNameLst>
                                      </p:cBhvr>
                                      <p:to>
                                        <p:strVal val="visible"/>
                                      </p:to>
                                    </p:set>
                                    <p:animEffect transition="in" filter="fade">
                                      <p:cBhvr>
                                        <p:cTn id="132" dur="1000"/>
                                        <p:tgtEl>
                                          <p:spTgt spid="136266"/>
                                        </p:tgtEl>
                                      </p:cBhvr>
                                    </p:animEffect>
                                    <p:anim calcmode="lin" valueType="num">
                                      <p:cBhvr>
                                        <p:cTn id="133" dur="1000" fill="hold"/>
                                        <p:tgtEl>
                                          <p:spTgt spid="136266"/>
                                        </p:tgtEl>
                                        <p:attrNameLst>
                                          <p:attrName>ppt_x</p:attrName>
                                        </p:attrNameLst>
                                      </p:cBhvr>
                                      <p:tavLst>
                                        <p:tav tm="0">
                                          <p:val>
                                            <p:strVal val="#ppt_x"/>
                                          </p:val>
                                        </p:tav>
                                        <p:tav tm="100000">
                                          <p:val>
                                            <p:strVal val="#ppt_x"/>
                                          </p:val>
                                        </p:tav>
                                      </p:tavLst>
                                    </p:anim>
                                    <p:anim calcmode="lin" valueType="num">
                                      <p:cBhvr>
                                        <p:cTn id="134" dur="900" decel="100000" fill="hold"/>
                                        <p:tgtEl>
                                          <p:spTgt spid="136266"/>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36266"/>
                                        </p:tgtEl>
                                        <p:attrNameLst>
                                          <p:attrName>ppt_y</p:attrName>
                                        </p:attrNameLst>
                                      </p:cBhvr>
                                      <p:tavLst>
                                        <p:tav tm="0">
                                          <p:val>
                                            <p:strVal val="#ppt_y-.03"/>
                                          </p:val>
                                        </p:tav>
                                        <p:tav tm="100000">
                                          <p:val>
                                            <p:strVal val="#ppt_y"/>
                                          </p:val>
                                        </p:tav>
                                      </p:tavLst>
                                    </p:anim>
                                  </p:childTnLst>
                                </p:cTn>
                              </p:par>
                              <p:par>
                                <p:cTn id="136" presetID="37" presetClass="entr" presetSubtype="0" fill="hold" grpId="0" nodeType="withEffect">
                                  <p:stCondLst>
                                    <p:cond delay="0"/>
                                  </p:stCondLst>
                                  <p:childTnLst>
                                    <p:set>
                                      <p:cBhvr>
                                        <p:cTn id="137" dur="1" fill="hold">
                                          <p:stCondLst>
                                            <p:cond delay="0"/>
                                          </p:stCondLst>
                                        </p:cTn>
                                        <p:tgtEl>
                                          <p:spTgt spid="136267"/>
                                        </p:tgtEl>
                                        <p:attrNameLst>
                                          <p:attrName>style.visibility</p:attrName>
                                        </p:attrNameLst>
                                      </p:cBhvr>
                                      <p:to>
                                        <p:strVal val="visible"/>
                                      </p:to>
                                    </p:set>
                                    <p:animEffect transition="in" filter="fade">
                                      <p:cBhvr>
                                        <p:cTn id="138" dur="1000"/>
                                        <p:tgtEl>
                                          <p:spTgt spid="136267"/>
                                        </p:tgtEl>
                                      </p:cBhvr>
                                    </p:animEffect>
                                    <p:anim calcmode="lin" valueType="num">
                                      <p:cBhvr>
                                        <p:cTn id="139" dur="1000" fill="hold"/>
                                        <p:tgtEl>
                                          <p:spTgt spid="136267"/>
                                        </p:tgtEl>
                                        <p:attrNameLst>
                                          <p:attrName>ppt_x</p:attrName>
                                        </p:attrNameLst>
                                      </p:cBhvr>
                                      <p:tavLst>
                                        <p:tav tm="0">
                                          <p:val>
                                            <p:strVal val="#ppt_x"/>
                                          </p:val>
                                        </p:tav>
                                        <p:tav tm="100000">
                                          <p:val>
                                            <p:strVal val="#ppt_x"/>
                                          </p:val>
                                        </p:tav>
                                      </p:tavLst>
                                    </p:anim>
                                    <p:anim calcmode="lin" valueType="num">
                                      <p:cBhvr>
                                        <p:cTn id="140" dur="900" decel="100000" fill="hold"/>
                                        <p:tgtEl>
                                          <p:spTgt spid="136267"/>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136267"/>
                                        </p:tgtEl>
                                        <p:attrNameLst>
                                          <p:attrName>ppt_y</p:attrName>
                                        </p:attrNameLst>
                                      </p:cBhvr>
                                      <p:tavLst>
                                        <p:tav tm="0">
                                          <p:val>
                                            <p:strVal val="#ppt_y-.03"/>
                                          </p:val>
                                        </p:tav>
                                        <p:tav tm="100000">
                                          <p:val>
                                            <p:strVal val="#ppt_y"/>
                                          </p:val>
                                        </p:tav>
                                      </p:tavLst>
                                    </p:anim>
                                  </p:childTnLst>
                                </p:cTn>
                              </p:par>
                              <p:par>
                                <p:cTn id="142" presetID="37" presetClass="entr" presetSubtype="0" fill="hold" nodeType="withEffect">
                                  <p:stCondLst>
                                    <p:cond delay="0"/>
                                  </p:stCondLst>
                                  <p:childTnLst>
                                    <p:set>
                                      <p:cBhvr>
                                        <p:cTn id="143" dur="1" fill="hold">
                                          <p:stCondLst>
                                            <p:cond delay="0"/>
                                          </p:stCondLst>
                                        </p:cTn>
                                        <p:tgtEl>
                                          <p:spTgt spid="136268"/>
                                        </p:tgtEl>
                                        <p:attrNameLst>
                                          <p:attrName>style.visibility</p:attrName>
                                        </p:attrNameLst>
                                      </p:cBhvr>
                                      <p:to>
                                        <p:strVal val="visible"/>
                                      </p:to>
                                    </p:set>
                                    <p:animEffect transition="in" filter="fade">
                                      <p:cBhvr>
                                        <p:cTn id="144" dur="1000"/>
                                        <p:tgtEl>
                                          <p:spTgt spid="136268"/>
                                        </p:tgtEl>
                                      </p:cBhvr>
                                    </p:animEffect>
                                    <p:anim calcmode="lin" valueType="num">
                                      <p:cBhvr>
                                        <p:cTn id="145" dur="1000" fill="hold"/>
                                        <p:tgtEl>
                                          <p:spTgt spid="136268"/>
                                        </p:tgtEl>
                                        <p:attrNameLst>
                                          <p:attrName>ppt_x</p:attrName>
                                        </p:attrNameLst>
                                      </p:cBhvr>
                                      <p:tavLst>
                                        <p:tav tm="0">
                                          <p:val>
                                            <p:strVal val="#ppt_x"/>
                                          </p:val>
                                        </p:tav>
                                        <p:tav tm="100000">
                                          <p:val>
                                            <p:strVal val="#ppt_x"/>
                                          </p:val>
                                        </p:tav>
                                      </p:tavLst>
                                    </p:anim>
                                    <p:anim calcmode="lin" valueType="num">
                                      <p:cBhvr>
                                        <p:cTn id="146" dur="900" decel="100000" fill="hold"/>
                                        <p:tgtEl>
                                          <p:spTgt spid="136268"/>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136268"/>
                                        </p:tgtEl>
                                        <p:attrNameLst>
                                          <p:attrName>ppt_y</p:attrName>
                                        </p:attrNameLst>
                                      </p:cBhvr>
                                      <p:tavLst>
                                        <p:tav tm="0">
                                          <p:val>
                                            <p:strVal val="#ppt_y-.03"/>
                                          </p:val>
                                        </p:tav>
                                        <p:tav tm="100000">
                                          <p:val>
                                            <p:strVal val="#ppt_y"/>
                                          </p:val>
                                        </p:tav>
                                      </p:tavLst>
                                    </p:anim>
                                  </p:childTnLst>
                                </p:cTn>
                              </p:par>
                              <p:par>
                                <p:cTn id="148" presetID="37" presetClass="entr" presetSubtype="0" fill="hold" nodeType="withEffect">
                                  <p:stCondLst>
                                    <p:cond delay="0"/>
                                  </p:stCondLst>
                                  <p:childTnLst>
                                    <p:set>
                                      <p:cBhvr>
                                        <p:cTn id="149" dur="1" fill="hold">
                                          <p:stCondLst>
                                            <p:cond delay="0"/>
                                          </p:stCondLst>
                                        </p:cTn>
                                        <p:tgtEl>
                                          <p:spTgt spid="136269"/>
                                        </p:tgtEl>
                                        <p:attrNameLst>
                                          <p:attrName>style.visibility</p:attrName>
                                        </p:attrNameLst>
                                      </p:cBhvr>
                                      <p:to>
                                        <p:strVal val="visible"/>
                                      </p:to>
                                    </p:set>
                                    <p:animEffect transition="in" filter="fade">
                                      <p:cBhvr>
                                        <p:cTn id="150" dur="1000"/>
                                        <p:tgtEl>
                                          <p:spTgt spid="136269"/>
                                        </p:tgtEl>
                                      </p:cBhvr>
                                    </p:animEffect>
                                    <p:anim calcmode="lin" valueType="num">
                                      <p:cBhvr>
                                        <p:cTn id="151" dur="1000" fill="hold"/>
                                        <p:tgtEl>
                                          <p:spTgt spid="136269"/>
                                        </p:tgtEl>
                                        <p:attrNameLst>
                                          <p:attrName>ppt_x</p:attrName>
                                        </p:attrNameLst>
                                      </p:cBhvr>
                                      <p:tavLst>
                                        <p:tav tm="0">
                                          <p:val>
                                            <p:strVal val="#ppt_x"/>
                                          </p:val>
                                        </p:tav>
                                        <p:tav tm="100000">
                                          <p:val>
                                            <p:strVal val="#ppt_x"/>
                                          </p:val>
                                        </p:tav>
                                      </p:tavLst>
                                    </p:anim>
                                    <p:anim calcmode="lin" valueType="num">
                                      <p:cBhvr>
                                        <p:cTn id="152" dur="900" decel="100000" fill="hold"/>
                                        <p:tgtEl>
                                          <p:spTgt spid="136269"/>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36269"/>
                                        </p:tgtEl>
                                        <p:attrNameLst>
                                          <p:attrName>ppt_y</p:attrName>
                                        </p:attrNameLst>
                                      </p:cBhvr>
                                      <p:tavLst>
                                        <p:tav tm="0">
                                          <p:val>
                                            <p:strVal val="#ppt_y-.03"/>
                                          </p:val>
                                        </p:tav>
                                        <p:tav tm="100000">
                                          <p:val>
                                            <p:strVal val="#ppt_y"/>
                                          </p:val>
                                        </p:tav>
                                      </p:tavLst>
                                    </p:anim>
                                  </p:childTnLst>
                                </p:cTn>
                              </p:par>
                              <p:par>
                                <p:cTn id="154" presetID="37" presetClass="entr" presetSubtype="0" fill="hold" nodeType="withEffect">
                                  <p:stCondLst>
                                    <p:cond delay="0"/>
                                  </p:stCondLst>
                                  <p:childTnLst>
                                    <p:set>
                                      <p:cBhvr>
                                        <p:cTn id="155" dur="1" fill="hold">
                                          <p:stCondLst>
                                            <p:cond delay="0"/>
                                          </p:stCondLst>
                                        </p:cTn>
                                        <p:tgtEl>
                                          <p:spTgt spid="136270"/>
                                        </p:tgtEl>
                                        <p:attrNameLst>
                                          <p:attrName>style.visibility</p:attrName>
                                        </p:attrNameLst>
                                      </p:cBhvr>
                                      <p:to>
                                        <p:strVal val="visible"/>
                                      </p:to>
                                    </p:set>
                                    <p:animEffect transition="in" filter="fade">
                                      <p:cBhvr>
                                        <p:cTn id="156" dur="1000"/>
                                        <p:tgtEl>
                                          <p:spTgt spid="136270"/>
                                        </p:tgtEl>
                                      </p:cBhvr>
                                    </p:animEffect>
                                    <p:anim calcmode="lin" valueType="num">
                                      <p:cBhvr>
                                        <p:cTn id="157" dur="1000" fill="hold"/>
                                        <p:tgtEl>
                                          <p:spTgt spid="136270"/>
                                        </p:tgtEl>
                                        <p:attrNameLst>
                                          <p:attrName>ppt_x</p:attrName>
                                        </p:attrNameLst>
                                      </p:cBhvr>
                                      <p:tavLst>
                                        <p:tav tm="0">
                                          <p:val>
                                            <p:strVal val="#ppt_x"/>
                                          </p:val>
                                        </p:tav>
                                        <p:tav tm="100000">
                                          <p:val>
                                            <p:strVal val="#ppt_x"/>
                                          </p:val>
                                        </p:tav>
                                      </p:tavLst>
                                    </p:anim>
                                    <p:anim calcmode="lin" valueType="num">
                                      <p:cBhvr>
                                        <p:cTn id="158" dur="900" decel="100000" fill="hold"/>
                                        <p:tgtEl>
                                          <p:spTgt spid="13627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36270"/>
                                        </p:tgtEl>
                                        <p:attrNameLst>
                                          <p:attrName>ppt_y</p:attrName>
                                        </p:attrNameLst>
                                      </p:cBhvr>
                                      <p:tavLst>
                                        <p:tav tm="0">
                                          <p:val>
                                            <p:strVal val="#ppt_y-.03"/>
                                          </p:val>
                                        </p:tav>
                                        <p:tav tm="100000">
                                          <p:val>
                                            <p:strVal val="#ppt_y"/>
                                          </p:val>
                                        </p:tav>
                                      </p:tavLst>
                                    </p:anim>
                                  </p:childTnLst>
                                </p:cTn>
                              </p:par>
                              <p:par>
                                <p:cTn id="160" presetID="37" presetClass="entr" presetSubtype="0" fill="hold" nodeType="withEffect">
                                  <p:stCondLst>
                                    <p:cond delay="0"/>
                                  </p:stCondLst>
                                  <p:childTnLst>
                                    <p:set>
                                      <p:cBhvr>
                                        <p:cTn id="161" dur="1" fill="hold">
                                          <p:stCondLst>
                                            <p:cond delay="0"/>
                                          </p:stCondLst>
                                        </p:cTn>
                                        <p:tgtEl>
                                          <p:spTgt spid="136271"/>
                                        </p:tgtEl>
                                        <p:attrNameLst>
                                          <p:attrName>style.visibility</p:attrName>
                                        </p:attrNameLst>
                                      </p:cBhvr>
                                      <p:to>
                                        <p:strVal val="visible"/>
                                      </p:to>
                                    </p:set>
                                    <p:animEffect transition="in" filter="fade">
                                      <p:cBhvr>
                                        <p:cTn id="162" dur="1000"/>
                                        <p:tgtEl>
                                          <p:spTgt spid="136271"/>
                                        </p:tgtEl>
                                      </p:cBhvr>
                                    </p:animEffect>
                                    <p:anim calcmode="lin" valueType="num">
                                      <p:cBhvr>
                                        <p:cTn id="163" dur="1000" fill="hold"/>
                                        <p:tgtEl>
                                          <p:spTgt spid="136271"/>
                                        </p:tgtEl>
                                        <p:attrNameLst>
                                          <p:attrName>ppt_x</p:attrName>
                                        </p:attrNameLst>
                                      </p:cBhvr>
                                      <p:tavLst>
                                        <p:tav tm="0">
                                          <p:val>
                                            <p:strVal val="#ppt_x"/>
                                          </p:val>
                                        </p:tav>
                                        <p:tav tm="100000">
                                          <p:val>
                                            <p:strVal val="#ppt_x"/>
                                          </p:val>
                                        </p:tav>
                                      </p:tavLst>
                                    </p:anim>
                                    <p:anim calcmode="lin" valueType="num">
                                      <p:cBhvr>
                                        <p:cTn id="164" dur="900" decel="100000" fill="hold"/>
                                        <p:tgtEl>
                                          <p:spTgt spid="13627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36271"/>
                                        </p:tgtEl>
                                        <p:attrNameLst>
                                          <p:attrName>ppt_y</p:attrName>
                                        </p:attrNameLst>
                                      </p:cBhvr>
                                      <p:tavLst>
                                        <p:tav tm="0">
                                          <p:val>
                                            <p:strVal val="#ppt_y-.03"/>
                                          </p:val>
                                        </p:tav>
                                        <p:tav tm="100000">
                                          <p:val>
                                            <p:strVal val="#ppt_y"/>
                                          </p:val>
                                        </p:tav>
                                      </p:tavLst>
                                    </p:anim>
                                  </p:childTnLst>
                                </p:cTn>
                              </p:par>
                              <p:par>
                                <p:cTn id="166" presetID="37" presetClass="entr" presetSubtype="0" fill="hold" nodeType="withEffect">
                                  <p:stCondLst>
                                    <p:cond delay="0"/>
                                  </p:stCondLst>
                                  <p:childTnLst>
                                    <p:set>
                                      <p:cBhvr>
                                        <p:cTn id="167" dur="1" fill="hold">
                                          <p:stCondLst>
                                            <p:cond delay="0"/>
                                          </p:stCondLst>
                                        </p:cTn>
                                        <p:tgtEl>
                                          <p:spTgt spid="136272"/>
                                        </p:tgtEl>
                                        <p:attrNameLst>
                                          <p:attrName>style.visibility</p:attrName>
                                        </p:attrNameLst>
                                      </p:cBhvr>
                                      <p:to>
                                        <p:strVal val="visible"/>
                                      </p:to>
                                    </p:set>
                                    <p:animEffect transition="in" filter="fade">
                                      <p:cBhvr>
                                        <p:cTn id="168" dur="1000"/>
                                        <p:tgtEl>
                                          <p:spTgt spid="136272"/>
                                        </p:tgtEl>
                                      </p:cBhvr>
                                    </p:animEffect>
                                    <p:anim calcmode="lin" valueType="num">
                                      <p:cBhvr>
                                        <p:cTn id="169" dur="1000" fill="hold"/>
                                        <p:tgtEl>
                                          <p:spTgt spid="136272"/>
                                        </p:tgtEl>
                                        <p:attrNameLst>
                                          <p:attrName>ppt_x</p:attrName>
                                        </p:attrNameLst>
                                      </p:cBhvr>
                                      <p:tavLst>
                                        <p:tav tm="0">
                                          <p:val>
                                            <p:strVal val="#ppt_x"/>
                                          </p:val>
                                        </p:tav>
                                        <p:tav tm="100000">
                                          <p:val>
                                            <p:strVal val="#ppt_x"/>
                                          </p:val>
                                        </p:tav>
                                      </p:tavLst>
                                    </p:anim>
                                    <p:anim calcmode="lin" valueType="num">
                                      <p:cBhvr>
                                        <p:cTn id="170" dur="900" decel="100000" fill="hold"/>
                                        <p:tgtEl>
                                          <p:spTgt spid="136272"/>
                                        </p:tgtEl>
                                        <p:attrNameLst>
                                          <p:attrName>ppt_y</p:attrName>
                                        </p:attrNameLst>
                                      </p:cBhvr>
                                      <p:tavLst>
                                        <p:tav tm="0">
                                          <p:val>
                                            <p:strVal val="#ppt_y+1"/>
                                          </p:val>
                                        </p:tav>
                                        <p:tav tm="100000">
                                          <p:val>
                                            <p:strVal val="#ppt_y-.03"/>
                                          </p:val>
                                        </p:tav>
                                      </p:tavLst>
                                    </p:anim>
                                    <p:anim calcmode="lin" valueType="num">
                                      <p:cBhvr>
                                        <p:cTn id="171" dur="100" accel="100000" fill="hold">
                                          <p:stCondLst>
                                            <p:cond delay="900"/>
                                          </p:stCondLst>
                                        </p:cTn>
                                        <p:tgtEl>
                                          <p:spTgt spid="136272"/>
                                        </p:tgtEl>
                                        <p:attrNameLst>
                                          <p:attrName>ppt_y</p:attrName>
                                        </p:attrNameLst>
                                      </p:cBhvr>
                                      <p:tavLst>
                                        <p:tav tm="0">
                                          <p:val>
                                            <p:strVal val="#ppt_y-.03"/>
                                          </p:val>
                                        </p:tav>
                                        <p:tav tm="100000">
                                          <p:val>
                                            <p:strVal val="#ppt_y"/>
                                          </p:val>
                                        </p:tav>
                                      </p:tavLst>
                                    </p:anim>
                                  </p:childTnLst>
                                </p:cTn>
                              </p:par>
                              <p:par>
                                <p:cTn id="172" presetID="37" presetClass="entr" presetSubtype="0" fill="hold" nodeType="withEffect">
                                  <p:stCondLst>
                                    <p:cond delay="0"/>
                                  </p:stCondLst>
                                  <p:childTnLst>
                                    <p:set>
                                      <p:cBhvr>
                                        <p:cTn id="173" dur="1" fill="hold">
                                          <p:stCondLst>
                                            <p:cond delay="0"/>
                                          </p:stCondLst>
                                        </p:cTn>
                                        <p:tgtEl>
                                          <p:spTgt spid="136273"/>
                                        </p:tgtEl>
                                        <p:attrNameLst>
                                          <p:attrName>style.visibility</p:attrName>
                                        </p:attrNameLst>
                                      </p:cBhvr>
                                      <p:to>
                                        <p:strVal val="visible"/>
                                      </p:to>
                                    </p:set>
                                    <p:animEffect transition="in" filter="fade">
                                      <p:cBhvr>
                                        <p:cTn id="174" dur="1000"/>
                                        <p:tgtEl>
                                          <p:spTgt spid="136273"/>
                                        </p:tgtEl>
                                      </p:cBhvr>
                                    </p:animEffect>
                                    <p:anim calcmode="lin" valueType="num">
                                      <p:cBhvr>
                                        <p:cTn id="175" dur="1000" fill="hold"/>
                                        <p:tgtEl>
                                          <p:spTgt spid="136273"/>
                                        </p:tgtEl>
                                        <p:attrNameLst>
                                          <p:attrName>ppt_x</p:attrName>
                                        </p:attrNameLst>
                                      </p:cBhvr>
                                      <p:tavLst>
                                        <p:tav tm="0">
                                          <p:val>
                                            <p:strVal val="#ppt_x"/>
                                          </p:val>
                                        </p:tav>
                                        <p:tav tm="100000">
                                          <p:val>
                                            <p:strVal val="#ppt_x"/>
                                          </p:val>
                                        </p:tav>
                                      </p:tavLst>
                                    </p:anim>
                                    <p:anim calcmode="lin" valueType="num">
                                      <p:cBhvr>
                                        <p:cTn id="176" dur="900" decel="100000" fill="hold"/>
                                        <p:tgtEl>
                                          <p:spTgt spid="136273"/>
                                        </p:tgtEl>
                                        <p:attrNameLst>
                                          <p:attrName>ppt_y</p:attrName>
                                        </p:attrNameLst>
                                      </p:cBhvr>
                                      <p:tavLst>
                                        <p:tav tm="0">
                                          <p:val>
                                            <p:strVal val="#ppt_y+1"/>
                                          </p:val>
                                        </p:tav>
                                        <p:tav tm="100000">
                                          <p:val>
                                            <p:strVal val="#ppt_y-.03"/>
                                          </p:val>
                                        </p:tav>
                                      </p:tavLst>
                                    </p:anim>
                                    <p:anim calcmode="lin" valueType="num">
                                      <p:cBhvr>
                                        <p:cTn id="177" dur="100" accel="100000" fill="hold">
                                          <p:stCondLst>
                                            <p:cond delay="900"/>
                                          </p:stCondLst>
                                        </p:cTn>
                                        <p:tgtEl>
                                          <p:spTgt spid="136273"/>
                                        </p:tgtEl>
                                        <p:attrNameLst>
                                          <p:attrName>ppt_y</p:attrName>
                                        </p:attrNameLst>
                                      </p:cBhvr>
                                      <p:tavLst>
                                        <p:tav tm="0">
                                          <p:val>
                                            <p:strVal val="#ppt_y-.03"/>
                                          </p:val>
                                        </p:tav>
                                        <p:tav tm="100000">
                                          <p:val>
                                            <p:strVal val="#ppt_y"/>
                                          </p:val>
                                        </p:tav>
                                      </p:tavLst>
                                    </p:anim>
                                  </p:childTnLst>
                                </p:cTn>
                              </p:par>
                              <p:par>
                                <p:cTn id="178" presetID="37" presetClass="entr" presetSubtype="0" fill="hold" nodeType="withEffect">
                                  <p:stCondLst>
                                    <p:cond delay="0"/>
                                  </p:stCondLst>
                                  <p:childTnLst>
                                    <p:set>
                                      <p:cBhvr>
                                        <p:cTn id="179" dur="1" fill="hold">
                                          <p:stCondLst>
                                            <p:cond delay="0"/>
                                          </p:stCondLst>
                                        </p:cTn>
                                        <p:tgtEl>
                                          <p:spTgt spid="136274"/>
                                        </p:tgtEl>
                                        <p:attrNameLst>
                                          <p:attrName>style.visibility</p:attrName>
                                        </p:attrNameLst>
                                      </p:cBhvr>
                                      <p:to>
                                        <p:strVal val="visible"/>
                                      </p:to>
                                    </p:set>
                                    <p:animEffect transition="in" filter="fade">
                                      <p:cBhvr>
                                        <p:cTn id="180" dur="1000"/>
                                        <p:tgtEl>
                                          <p:spTgt spid="136274"/>
                                        </p:tgtEl>
                                      </p:cBhvr>
                                    </p:animEffect>
                                    <p:anim calcmode="lin" valueType="num">
                                      <p:cBhvr>
                                        <p:cTn id="181" dur="1000" fill="hold"/>
                                        <p:tgtEl>
                                          <p:spTgt spid="136274"/>
                                        </p:tgtEl>
                                        <p:attrNameLst>
                                          <p:attrName>ppt_x</p:attrName>
                                        </p:attrNameLst>
                                      </p:cBhvr>
                                      <p:tavLst>
                                        <p:tav tm="0">
                                          <p:val>
                                            <p:strVal val="#ppt_x"/>
                                          </p:val>
                                        </p:tav>
                                        <p:tav tm="100000">
                                          <p:val>
                                            <p:strVal val="#ppt_x"/>
                                          </p:val>
                                        </p:tav>
                                      </p:tavLst>
                                    </p:anim>
                                    <p:anim calcmode="lin" valueType="num">
                                      <p:cBhvr>
                                        <p:cTn id="182" dur="900" decel="100000" fill="hold"/>
                                        <p:tgtEl>
                                          <p:spTgt spid="136274"/>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136274"/>
                                        </p:tgtEl>
                                        <p:attrNameLst>
                                          <p:attrName>ppt_y</p:attrName>
                                        </p:attrNameLst>
                                      </p:cBhvr>
                                      <p:tavLst>
                                        <p:tav tm="0">
                                          <p:val>
                                            <p:strVal val="#ppt_y-.03"/>
                                          </p:val>
                                        </p:tav>
                                        <p:tav tm="100000">
                                          <p:val>
                                            <p:strVal val="#ppt_y"/>
                                          </p:val>
                                        </p:tav>
                                      </p:tavLst>
                                    </p:anim>
                                  </p:childTnLst>
                                </p:cTn>
                              </p:par>
                              <p:par>
                                <p:cTn id="184" presetID="37" presetClass="entr" presetSubtype="0" fill="hold" grpId="0" nodeType="withEffect">
                                  <p:stCondLst>
                                    <p:cond delay="0"/>
                                  </p:stCondLst>
                                  <p:childTnLst>
                                    <p:set>
                                      <p:cBhvr>
                                        <p:cTn id="185" dur="1" fill="hold">
                                          <p:stCondLst>
                                            <p:cond delay="0"/>
                                          </p:stCondLst>
                                        </p:cTn>
                                        <p:tgtEl>
                                          <p:spTgt spid="136275"/>
                                        </p:tgtEl>
                                        <p:attrNameLst>
                                          <p:attrName>style.visibility</p:attrName>
                                        </p:attrNameLst>
                                      </p:cBhvr>
                                      <p:to>
                                        <p:strVal val="visible"/>
                                      </p:to>
                                    </p:set>
                                    <p:animEffect transition="in" filter="fade">
                                      <p:cBhvr>
                                        <p:cTn id="186" dur="1000"/>
                                        <p:tgtEl>
                                          <p:spTgt spid="136275"/>
                                        </p:tgtEl>
                                      </p:cBhvr>
                                    </p:animEffect>
                                    <p:anim calcmode="lin" valueType="num">
                                      <p:cBhvr>
                                        <p:cTn id="187" dur="1000" fill="hold"/>
                                        <p:tgtEl>
                                          <p:spTgt spid="136275"/>
                                        </p:tgtEl>
                                        <p:attrNameLst>
                                          <p:attrName>ppt_x</p:attrName>
                                        </p:attrNameLst>
                                      </p:cBhvr>
                                      <p:tavLst>
                                        <p:tav tm="0">
                                          <p:val>
                                            <p:strVal val="#ppt_x"/>
                                          </p:val>
                                        </p:tav>
                                        <p:tav tm="100000">
                                          <p:val>
                                            <p:strVal val="#ppt_x"/>
                                          </p:val>
                                        </p:tav>
                                      </p:tavLst>
                                    </p:anim>
                                    <p:anim calcmode="lin" valueType="num">
                                      <p:cBhvr>
                                        <p:cTn id="188" dur="900" decel="100000" fill="hold"/>
                                        <p:tgtEl>
                                          <p:spTgt spid="136275"/>
                                        </p:tgtEl>
                                        <p:attrNameLst>
                                          <p:attrName>ppt_y</p:attrName>
                                        </p:attrNameLst>
                                      </p:cBhvr>
                                      <p:tavLst>
                                        <p:tav tm="0">
                                          <p:val>
                                            <p:strVal val="#ppt_y+1"/>
                                          </p:val>
                                        </p:tav>
                                        <p:tav tm="100000">
                                          <p:val>
                                            <p:strVal val="#ppt_y-.03"/>
                                          </p:val>
                                        </p:tav>
                                      </p:tavLst>
                                    </p:anim>
                                    <p:anim calcmode="lin" valueType="num">
                                      <p:cBhvr>
                                        <p:cTn id="189" dur="100" accel="100000" fill="hold">
                                          <p:stCondLst>
                                            <p:cond delay="900"/>
                                          </p:stCondLst>
                                        </p:cTn>
                                        <p:tgtEl>
                                          <p:spTgt spid="136275"/>
                                        </p:tgtEl>
                                        <p:attrNameLst>
                                          <p:attrName>ppt_y</p:attrName>
                                        </p:attrNameLst>
                                      </p:cBhvr>
                                      <p:tavLst>
                                        <p:tav tm="0">
                                          <p:val>
                                            <p:strVal val="#ppt_y-.03"/>
                                          </p:val>
                                        </p:tav>
                                        <p:tav tm="100000">
                                          <p:val>
                                            <p:strVal val="#ppt_y"/>
                                          </p:val>
                                        </p:tav>
                                      </p:tavLst>
                                    </p:anim>
                                  </p:childTnLst>
                                </p:cTn>
                              </p:par>
                              <p:par>
                                <p:cTn id="190" presetID="37" presetClass="entr" presetSubtype="0" fill="hold" grpId="0" nodeType="withEffect">
                                  <p:stCondLst>
                                    <p:cond delay="0"/>
                                  </p:stCondLst>
                                  <p:childTnLst>
                                    <p:set>
                                      <p:cBhvr>
                                        <p:cTn id="191" dur="1" fill="hold">
                                          <p:stCondLst>
                                            <p:cond delay="0"/>
                                          </p:stCondLst>
                                        </p:cTn>
                                        <p:tgtEl>
                                          <p:spTgt spid="136276"/>
                                        </p:tgtEl>
                                        <p:attrNameLst>
                                          <p:attrName>style.visibility</p:attrName>
                                        </p:attrNameLst>
                                      </p:cBhvr>
                                      <p:to>
                                        <p:strVal val="visible"/>
                                      </p:to>
                                    </p:set>
                                    <p:animEffect transition="in" filter="fade">
                                      <p:cBhvr>
                                        <p:cTn id="192" dur="1000"/>
                                        <p:tgtEl>
                                          <p:spTgt spid="136276"/>
                                        </p:tgtEl>
                                      </p:cBhvr>
                                    </p:animEffect>
                                    <p:anim calcmode="lin" valueType="num">
                                      <p:cBhvr>
                                        <p:cTn id="193" dur="1000" fill="hold"/>
                                        <p:tgtEl>
                                          <p:spTgt spid="136276"/>
                                        </p:tgtEl>
                                        <p:attrNameLst>
                                          <p:attrName>ppt_x</p:attrName>
                                        </p:attrNameLst>
                                      </p:cBhvr>
                                      <p:tavLst>
                                        <p:tav tm="0">
                                          <p:val>
                                            <p:strVal val="#ppt_x"/>
                                          </p:val>
                                        </p:tav>
                                        <p:tav tm="100000">
                                          <p:val>
                                            <p:strVal val="#ppt_x"/>
                                          </p:val>
                                        </p:tav>
                                      </p:tavLst>
                                    </p:anim>
                                    <p:anim calcmode="lin" valueType="num">
                                      <p:cBhvr>
                                        <p:cTn id="194" dur="900" decel="100000" fill="hold"/>
                                        <p:tgtEl>
                                          <p:spTgt spid="136276"/>
                                        </p:tgtEl>
                                        <p:attrNameLst>
                                          <p:attrName>ppt_y</p:attrName>
                                        </p:attrNameLst>
                                      </p:cBhvr>
                                      <p:tavLst>
                                        <p:tav tm="0">
                                          <p:val>
                                            <p:strVal val="#ppt_y+1"/>
                                          </p:val>
                                        </p:tav>
                                        <p:tav tm="100000">
                                          <p:val>
                                            <p:strVal val="#ppt_y-.03"/>
                                          </p:val>
                                        </p:tav>
                                      </p:tavLst>
                                    </p:anim>
                                    <p:anim calcmode="lin" valueType="num">
                                      <p:cBhvr>
                                        <p:cTn id="195" dur="100" accel="100000" fill="hold">
                                          <p:stCondLst>
                                            <p:cond delay="900"/>
                                          </p:stCondLst>
                                        </p:cTn>
                                        <p:tgtEl>
                                          <p:spTgt spid="136276"/>
                                        </p:tgtEl>
                                        <p:attrNameLst>
                                          <p:attrName>ppt_y</p:attrName>
                                        </p:attrNameLst>
                                      </p:cBhvr>
                                      <p:tavLst>
                                        <p:tav tm="0">
                                          <p:val>
                                            <p:strVal val="#ppt_y-.03"/>
                                          </p:val>
                                        </p:tav>
                                        <p:tav tm="100000">
                                          <p:val>
                                            <p:strVal val="#ppt_y"/>
                                          </p:val>
                                        </p:tav>
                                      </p:tavLst>
                                    </p:anim>
                                  </p:childTnLst>
                                </p:cTn>
                              </p:par>
                              <p:par>
                                <p:cTn id="196" presetID="37" presetClass="entr" presetSubtype="0" fill="hold" grpId="0" nodeType="withEffect">
                                  <p:stCondLst>
                                    <p:cond delay="0"/>
                                  </p:stCondLst>
                                  <p:childTnLst>
                                    <p:set>
                                      <p:cBhvr>
                                        <p:cTn id="197" dur="1" fill="hold">
                                          <p:stCondLst>
                                            <p:cond delay="0"/>
                                          </p:stCondLst>
                                        </p:cTn>
                                        <p:tgtEl>
                                          <p:spTgt spid="136277"/>
                                        </p:tgtEl>
                                        <p:attrNameLst>
                                          <p:attrName>style.visibility</p:attrName>
                                        </p:attrNameLst>
                                      </p:cBhvr>
                                      <p:to>
                                        <p:strVal val="visible"/>
                                      </p:to>
                                    </p:set>
                                    <p:animEffect transition="in" filter="fade">
                                      <p:cBhvr>
                                        <p:cTn id="198" dur="1000"/>
                                        <p:tgtEl>
                                          <p:spTgt spid="136277"/>
                                        </p:tgtEl>
                                      </p:cBhvr>
                                    </p:animEffect>
                                    <p:anim calcmode="lin" valueType="num">
                                      <p:cBhvr>
                                        <p:cTn id="199" dur="1000" fill="hold"/>
                                        <p:tgtEl>
                                          <p:spTgt spid="136277"/>
                                        </p:tgtEl>
                                        <p:attrNameLst>
                                          <p:attrName>ppt_x</p:attrName>
                                        </p:attrNameLst>
                                      </p:cBhvr>
                                      <p:tavLst>
                                        <p:tav tm="0">
                                          <p:val>
                                            <p:strVal val="#ppt_x"/>
                                          </p:val>
                                        </p:tav>
                                        <p:tav tm="100000">
                                          <p:val>
                                            <p:strVal val="#ppt_x"/>
                                          </p:val>
                                        </p:tav>
                                      </p:tavLst>
                                    </p:anim>
                                    <p:anim calcmode="lin" valueType="num">
                                      <p:cBhvr>
                                        <p:cTn id="200" dur="900" decel="100000" fill="hold"/>
                                        <p:tgtEl>
                                          <p:spTgt spid="136277"/>
                                        </p:tgtEl>
                                        <p:attrNameLst>
                                          <p:attrName>ppt_y</p:attrName>
                                        </p:attrNameLst>
                                      </p:cBhvr>
                                      <p:tavLst>
                                        <p:tav tm="0">
                                          <p:val>
                                            <p:strVal val="#ppt_y+1"/>
                                          </p:val>
                                        </p:tav>
                                        <p:tav tm="100000">
                                          <p:val>
                                            <p:strVal val="#ppt_y-.03"/>
                                          </p:val>
                                        </p:tav>
                                      </p:tavLst>
                                    </p:anim>
                                    <p:anim calcmode="lin" valueType="num">
                                      <p:cBhvr>
                                        <p:cTn id="201" dur="100" accel="100000" fill="hold">
                                          <p:stCondLst>
                                            <p:cond delay="900"/>
                                          </p:stCondLst>
                                        </p:cTn>
                                        <p:tgtEl>
                                          <p:spTgt spid="136277"/>
                                        </p:tgtEl>
                                        <p:attrNameLst>
                                          <p:attrName>ppt_y</p:attrName>
                                        </p:attrNameLst>
                                      </p:cBhvr>
                                      <p:tavLst>
                                        <p:tav tm="0">
                                          <p:val>
                                            <p:strVal val="#ppt_y-.03"/>
                                          </p:val>
                                        </p:tav>
                                        <p:tav tm="100000">
                                          <p:val>
                                            <p:strVal val="#ppt_y"/>
                                          </p:val>
                                        </p:tav>
                                      </p:tavLst>
                                    </p:anim>
                                  </p:childTnLst>
                                </p:cTn>
                              </p:par>
                              <p:par>
                                <p:cTn id="202" presetID="37" presetClass="entr" presetSubtype="0" fill="hold" grpId="0" nodeType="withEffect">
                                  <p:stCondLst>
                                    <p:cond delay="0"/>
                                  </p:stCondLst>
                                  <p:childTnLst>
                                    <p:set>
                                      <p:cBhvr>
                                        <p:cTn id="203" dur="1" fill="hold">
                                          <p:stCondLst>
                                            <p:cond delay="0"/>
                                          </p:stCondLst>
                                        </p:cTn>
                                        <p:tgtEl>
                                          <p:spTgt spid="136278"/>
                                        </p:tgtEl>
                                        <p:attrNameLst>
                                          <p:attrName>style.visibility</p:attrName>
                                        </p:attrNameLst>
                                      </p:cBhvr>
                                      <p:to>
                                        <p:strVal val="visible"/>
                                      </p:to>
                                    </p:set>
                                    <p:animEffect transition="in" filter="fade">
                                      <p:cBhvr>
                                        <p:cTn id="204" dur="1000"/>
                                        <p:tgtEl>
                                          <p:spTgt spid="136278"/>
                                        </p:tgtEl>
                                      </p:cBhvr>
                                    </p:animEffect>
                                    <p:anim calcmode="lin" valueType="num">
                                      <p:cBhvr>
                                        <p:cTn id="205" dur="1000" fill="hold"/>
                                        <p:tgtEl>
                                          <p:spTgt spid="136278"/>
                                        </p:tgtEl>
                                        <p:attrNameLst>
                                          <p:attrName>ppt_x</p:attrName>
                                        </p:attrNameLst>
                                      </p:cBhvr>
                                      <p:tavLst>
                                        <p:tav tm="0">
                                          <p:val>
                                            <p:strVal val="#ppt_x"/>
                                          </p:val>
                                        </p:tav>
                                        <p:tav tm="100000">
                                          <p:val>
                                            <p:strVal val="#ppt_x"/>
                                          </p:val>
                                        </p:tav>
                                      </p:tavLst>
                                    </p:anim>
                                    <p:anim calcmode="lin" valueType="num">
                                      <p:cBhvr>
                                        <p:cTn id="206" dur="900" decel="100000" fill="hold"/>
                                        <p:tgtEl>
                                          <p:spTgt spid="136278"/>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136278"/>
                                        </p:tgtEl>
                                        <p:attrNameLst>
                                          <p:attrName>ppt_y</p:attrName>
                                        </p:attrNameLst>
                                      </p:cBhvr>
                                      <p:tavLst>
                                        <p:tav tm="0">
                                          <p:val>
                                            <p:strVal val="#ppt_y-.03"/>
                                          </p:val>
                                        </p:tav>
                                        <p:tav tm="100000">
                                          <p:val>
                                            <p:strVal val="#ppt_y"/>
                                          </p:val>
                                        </p:tav>
                                      </p:tavLst>
                                    </p:anim>
                                  </p:childTnLst>
                                </p:cTn>
                              </p:par>
                              <p:par>
                                <p:cTn id="208" presetID="37" presetClass="entr" presetSubtype="0" fill="hold" grpId="0" nodeType="withEffect">
                                  <p:stCondLst>
                                    <p:cond delay="0"/>
                                  </p:stCondLst>
                                  <p:childTnLst>
                                    <p:set>
                                      <p:cBhvr>
                                        <p:cTn id="209" dur="1" fill="hold">
                                          <p:stCondLst>
                                            <p:cond delay="0"/>
                                          </p:stCondLst>
                                        </p:cTn>
                                        <p:tgtEl>
                                          <p:spTgt spid="136279"/>
                                        </p:tgtEl>
                                        <p:attrNameLst>
                                          <p:attrName>style.visibility</p:attrName>
                                        </p:attrNameLst>
                                      </p:cBhvr>
                                      <p:to>
                                        <p:strVal val="visible"/>
                                      </p:to>
                                    </p:set>
                                    <p:animEffect transition="in" filter="fade">
                                      <p:cBhvr>
                                        <p:cTn id="210" dur="1000"/>
                                        <p:tgtEl>
                                          <p:spTgt spid="136279"/>
                                        </p:tgtEl>
                                      </p:cBhvr>
                                    </p:animEffect>
                                    <p:anim calcmode="lin" valueType="num">
                                      <p:cBhvr>
                                        <p:cTn id="211" dur="1000" fill="hold"/>
                                        <p:tgtEl>
                                          <p:spTgt spid="136279"/>
                                        </p:tgtEl>
                                        <p:attrNameLst>
                                          <p:attrName>ppt_x</p:attrName>
                                        </p:attrNameLst>
                                      </p:cBhvr>
                                      <p:tavLst>
                                        <p:tav tm="0">
                                          <p:val>
                                            <p:strVal val="#ppt_x"/>
                                          </p:val>
                                        </p:tav>
                                        <p:tav tm="100000">
                                          <p:val>
                                            <p:strVal val="#ppt_x"/>
                                          </p:val>
                                        </p:tav>
                                      </p:tavLst>
                                    </p:anim>
                                    <p:anim calcmode="lin" valueType="num">
                                      <p:cBhvr>
                                        <p:cTn id="212" dur="900" decel="100000" fill="hold"/>
                                        <p:tgtEl>
                                          <p:spTgt spid="136279"/>
                                        </p:tgtEl>
                                        <p:attrNameLst>
                                          <p:attrName>ppt_y</p:attrName>
                                        </p:attrNameLst>
                                      </p:cBhvr>
                                      <p:tavLst>
                                        <p:tav tm="0">
                                          <p:val>
                                            <p:strVal val="#ppt_y+1"/>
                                          </p:val>
                                        </p:tav>
                                        <p:tav tm="100000">
                                          <p:val>
                                            <p:strVal val="#ppt_y-.03"/>
                                          </p:val>
                                        </p:tav>
                                      </p:tavLst>
                                    </p:anim>
                                    <p:anim calcmode="lin" valueType="num">
                                      <p:cBhvr>
                                        <p:cTn id="213" dur="100" accel="100000" fill="hold">
                                          <p:stCondLst>
                                            <p:cond delay="900"/>
                                          </p:stCondLst>
                                        </p:cTn>
                                        <p:tgtEl>
                                          <p:spTgt spid="136279"/>
                                        </p:tgtEl>
                                        <p:attrNameLst>
                                          <p:attrName>ppt_y</p:attrName>
                                        </p:attrNameLst>
                                      </p:cBhvr>
                                      <p:tavLst>
                                        <p:tav tm="0">
                                          <p:val>
                                            <p:strVal val="#ppt_y-.03"/>
                                          </p:val>
                                        </p:tav>
                                        <p:tav tm="100000">
                                          <p:val>
                                            <p:strVal val="#ppt_y"/>
                                          </p:val>
                                        </p:tav>
                                      </p:tavLst>
                                    </p:anim>
                                  </p:childTnLst>
                                </p:cTn>
                              </p:par>
                            </p:childTnLst>
                          </p:cTn>
                        </p:par>
                      </p:childTnLst>
                    </p:cTn>
                  </p:par>
                  <p:par>
                    <p:cTn id="214" fill="hold" nodeType="clickPar">
                      <p:stCondLst>
                        <p:cond delay="indefinite"/>
                      </p:stCondLst>
                      <p:childTnLst>
                        <p:par>
                          <p:cTn id="215" fill="hold" nodeType="withGroup">
                            <p:stCondLst>
                              <p:cond delay="0"/>
                            </p:stCondLst>
                            <p:childTnLst>
                              <p:par>
                                <p:cTn id="216" presetID="37" presetClass="entr" presetSubtype="0" fill="hold" grpId="0" nodeType="clickEffect">
                                  <p:stCondLst>
                                    <p:cond delay="0"/>
                                  </p:stCondLst>
                                  <p:childTnLst>
                                    <p:set>
                                      <p:cBhvr>
                                        <p:cTn id="217" dur="1" fill="hold">
                                          <p:stCondLst>
                                            <p:cond delay="0"/>
                                          </p:stCondLst>
                                        </p:cTn>
                                        <p:tgtEl>
                                          <p:spTgt spid="136280"/>
                                        </p:tgtEl>
                                        <p:attrNameLst>
                                          <p:attrName>style.visibility</p:attrName>
                                        </p:attrNameLst>
                                      </p:cBhvr>
                                      <p:to>
                                        <p:strVal val="visible"/>
                                      </p:to>
                                    </p:set>
                                    <p:animEffect transition="in" filter="fade">
                                      <p:cBhvr>
                                        <p:cTn id="218" dur="1000"/>
                                        <p:tgtEl>
                                          <p:spTgt spid="136280"/>
                                        </p:tgtEl>
                                      </p:cBhvr>
                                    </p:animEffect>
                                    <p:anim calcmode="lin" valueType="num">
                                      <p:cBhvr>
                                        <p:cTn id="219" dur="1000" fill="hold"/>
                                        <p:tgtEl>
                                          <p:spTgt spid="136280"/>
                                        </p:tgtEl>
                                        <p:attrNameLst>
                                          <p:attrName>ppt_x</p:attrName>
                                        </p:attrNameLst>
                                      </p:cBhvr>
                                      <p:tavLst>
                                        <p:tav tm="0">
                                          <p:val>
                                            <p:strVal val="#ppt_x"/>
                                          </p:val>
                                        </p:tav>
                                        <p:tav tm="100000">
                                          <p:val>
                                            <p:strVal val="#ppt_x"/>
                                          </p:val>
                                        </p:tav>
                                      </p:tavLst>
                                    </p:anim>
                                    <p:anim calcmode="lin" valueType="num">
                                      <p:cBhvr>
                                        <p:cTn id="220" dur="900" decel="100000" fill="hold"/>
                                        <p:tgtEl>
                                          <p:spTgt spid="136280"/>
                                        </p:tgtEl>
                                        <p:attrNameLst>
                                          <p:attrName>ppt_y</p:attrName>
                                        </p:attrNameLst>
                                      </p:cBhvr>
                                      <p:tavLst>
                                        <p:tav tm="0">
                                          <p:val>
                                            <p:strVal val="#ppt_y+1"/>
                                          </p:val>
                                        </p:tav>
                                        <p:tav tm="100000">
                                          <p:val>
                                            <p:strVal val="#ppt_y-.03"/>
                                          </p:val>
                                        </p:tav>
                                      </p:tavLst>
                                    </p:anim>
                                    <p:anim calcmode="lin" valueType="num">
                                      <p:cBhvr>
                                        <p:cTn id="221" dur="100" accel="100000" fill="hold">
                                          <p:stCondLst>
                                            <p:cond delay="900"/>
                                          </p:stCondLst>
                                        </p:cTn>
                                        <p:tgtEl>
                                          <p:spTgt spid="136280"/>
                                        </p:tgtEl>
                                        <p:attrNameLst>
                                          <p:attrName>ppt_y</p:attrName>
                                        </p:attrNameLst>
                                      </p:cBhvr>
                                      <p:tavLst>
                                        <p:tav tm="0">
                                          <p:val>
                                            <p:strVal val="#ppt_y-.03"/>
                                          </p:val>
                                        </p:tav>
                                        <p:tav tm="100000">
                                          <p:val>
                                            <p:strVal val="#ppt_y"/>
                                          </p:val>
                                        </p:tav>
                                      </p:tavLst>
                                    </p:anim>
                                  </p:childTnLst>
                                </p:cTn>
                              </p:par>
                              <p:par>
                                <p:cTn id="222" presetID="37" presetClass="entr" presetSubtype="0" fill="hold" grpId="0" nodeType="withEffect">
                                  <p:stCondLst>
                                    <p:cond delay="0"/>
                                  </p:stCondLst>
                                  <p:childTnLst>
                                    <p:set>
                                      <p:cBhvr>
                                        <p:cTn id="223" dur="1" fill="hold">
                                          <p:stCondLst>
                                            <p:cond delay="0"/>
                                          </p:stCondLst>
                                        </p:cTn>
                                        <p:tgtEl>
                                          <p:spTgt spid="136281"/>
                                        </p:tgtEl>
                                        <p:attrNameLst>
                                          <p:attrName>style.visibility</p:attrName>
                                        </p:attrNameLst>
                                      </p:cBhvr>
                                      <p:to>
                                        <p:strVal val="visible"/>
                                      </p:to>
                                    </p:set>
                                    <p:animEffect transition="in" filter="fade">
                                      <p:cBhvr>
                                        <p:cTn id="224" dur="1000"/>
                                        <p:tgtEl>
                                          <p:spTgt spid="136281"/>
                                        </p:tgtEl>
                                      </p:cBhvr>
                                    </p:animEffect>
                                    <p:anim calcmode="lin" valueType="num">
                                      <p:cBhvr>
                                        <p:cTn id="225" dur="1000" fill="hold"/>
                                        <p:tgtEl>
                                          <p:spTgt spid="136281"/>
                                        </p:tgtEl>
                                        <p:attrNameLst>
                                          <p:attrName>ppt_x</p:attrName>
                                        </p:attrNameLst>
                                      </p:cBhvr>
                                      <p:tavLst>
                                        <p:tav tm="0">
                                          <p:val>
                                            <p:strVal val="#ppt_x"/>
                                          </p:val>
                                        </p:tav>
                                        <p:tav tm="100000">
                                          <p:val>
                                            <p:strVal val="#ppt_x"/>
                                          </p:val>
                                        </p:tav>
                                      </p:tavLst>
                                    </p:anim>
                                    <p:anim calcmode="lin" valueType="num">
                                      <p:cBhvr>
                                        <p:cTn id="226" dur="900" decel="100000" fill="hold"/>
                                        <p:tgtEl>
                                          <p:spTgt spid="136281"/>
                                        </p:tgtEl>
                                        <p:attrNameLst>
                                          <p:attrName>ppt_y</p:attrName>
                                        </p:attrNameLst>
                                      </p:cBhvr>
                                      <p:tavLst>
                                        <p:tav tm="0">
                                          <p:val>
                                            <p:strVal val="#ppt_y+1"/>
                                          </p:val>
                                        </p:tav>
                                        <p:tav tm="100000">
                                          <p:val>
                                            <p:strVal val="#ppt_y-.03"/>
                                          </p:val>
                                        </p:tav>
                                      </p:tavLst>
                                    </p:anim>
                                    <p:anim calcmode="lin" valueType="num">
                                      <p:cBhvr>
                                        <p:cTn id="227" dur="100" accel="100000" fill="hold">
                                          <p:stCondLst>
                                            <p:cond delay="900"/>
                                          </p:stCondLst>
                                        </p:cTn>
                                        <p:tgtEl>
                                          <p:spTgt spid="136281"/>
                                        </p:tgtEl>
                                        <p:attrNameLst>
                                          <p:attrName>ppt_y</p:attrName>
                                        </p:attrNameLst>
                                      </p:cBhvr>
                                      <p:tavLst>
                                        <p:tav tm="0">
                                          <p:val>
                                            <p:strVal val="#ppt_y-.03"/>
                                          </p:val>
                                        </p:tav>
                                        <p:tav tm="100000">
                                          <p:val>
                                            <p:strVal val="#ppt_y"/>
                                          </p:val>
                                        </p:tav>
                                      </p:tavLst>
                                    </p:anim>
                                  </p:childTnLst>
                                </p:cTn>
                              </p:par>
                              <p:par>
                                <p:cTn id="228" presetID="37" presetClass="entr" presetSubtype="0" fill="hold" nodeType="withEffect">
                                  <p:stCondLst>
                                    <p:cond delay="0"/>
                                  </p:stCondLst>
                                  <p:childTnLst>
                                    <p:set>
                                      <p:cBhvr>
                                        <p:cTn id="229" dur="1" fill="hold">
                                          <p:stCondLst>
                                            <p:cond delay="0"/>
                                          </p:stCondLst>
                                        </p:cTn>
                                        <p:tgtEl>
                                          <p:spTgt spid="136282"/>
                                        </p:tgtEl>
                                        <p:attrNameLst>
                                          <p:attrName>style.visibility</p:attrName>
                                        </p:attrNameLst>
                                      </p:cBhvr>
                                      <p:to>
                                        <p:strVal val="visible"/>
                                      </p:to>
                                    </p:set>
                                    <p:animEffect transition="in" filter="fade">
                                      <p:cBhvr>
                                        <p:cTn id="230" dur="1000"/>
                                        <p:tgtEl>
                                          <p:spTgt spid="136282"/>
                                        </p:tgtEl>
                                      </p:cBhvr>
                                    </p:animEffect>
                                    <p:anim calcmode="lin" valueType="num">
                                      <p:cBhvr>
                                        <p:cTn id="231" dur="1000" fill="hold"/>
                                        <p:tgtEl>
                                          <p:spTgt spid="136282"/>
                                        </p:tgtEl>
                                        <p:attrNameLst>
                                          <p:attrName>ppt_x</p:attrName>
                                        </p:attrNameLst>
                                      </p:cBhvr>
                                      <p:tavLst>
                                        <p:tav tm="0">
                                          <p:val>
                                            <p:strVal val="#ppt_x"/>
                                          </p:val>
                                        </p:tav>
                                        <p:tav tm="100000">
                                          <p:val>
                                            <p:strVal val="#ppt_x"/>
                                          </p:val>
                                        </p:tav>
                                      </p:tavLst>
                                    </p:anim>
                                    <p:anim calcmode="lin" valueType="num">
                                      <p:cBhvr>
                                        <p:cTn id="232" dur="900" decel="100000" fill="hold"/>
                                        <p:tgtEl>
                                          <p:spTgt spid="136282"/>
                                        </p:tgtEl>
                                        <p:attrNameLst>
                                          <p:attrName>ppt_y</p:attrName>
                                        </p:attrNameLst>
                                      </p:cBhvr>
                                      <p:tavLst>
                                        <p:tav tm="0">
                                          <p:val>
                                            <p:strVal val="#ppt_y+1"/>
                                          </p:val>
                                        </p:tav>
                                        <p:tav tm="100000">
                                          <p:val>
                                            <p:strVal val="#ppt_y-.03"/>
                                          </p:val>
                                        </p:tav>
                                      </p:tavLst>
                                    </p:anim>
                                    <p:anim calcmode="lin" valueType="num">
                                      <p:cBhvr>
                                        <p:cTn id="233" dur="100" accel="100000" fill="hold">
                                          <p:stCondLst>
                                            <p:cond delay="900"/>
                                          </p:stCondLst>
                                        </p:cTn>
                                        <p:tgtEl>
                                          <p:spTgt spid="136282"/>
                                        </p:tgtEl>
                                        <p:attrNameLst>
                                          <p:attrName>ppt_y</p:attrName>
                                        </p:attrNameLst>
                                      </p:cBhvr>
                                      <p:tavLst>
                                        <p:tav tm="0">
                                          <p:val>
                                            <p:strVal val="#ppt_y-.03"/>
                                          </p:val>
                                        </p:tav>
                                        <p:tav tm="100000">
                                          <p:val>
                                            <p:strVal val="#ppt_y"/>
                                          </p:val>
                                        </p:tav>
                                      </p:tavLst>
                                    </p:anim>
                                  </p:childTnLst>
                                </p:cTn>
                              </p:par>
                              <p:par>
                                <p:cTn id="234" presetID="37" presetClass="entr" presetSubtype="0" fill="hold" nodeType="withEffect">
                                  <p:stCondLst>
                                    <p:cond delay="0"/>
                                  </p:stCondLst>
                                  <p:childTnLst>
                                    <p:set>
                                      <p:cBhvr>
                                        <p:cTn id="235" dur="1" fill="hold">
                                          <p:stCondLst>
                                            <p:cond delay="0"/>
                                          </p:stCondLst>
                                        </p:cTn>
                                        <p:tgtEl>
                                          <p:spTgt spid="136283"/>
                                        </p:tgtEl>
                                        <p:attrNameLst>
                                          <p:attrName>style.visibility</p:attrName>
                                        </p:attrNameLst>
                                      </p:cBhvr>
                                      <p:to>
                                        <p:strVal val="visible"/>
                                      </p:to>
                                    </p:set>
                                    <p:animEffect transition="in" filter="fade">
                                      <p:cBhvr>
                                        <p:cTn id="236" dur="1000"/>
                                        <p:tgtEl>
                                          <p:spTgt spid="136283"/>
                                        </p:tgtEl>
                                      </p:cBhvr>
                                    </p:animEffect>
                                    <p:anim calcmode="lin" valueType="num">
                                      <p:cBhvr>
                                        <p:cTn id="237" dur="1000" fill="hold"/>
                                        <p:tgtEl>
                                          <p:spTgt spid="136283"/>
                                        </p:tgtEl>
                                        <p:attrNameLst>
                                          <p:attrName>ppt_x</p:attrName>
                                        </p:attrNameLst>
                                      </p:cBhvr>
                                      <p:tavLst>
                                        <p:tav tm="0">
                                          <p:val>
                                            <p:strVal val="#ppt_x"/>
                                          </p:val>
                                        </p:tav>
                                        <p:tav tm="100000">
                                          <p:val>
                                            <p:strVal val="#ppt_x"/>
                                          </p:val>
                                        </p:tav>
                                      </p:tavLst>
                                    </p:anim>
                                    <p:anim calcmode="lin" valueType="num">
                                      <p:cBhvr>
                                        <p:cTn id="238" dur="900" decel="100000" fill="hold"/>
                                        <p:tgtEl>
                                          <p:spTgt spid="136283"/>
                                        </p:tgtEl>
                                        <p:attrNameLst>
                                          <p:attrName>ppt_y</p:attrName>
                                        </p:attrNameLst>
                                      </p:cBhvr>
                                      <p:tavLst>
                                        <p:tav tm="0">
                                          <p:val>
                                            <p:strVal val="#ppt_y+1"/>
                                          </p:val>
                                        </p:tav>
                                        <p:tav tm="100000">
                                          <p:val>
                                            <p:strVal val="#ppt_y-.03"/>
                                          </p:val>
                                        </p:tav>
                                      </p:tavLst>
                                    </p:anim>
                                    <p:anim calcmode="lin" valueType="num">
                                      <p:cBhvr>
                                        <p:cTn id="239" dur="100" accel="100000" fill="hold">
                                          <p:stCondLst>
                                            <p:cond delay="900"/>
                                          </p:stCondLst>
                                        </p:cTn>
                                        <p:tgtEl>
                                          <p:spTgt spid="136283"/>
                                        </p:tgtEl>
                                        <p:attrNameLst>
                                          <p:attrName>ppt_y</p:attrName>
                                        </p:attrNameLst>
                                      </p:cBhvr>
                                      <p:tavLst>
                                        <p:tav tm="0">
                                          <p:val>
                                            <p:strVal val="#ppt_y-.03"/>
                                          </p:val>
                                        </p:tav>
                                        <p:tav tm="100000">
                                          <p:val>
                                            <p:strVal val="#ppt_y"/>
                                          </p:val>
                                        </p:tav>
                                      </p:tavLst>
                                    </p:anim>
                                  </p:childTnLst>
                                </p:cTn>
                              </p:par>
                              <p:par>
                                <p:cTn id="240" presetID="37" presetClass="entr" presetSubtype="0" fill="hold" nodeType="withEffect">
                                  <p:stCondLst>
                                    <p:cond delay="0"/>
                                  </p:stCondLst>
                                  <p:childTnLst>
                                    <p:set>
                                      <p:cBhvr>
                                        <p:cTn id="241" dur="1" fill="hold">
                                          <p:stCondLst>
                                            <p:cond delay="0"/>
                                          </p:stCondLst>
                                        </p:cTn>
                                        <p:tgtEl>
                                          <p:spTgt spid="136284"/>
                                        </p:tgtEl>
                                        <p:attrNameLst>
                                          <p:attrName>style.visibility</p:attrName>
                                        </p:attrNameLst>
                                      </p:cBhvr>
                                      <p:to>
                                        <p:strVal val="visible"/>
                                      </p:to>
                                    </p:set>
                                    <p:animEffect transition="in" filter="fade">
                                      <p:cBhvr>
                                        <p:cTn id="242" dur="1000"/>
                                        <p:tgtEl>
                                          <p:spTgt spid="136284"/>
                                        </p:tgtEl>
                                      </p:cBhvr>
                                    </p:animEffect>
                                    <p:anim calcmode="lin" valueType="num">
                                      <p:cBhvr>
                                        <p:cTn id="243" dur="1000" fill="hold"/>
                                        <p:tgtEl>
                                          <p:spTgt spid="136284"/>
                                        </p:tgtEl>
                                        <p:attrNameLst>
                                          <p:attrName>ppt_x</p:attrName>
                                        </p:attrNameLst>
                                      </p:cBhvr>
                                      <p:tavLst>
                                        <p:tav tm="0">
                                          <p:val>
                                            <p:strVal val="#ppt_x"/>
                                          </p:val>
                                        </p:tav>
                                        <p:tav tm="100000">
                                          <p:val>
                                            <p:strVal val="#ppt_x"/>
                                          </p:val>
                                        </p:tav>
                                      </p:tavLst>
                                    </p:anim>
                                    <p:anim calcmode="lin" valueType="num">
                                      <p:cBhvr>
                                        <p:cTn id="244" dur="900" decel="100000" fill="hold"/>
                                        <p:tgtEl>
                                          <p:spTgt spid="136284"/>
                                        </p:tgtEl>
                                        <p:attrNameLst>
                                          <p:attrName>ppt_y</p:attrName>
                                        </p:attrNameLst>
                                      </p:cBhvr>
                                      <p:tavLst>
                                        <p:tav tm="0">
                                          <p:val>
                                            <p:strVal val="#ppt_y+1"/>
                                          </p:val>
                                        </p:tav>
                                        <p:tav tm="100000">
                                          <p:val>
                                            <p:strVal val="#ppt_y-.03"/>
                                          </p:val>
                                        </p:tav>
                                      </p:tavLst>
                                    </p:anim>
                                    <p:anim calcmode="lin" valueType="num">
                                      <p:cBhvr>
                                        <p:cTn id="245" dur="100" accel="100000" fill="hold">
                                          <p:stCondLst>
                                            <p:cond delay="900"/>
                                          </p:stCondLst>
                                        </p:cTn>
                                        <p:tgtEl>
                                          <p:spTgt spid="136284"/>
                                        </p:tgtEl>
                                        <p:attrNameLst>
                                          <p:attrName>ppt_y</p:attrName>
                                        </p:attrNameLst>
                                      </p:cBhvr>
                                      <p:tavLst>
                                        <p:tav tm="0">
                                          <p:val>
                                            <p:strVal val="#ppt_y-.03"/>
                                          </p:val>
                                        </p:tav>
                                        <p:tav tm="100000">
                                          <p:val>
                                            <p:strVal val="#ppt_y"/>
                                          </p:val>
                                        </p:tav>
                                      </p:tavLst>
                                    </p:anim>
                                  </p:childTnLst>
                                </p:cTn>
                              </p:par>
                              <p:par>
                                <p:cTn id="246" presetID="37" presetClass="entr" presetSubtype="0" fill="hold" nodeType="withEffect">
                                  <p:stCondLst>
                                    <p:cond delay="0"/>
                                  </p:stCondLst>
                                  <p:childTnLst>
                                    <p:set>
                                      <p:cBhvr>
                                        <p:cTn id="247" dur="1" fill="hold">
                                          <p:stCondLst>
                                            <p:cond delay="0"/>
                                          </p:stCondLst>
                                        </p:cTn>
                                        <p:tgtEl>
                                          <p:spTgt spid="136285"/>
                                        </p:tgtEl>
                                        <p:attrNameLst>
                                          <p:attrName>style.visibility</p:attrName>
                                        </p:attrNameLst>
                                      </p:cBhvr>
                                      <p:to>
                                        <p:strVal val="visible"/>
                                      </p:to>
                                    </p:set>
                                    <p:animEffect transition="in" filter="fade">
                                      <p:cBhvr>
                                        <p:cTn id="248" dur="1000"/>
                                        <p:tgtEl>
                                          <p:spTgt spid="136285"/>
                                        </p:tgtEl>
                                      </p:cBhvr>
                                    </p:animEffect>
                                    <p:anim calcmode="lin" valueType="num">
                                      <p:cBhvr>
                                        <p:cTn id="249" dur="1000" fill="hold"/>
                                        <p:tgtEl>
                                          <p:spTgt spid="136285"/>
                                        </p:tgtEl>
                                        <p:attrNameLst>
                                          <p:attrName>ppt_x</p:attrName>
                                        </p:attrNameLst>
                                      </p:cBhvr>
                                      <p:tavLst>
                                        <p:tav tm="0">
                                          <p:val>
                                            <p:strVal val="#ppt_x"/>
                                          </p:val>
                                        </p:tav>
                                        <p:tav tm="100000">
                                          <p:val>
                                            <p:strVal val="#ppt_x"/>
                                          </p:val>
                                        </p:tav>
                                      </p:tavLst>
                                    </p:anim>
                                    <p:anim calcmode="lin" valueType="num">
                                      <p:cBhvr>
                                        <p:cTn id="250" dur="900" decel="100000" fill="hold"/>
                                        <p:tgtEl>
                                          <p:spTgt spid="136285"/>
                                        </p:tgtEl>
                                        <p:attrNameLst>
                                          <p:attrName>ppt_y</p:attrName>
                                        </p:attrNameLst>
                                      </p:cBhvr>
                                      <p:tavLst>
                                        <p:tav tm="0">
                                          <p:val>
                                            <p:strVal val="#ppt_y+1"/>
                                          </p:val>
                                        </p:tav>
                                        <p:tav tm="100000">
                                          <p:val>
                                            <p:strVal val="#ppt_y-.03"/>
                                          </p:val>
                                        </p:tav>
                                      </p:tavLst>
                                    </p:anim>
                                    <p:anim calcmode="lin" valueType="num">
                                      <p:cBhvr>
                                        <p:cTn id="251" dur="100" accel="100000" fill="hold">
                                          <p:stCondLst>
                                            <p:cond delay="900"/>
                                          </p:stCondLst>
                                        </p:cTn>
                                        <p:tgtEl>
                                          <p:spTgt spid="136285"/>
                                        </p:tgtEl>
                                        <p:attrNameLst>
                                          <p:attrName>ppt_y</p:attrName>
                                        </p:attrNameLst>
                                      </p:cBhvr>
                                      <p:tavLst>
                                        <p:tav tm="0">
                                          <p:val>
                                            <p:strVal val="#ppt_y-.03"/>
                                          </p:val>
                                        </p:tav>
                                        <p:tav tm="100000">
                                          <p:val>
                                            <p:strVal val="#ppt_y"/>
                                          </p:val>
                                        </p:tav>
                                      </p:tavLst>
                                    </p:anim>
                                  </p:childTnLst>
                                </p:cTn>
                              </p:par>
                              <p:par>
                                <p:cTn id="252" presetID="37" presetClass="entr" presetSubtype="0" fill="hold" nodeType="withEffect">
                                  <p:stCondLst>
                                    <p:cond delay="0"/>
                                  </p:stCondLst>
                                  <p:childTnLst>
                                    <p:set>
                                      <p:cBhvr>
                                        <p:cTn id="253" dur="1" fill="hold">
                                          <p:stCondLst>
                                            <p:cond delay="0"/>
                                          </p:stCondLst>
                                        </p:cTn>
                                        <p:tgtEl>
                                          <p:spTgt spid="136286"/>
                                        </p:tgtEl>
                                        <p:attrNameLst>
                                          <p:attrName>style.visibility</p:attrName>
                                        </p:attrNameLst>
                                      </p:cBhvr>
                                      <p:to>
                                        <p:strVal val="visible"/>
                                      </p:to>
                                    </p:set>
                                    <p:animEffect transition="in" filter="fade">
                                      <p:cBhvr>
                                        <p:cTn id="254" dur="1000"/>
                                        <p:tgtEl>
                                          <p:spTgt spid="136286"/>
                                        </p:tgtEl>
                                      </p:cBhvr>
                                    </p:animEffect>
                                    <p:anim calcmode="lin" valueType="num">
                                      <p:cBhvr>
                                        <p:cTn id="255" dur="1000" fill="hold"/>
                                        <p:tgtEl>
                                          <p:spTgt spid="136286"/>
                                        </p:tgtEl>
                                        <p:attrNameLst>
                                          <p:attrName>ppt_x</p:attrName>
                                        </p:attrNameLst>
                                      </p:cBhvr>
                                      <p:tavLst>
                                        <p:tav tm="0">
                                          <p:val>
                                            <p:strVal val="#ppt_x"/>
                                          </p:val>
                                        </p:tav>
                                        <p:tav tm="100000">
                                          <p:val>
                                            <p:strVal val="#ppt_x"/>
                                          </p:val>
                                        </p:tav>
                                      </p:tavLst>
                                    </p:anim>
                                    <p:anim calcmode="lin" valueType="num">
                                      <p:cBhvr>
                                        <p:cTn id="256" dur="900" decel="100000" fill="hold"/>
                                        <p:tgtEl>
                                          <p:spTgt spid="136286"/>
                                        </p:tgtEl>
                                        <p:attrNameLst>
                                          <p:attrName>ppt_y</p:attrName>
                                        </p:attrNameLst>
                                      </p:cBhvr>
                                      <p:tavLst>
                                        <p:tav tm="0">
                                          <p:val>
                                            <p:strVal val="#ppt_y+1"/>
                                          </p:val>
                                        </p:tav>
                                        <p:tav tm="100000">
                                          <p:val>
                                            <p:strVal val="#ppt_y-.03"/>
                                          </p:val>
                                        </p:tav>
                                      </p:tavLst>
                                    </p:anim>
                                    <p:anim calcmode="lin" valueType="num">
                                      <p:cBhvr>
                                        <p:cTn id="257" dur="100" accel="100000" fill="hold">
                                          <p:stCondLst>
                                            <p:cond delay="900"/>
                                          </p:stCondLst>
                                        </p:cTn>
                                        <p:tgtEl>
                                          <p:spTgt spid="136286"/>
                                        </p:tgtEl>
                                        <p:attrNameLst>
                                          <p:attrName>ppt_y</p:attrName>
                                        </p:attrNameLst>
                                      </p:cBhvr>
                                      <p:tavLst>
                                        <p:tav tm="0">
                                          <p:val>
                                            <p:strVal val="#ppt_y-.03"/>
                                          </p:val>
                                        </p:tav>
                                        <p:tav tm="100000">
                                          <p:val>
                                            <p:strVal val="#ppt_y"/>
                                          </p:val>
                                        </p:tav>
                                      </p:tavLst>
                                    </p:anim>
                                  </p:childTnLst>
                                </p:cTn>
                              </p:par>
                              <p:par>
                                <p:cTn id="258" presetID="37" presetClass="entr" presetSubtype="0" fill="hold" nodeType="withEffect">
                                  <p:stCondLst>
                                    <p:cond delay="0"/>
                                  </p:stCondLst>
                                  <p:childTnLst>
                                    <p:set>
                                      <p:cBhvr>
                                        <p:cTn id="259" dur="1" fill="hold">
                                          <p:stCondLst>
                                            <p:cond delay="0"/>
                                          </p:stCondLst>
                                        </p:cTn>
                                        <p:tgtEl>
                                          <p:spTgt spid="136287"/>
                                        </p:tgtEl>
                                        <p:attrNameLst>
                                          <p:attrName>style.visibility</p:attrName>
                                        </p:attrNameLst>
                                      </p:cBhvr>
                                      <p:to>
                                        <p:strVal val="visible"/>
                                      </p:to>
                                    </p:set>
                                    <p:animEffect transition="in" filter="fade">
                                      <p:cBhvr>
                                        <p:cTn id="260" dur="1000"/>
                                        <p:tgtEl>
                                          <p:spTgt spid="136287"/>
                                        </p:tgtEl>
                                      </p:cBhvr>
                                    </p:animEffect>
                                    <p:anim calcmode="lin" valueType="num">
                                      <p:cBhvr>
                                        <p:cTn id="261" dur="1000" fill="hold"/>
                                        <p:tgtEl>
                                          <p:spTgt spid="136287"/>
                                        </p:tgtEl>
                                        <p:attrNameLst>
                                          <p:attrName>ppt_x</p:attrName>
                                        </p:attrNameLst>
                                      </p:cBhvr>
                                      <p:tavLst>
                                        <p:tav tm="0">
                                          <p:val>
                                            <p:strVal val="#ppt_x"/>
                                          </p:val>
                                        </p:tav>
                                        <p:tav tm="100000">
                                          <p:val>
                                            <p:strVal val="#ppt_x"/>
                                          </p:val>
                                        </p:tav>
                                      </p:tavLst>
                                    </p:anim>
                                    <p:anim calcmode="lin" valueType="num">
                                      <p:cBhvr>
                                        <p:cTn id="262" dur="900" decel="100000" fill="hold"/>
                                        <p:tgtEl>
                                          <p:spTgt spid="136287"/>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136287"/>
                                        </p:tgtEl>
                                        <p:attrNameLst>
                                          <p:attrName>ppt_y</p:attrName>
                                        </p:attrNameLst>
                                      </p:cBhvr>
                                      <p:tavLst>
                                        <p:tav tm="0">
                                          <p:val>
                                            <p:strVal val="#ppt_y-.03"/>
                                          </p:val>
                                        </p:tav>
                                        <p:tav tm="100000">
                                          <p:val>
                                            <p:strVal val="#ppt_y"/>
                                          </p:val>
                                        </p:tav>
                                      </p:tavLst>
                                    </p:anim>
                                  </p:childTnLst>
                                </p:cTn>
                              </p:par>
                              <p:par>
                                <p:cTn id="264" presetID="37" presetClass="entr" presetSubtype="0" fill="hold" grpId="0" nodeType="withEffect">
                                  <p:stCondLst>
                                    <p:cond delay="0"/>
                                  </p:stCondLst>
                                  <p:childTnLst>
                                    <p:set>
                                      <p:cBhvr>
                                        <p:cTn id="265" dur="1" fill="hold">
                                          <p:stCondLst>
                                            <p:cond delay="0"/>
                                          </p:stCondLst>
                                        </p:cTn>
                                        <p:tgtEl>
                                          <p:spTgt spid="136288"/>
                                        </p:tgtEl>
                                        <p:attrNameLst>
                                          <p:attrName>style.visibility</p:attrName>
                                        </p:attrNameLst>
                                      </p:cBhvr>
                                      <p:to>
                                        <p:strVal val="visible"/>
                                      </p:to>
                                    </p:set>
                                    <p:animEffect transition="in" filter="fade">
                                      <p:cBhvr>
                                        <p:cTn id="266" dur="1000"/>
                                        <p:tgtEl>
                                          <p:spTgt spid="136288"/>
                                        </p:tgtEl>
                                      </p:cBhvr>
                                    </p:animEffect>
                                    <p:anim calcmode="lin" valueType="num">
                                      <p:cBhvr>
                                        <p:cTn id="267" dur="1000" fill="hold"/>
                                        <p:tgtEl>
                                          <p:spTgt spid="136288"/>
                                        </p:tgtEl>
                                        <p:attrNameLst>
                                          <p:attrName>ppt_x</p:attrName>
                                        </p:attrNameLst>
                                      </p:cBhvr>
                                      <p:tavLst>
                                        <p:tav tm="0">
                                          <p:val>
                                            <p:strVal val="#ppt_x"/>
                                          </p:val>
                                        </p:tav>
                                        <p:tav tm="100000">
                                          <p:val>
                                            <p:strVal val="#ppt_x"/>
                                          </p:val>
                                        </p:tav>
                                      </p:tavLst>
                                    </p:anim>
                                    <p:anim calcmode="lin" valueType="num">
                                      <p:cBhvr>
                                        <p:cTn id="268" dur="900" decel="100000" fill="hold"/>
                                        <p:tgtEl>
                                          <p:spTgt spid="136288"/>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36288"/>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36289"/>
                                        </p:tgtEl>
                                        <p:attrNameLst>
                                          <p:attrName>style.visibility</p:attrName>
                                        </p:attrNameLst>
                                      </p:cBhvr>
                                      <p:to>
                                        <p:strVal val="visible"/>
                                      </p:to>
                                    </p:set>
                                    <p:animEffect transition="in" filter="fade">
                                      <p:cBhvr>
                                        <p:cTn id="272" dur="1000"/>
                                        <p:tgtEl>
                                          <p:spTgt spid="136289"/>
                                        </p:tgtEl>
                                      </p:cBhvr>
                                    </p:animEffect>
                                    <p:anim calcmode="lin" valueType="num">
                                      <p:cBhvr>
                                        <p:cTn id="273" dur="1000" fill="hold"/>
                                        <p:tgtEl>
                                          <p:spTgt spid="136289"/>
                                        </p:tgtEl>
                                        <p:attrNameLst>
                                          <p:attrName>ppt_x</p:attrName>
                                        </p:attrNameLst>
                                      </p:cBhvr>
                                      <p:tavLst>
                                        <p:tav tm="0">
                                          <p:val>
                                            <p:strVal val="#ppt_x"/>
                                          </p:val>
                                        </p:tav>
                                        <p:tav tm="100000">
                                          <p:val>
                                            <p:strVal val="#ppt_x"/>
                                          </p:val>
                                        </p:tav>
                                      </p:tavLst>
                                    </p:anim>
                                    <p:anim calcmode="lin" valueType="num">
                                      <p:cBhvr>
                                        <p:cTn id="274" dur="900" decel="100000" fill="hold"/>
                                        <p:tgtEl>
                                          <p:spTgt spid="136289"/>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36289"/>
                                        </p:tgtEl>
                                        <p:attrNameLst>
                                          <p:attrName>ppt_y</p:attrName>
                                        </p:attrNameLst>
                                      </p:cBhvr>
                                      <p:tavLst>
                                        <p:tav tm="0">
                                          <p:val>
                                            <p:strVal val="#ppt_y-.03"/>
                                          </p:val>
                                        </p:tav>
                                        <p:tav tm="100000">
                                          <p:val>
                                            <p:strVal val="#ppt_y"/>
                                          </p:val>
                                        </p:tav>
                                      </p:tavLst>
                                    </p:anim>
                                  </p:childTnLst>
                                </p:cTn>
                              </p:par>
                              <p:par>
                                <p:cTn id="276" presetID="37" presetClass="entr" presetSubtype="0" fill="hold" grpId="0" nodeType="withEffect">
                                  <p:stCondLst>
                                    <p:cond delay="0"/>
                                  </p:stCondLst>
                                  <p:childTnLst>
                                    <p:set>
                                      <p:cBhvr>
                                        <p:cTn id="277" dur="1" fill="hold">
                                          <p:stCondLst>
                                            <p:cond delay="0"/>
                                          </p:stCondLst>
                                        </p:cTn>
                                        <p:tgtEl>
                                          <p:spTgt spid="136290"/>
                                        </p:tgtEl>
                                        <p:attrNameLst>
                                          <p:attrName>style.visibility</p:attrName>
                                        </p:attrNameLst>
                                      </p:cBhvr>
                                      <p:to>
                                        <p:strVal val="visible"/>
                                      </p:to>
                                    </p:set>
                                    <p:animEffect transition="in" filter="fade">
                                      <p:cBhvr>
                                        <p:cTn id="278" dur="1000"/>
                                        <p:tgtEl>
                                          <p:spTgt spid="136290"/>
                                        </p:tgtEl>
                                      </p:cBhvr>
                                    </p:animEffect>
                                    <p:anim calcmode="lin" valueType="num">
                                      <p:cBhvr>
                                        <p:cTn id="279" dur="1000" fill="hold"/>
                                        <p:tgtEl>
                                          <p:spTgt spid="136290"/>
                                        </p:tgtEl>
                                        <p:attrNameLst>
                                          <p:attrName>ppt_x</p:attrName>
                                        </p:attrNameLst>
                                      </p:cBhvr>
                                      <p:tavLst>
                                        <p:tav tm="0">
                                          <p:val>
                                            <p:strVal val="#ppt_x"/>
                                          </p:val>
                                        </p:tav>
                                        <p:tav tm="100000">
                                          <p:val>
                                            <p:strVal val="#ppt_x"/>
                                          </p:val>
                                        </p:tav>
                                      </p:tavLst>
                                    </p:anim>
                                    <p:anim calcmode="lin" valueType="num">
                                      <p:cBhvr>
                                        <p:cTn id="280" dur="900" decel="100000" fill="hold"/>
                                        <p:tgtEl>
                                          <p:spTgt spid="136290"/>
                                        </p:tgtEl>
                                        <p:attrNameLst>
                                          <p:attrName>ppt_y</p:attrName>
                                        </p:attrNameLst>
                                      </p:cBhvr>
                                      <p:tavLst>
                                        <p:tav tm="0">
                                          <p:val>
                                            <p:strVal val="#ppt_y+1"/>
                                          </p:val>
                                        </p:tav>
                                        <p:tav tm="100000">
                                          <p:val>
                                            <p:strVal val="#ppt_y-.03"/>
                                          </p:val>
                                        </p:tav>
                                      </p:tavLst>
                                    </p:anim>
                                    <p:anim calcmode="lin" valueType="num">
                                      <p:cBhvr>
                                        <p:cTn id="281" dur="100" accel="100000" fill="hold">
                                          <p:stCondLst>
                                            <p:cond delay="900"/>
                                          </p:stCondLst>
                                        </p:cTn>
                                        <p:tgtEl>
                                          <p:spTgt spid="136290"/>
                                        </p:tgtEl>
                                        <p:attrNameLst>
                                          <p:attrName>ppt_y</p:attrName>
                                        </p:attrNameLst>
                                      </p:cBhvr>
                                      <p:tavLst>
                                        <p:tav tm="0">
                                          <p:val>
                                            <p:strVal val="#ppt_y-.03"/>
                                          </p:val>
                                        </p:tav>
                                        <p:tav tm="100000">
                                          <p:val>
                                            <p:strVal val="#ppt_y"/>
                                          </p:val>
                                        </p:tav>
                                      </p:tavLst>
                                    </p:anim>
                                  </p:childTnLst>
                                </p:cTn>
                              </p:par>
                              <p:par>
                                <p:cTn id="282" presetID="37" presetClass="entr" presetSubtype="0" fill="hold" grpId="0" nodeType="withEffect">
                                  <p:stCondLst>
                                    <p:cond delay="0"/>
                                  </p:stCondLst>
                                  <p:childTnLst>
                                    <p:set>
                                      <p:cBhvr>
                                        <p:cTn id="283" dur="1" fill="hold">
                                          <p:stCondLst>
                                            <p:cond delay="0"/>
                                          </p:stCondLst>
                                        </p:cTn>
                                        <p:tgtEl>
                                          <p:spTgt spid="136291"/>
                                        </p:tgtEl>
                                        <p:attrNameLst>
                                          <p:attrName>style.visibility</p:attrName>
                                        </p:attrNameLst>
                                      </p:cBhvr>
                                      <p:to>
                                        <p:strVal val="visible"/>
                                      </p:to>
                                    </p:set>
                                    <p:animEffect transition="in" filter="fade">
                                      <p:cBhvr>
                                        <p:cTn id="284" dur="1000"/>
                                        <p:tgtEl>
                                          <p:spTgt spid="136291"/>
                                        </p:tgtEl>
                                      </p:cBhvr>
                                    </p:animEffect>
                                    <p:anim calcmode="lin" valueType="num">
                                      <p:cBhvr>
                                        <p:cTn id="285" dur="1000" fill="hold"/>
                                        <p:tgtEl>
                                          <p:spTgt spid="136291"/>
                                        </p:tgtEl>
                                        <p:attrNameLst>
                                          <p:attrName>ppt_x</p:attrName>
                                        </p:attrNameLst>
                                      </p:cBhvr>
                                      <p:tavLst>
                                        <p:tav tm="0">
                                          <p:val>
                                            <p:strVal val="#ppt_x"/>
                                          </p:val>
                                        </p:tav>
                                        <p:tav tm="100000">
                                          <p:val>
                                            <p:strVal val="#ppt_x"/>
                                          </p:val>
                                        </p:tav>
                                      </p:tavLst>
                                    </p:anim>
                                    <p:anim calcmode="lin" valueType="num">
                                      <p:cBhvr>
                                        <p:cTn id="286" dur="900" decel="100000" fill="hold"/>
                                        <p:tgtEl>
                                          <p:spTgt spid="136291"/>
                                        </p:tgtEl>
                                        <p:attrNameLst>
                                          <p:attrName>ppt_y</p:attrName>
                                        </p:attrNameLst>
                                      </p:cBhvr>
                                      <p:tavLst>
                                        <p:tav tm="0">
                                          <p:val>
                                            <p:strVal val="#ppt_y+1"/>
                                          </p:val>
                                        </p:tav>
                                        <p:tav tm="100000">
                                          <p:val>
                                            <p:strVal val="#ppt_y-.03"/>
                                          </p:val>
                                        </p:tav>
                                      </p:tavLst>
                                    </p:anim>
                                    <p:anim calcmode="lin" valueType="num">
                                      <p:cBhvr>
                                        <p:cTn id="287" dur="100" accel="100000" fill="hold">
                                          <p:stCondLst>
                                            <p:cond delay="900"/>
                                          </p:stCondLst>
                                        </p:cTn>
                                        <p:tgtEl>
                                          <p:spTgt spid="136291"/>
                                        </p:tgtEl>
                                        <p:attrNameLst>
                                          <p:attrName>ppt_y</p:attrName>
                                        </p:attrNameLst>
                                      </p:cBhvr>
                                      <p:tavLst>
                                        <p:tav tm="0">
                                          <p:val>
                                            <p:strVal val="#ppt_y-.03"/>
                                          </p:val>
                                        </p:tav>
                                        <p:tav tm="100000">
                                          <p:val>
                                            <p:strVal val="#ppt_y"/>
                                          </p:val>
                                        </p:tav>
                                      </p:tavLst>
                                    </p:anim>
                                  </p:childTnLst>
                                </p:cTn>
                              </p:par>
                              <p:par>
                                <p:cTn id="288" presetID="37" presetClass="entr" presetSubtype="0" fill="hold" grpId="0" nodeType="withEffect">
                                  <p:stCondLst>
                                    <p:cond delay="0"/>
                                  </p:stCondLst>
                                  <p:childTnLst>
                                    <p:set>
                                      <p:cBhvr>
                                        <p:cTn id="289" dur="1" fill="hold">
                                          <p:stCondLst>
                                            <p:cond delay="0"/>
                                          </p:stCondLst>
                                        </p:cTn>
                                        <p:tgtEl>
                                          <p:spTgt spid="136292"/>
                                        </p:tgtEl>
                                        <p:attrNameLst>
                                          <p:attrName>style.visibility</p:attrName>
                                        </p:attrNameLst>
                                      </p:cBhvr>
                                      <p:to>
                                        <p:strVal val="visible"/>
                                      </p:to>
                                    </p:set>
                                    <p:animEffect transition="in" filter="fade">
                                      <p:cBhvr>
                                        <p:cTn id="290" dur="1000"/>
                                        <p:tgtEl>
                                          <p:spTgt spid="136292"/>
                                        </p:tgtEl>
                                      </p:cBhvr>
                                    </p:animEffect>
                                    <p:anim calcmode="lin" valueType="num">
                                      <p:cBhvr>
                                        <p:cTn id="291" dur="1000" fill="hold"/>
                                        <p:tgtEl>
                                          <p:spTgt spid="136292"/>
                                        </p:tgtEl>
                                        <p:attrNameLst>
                                          <p:attrName>ppt_x</p:attrName>
                                        </p:attrNameLst>
                                      </p:cBhvr>
                                      <p:tavLst>
                                        <p:tav tm="0">
                                          <p:val>
                                            <p:strVal val="#ppt_x"/>
                                          </p:val>
                                        </p:tav>
                                        <p:tav tm="100000">
                                          <p:val>
                                            <p:strVal val="#ppt_x"/>
                                          </p:val>
                                        </p:tav>
                                      </p:tavLst>
                                    </p:anim>
                                    <p:anim calcmode="lin" valueType="num">
                                      <p:cBhvr>
                                        <p:cTn id="292" dur="900" decel="100000" fill="hold"/>
                                        <p:tgtEl>
                                          <p:spTgt spid="136292"/>
                                        </p:tgtEl>
                                        <p:attrNameLst>
                                          <p:attrName>ppt_y</p:attrName>
                                        </p:attrNameLst>
                                      </p:cBhvr>
                                      <p:tavLst>
                                        <p:tav tm="0">
                                          <p:val>
                                            <p:strVal val="#ppt_y+1"/>
                                          </p:val>
                                        </p:tav>
                                        <p:tav tm="100000">
                                          <p:val>
                                            <p:strVal val="#ppt_y-.03"/>
                                          </p:val>
                                        </p:tav>
                                      </p:tavLst>
                                    </p:anim>
                                    <p:anim calcmode="lin" valueType="num">
                                      <p:cBhvr>
                                        <p:cTn id="293" dur="100" accel="100000" fill="hold">
                                          <p:stCondLst>
                                            <p:cond delay="900"/>
                                          </p:stCondLst>
                                        </p:cTn>
                                        <p:tgtEl>
                                          <p:spTgt spid="136292"/>
                                        </p:tgtEl>
                                        <p:attrNameLst>
                                          <p:attrName>ppt_y</p:attrName>
                                        </p:attrNameLst>
                                      </p:cBhvr>
                                      <p:tavLst>
                                        <p:tav tm="0">
                                          <p:val>
                                            <p:strVal val="#ppt_y-.03"/>
                                          </p:val>
                                        </p:tav>
                                        <p:tav tm="100000">
                                          <p:val>
                                            <p:strVal val="#ppt_y"/>
                                          </p:val>
                                        </p:tav>
                                      </p:tavLst>
                                    </p:anim>
                                  </p:childTnLst>
                                </p:cTn>
                              </p:par>
                              <p:par>
                                <p:cTn id="294" presetID="37" presetClass="entr" presetSubtype="0" fill="hold" grpId="0" nodeType="withEffect">
                                  <p:stCondLst>
                                    <p:cond delay="0"/>
                                  </p:stCondLst>
                                  <p:childTnLst>
                                    <p:set>
                                      <p:cBhvr>
                                        <p:cTn id="295" dur="1" fill="hold">
                                          <p:stCondLst>
                                            <p:cond delay="0"/>
                                          </p:stCondLst>
                                        </p:cTn>
                                        <p:tgtEl>
                                          <p:spTgt spid="136293"/>
                                        </p:tgtEl>
                                        <p:attrNameLst>
                                          <p:attrName>style.visibility</p:attrName>
                                        </p:attrNameLst>
                                      </p:cBhvr>
                                      <p:to>
                                        <p:strVal val="visible"/>
                                      </p:to>
                                    </p:set>
                                    <p:animEffect transition="in" filter="fade">
                                      <p:cBhvr>
                                        <p:cTn id="296" dur="1000"/>
                                        <p:tgtEl>
                                          <p:spTgt spid="136293"/>
                                        </p:tgtEl>
                                      </p:cBhvr>
                                    </p:animEffect>
                                    <p:anim calcmode="lin" valueType="num">
                                      <p:cBhvr>
                                        <p:cTn id="297" dur="1000" fill="hold"/>
                                        <p:tgtEl>
                                          <p:spTgt spid="136293"/>
                                        </p:tgtEl>
                                        <p:attrNameLst>
                                          <p:attrName>ppt_x</p:attrName>
                                        </p:attrNameLst>
                                      </p:cBhvr>
                                      <p:tavLst>
                                        <p:tav tm="0">
                                          <p:val>
                                            <p:strVal val="#ppt_x"/>
                                          </p:val>
                                        </p:tav>
                                        <p:tav tm="100000">
                                          <p:val>
                                            <p:strVal val="#ppt_x"/>
                                          </p:val>
                                        </p:tav>
                                      </p:tavLst>
                                    </p:anim>
                                    <p:anim calcmode="lin" valueType="num">
                                      <p:cBhvr>
                                        <p:cTn id="298" dur="900" decel="100000" fill="hold"/>
                                        <p:tgtEl>
                                          <p:spTgt spid="136293"/>
                                        </p:tgtEl>
                                        <p:attrNameLst>
                                          <p:attrName>ppt_y</p:attrName>
                                        </p:attrNameLst>
                                      </p:cBhvr>
                                      <p:tavLst>
                                        <p:tav tm="0">
                                          <p:val>
                                            <p:strVal val="#ppt_y+1"/>
                                          </p:val>
                                        </p:tav>
                                        <p:tav tm="100000">
                                          <p:val>
                                            <p:strVal val="#ppt_y-.03"/>
                                          </p:val>
                                        </p:tav>
                                      </p:tavLst>
                                    </p:anim>
                                    <p:anim calcmode="lin" valueType="num">
                                      <p:cBhvr>
                                        <p:cTn id="299" dur="100" accel="100000" fill="hold">
                                          <p:stCondLst>
                                            <p:cond delay="900"/>
                                          </p:stCondLst>
                                        </p:cTn>
                                        <p:tgtEl>
                                          <p:spTgt spid="13629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40" grpId="0"/>
      <p:bldP spid="136241" grpId="0"/>
      <p:bldP spid="136247" grpId="0"/>
      <p:bldP spid="136248" grpId="0"/>
      <p:bldP spid="136250" grpId="0"/>
      <p:bldP spid="136251" grpId="0"/>
      <p:bldP spid="136253" grpId="0"/>
      <p:bldP spid="136256" grpId="0"/>
      <p:bldP spid="136261" grpId="0"/>
      <p:bldP spid="136262" grpId="0"/>
      <p:bldP spid="136263" grpId="0"/>
      <p:bldP spid="136265" grpId="0"/>
      <p:bldP spid="136266" grpId="0"/>
      <p:bldP spid="136267" grpId="0"/>
      <p:bldP spid="136275" grpId="0"/>
      <p:bldP spid="136276" grpId="0"/>
      <p:bldP spid="136277" grpId="0"/>
      <p:bldP spid="136278" grpId="0"/>
      <p:bldP spid="136279" grpId="0"/>
      <p:bldP spid="136280" grpId="0"/>
      <p:bldP spid="136281" grpId="0"/>
      <p:bldP spid="136288" grpId="0"/>
      <p:bldP spid="136289" grpId="0"/>
      <p:bldP spid="136290" grpId="0"/>
      <p:bldP spid="136291" grpId="0"/>
      <p:bldP spid="136292" grpId="0"/>
      <p:bldP spid="13629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194997"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89978A"/>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grpSp>
        <p:nvGrpSpPr>
          <p:cNvPr id="98" name="Group 97"/>
          <p:cNvGrpSpPr/>
          <p:nvPr/>
        </p:nvGrpSpPr>
        <p:grpSpPr>
          <a:xfrm>
            <a:off x="-332524"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sp>
        <p:nvSpPr>
          <p:cNvPr id="2" name="Rounded Rectangle 1"/>
          <p:cNvSpPr/>
          <p:nvPr/>
        </p:nvSpPr>
        <p:spPr>
          <a:xfrm>
            <a:off x="-795131" y="268672"/>
            <a:ext cx="11088590" cy="6342742"/>
          </a:xfrm>
          <a:prstGeom prst="roundRect">
            <a:avLst>
              <a:gd name="adj" fmla="val 8519"/>
            </a:avLst>
          </a:prstGeom>
          <a:solidFill>
            <a:srgbClr val="E0C9A8"/>
          </a:solidFill>
          <a:ln>
            <a:solidFill>
              <a:srgbClr val="E0C9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7" name="Group 96"/>
          <p:cNvGrpSpPr/>
          <p:nvPr/>
        </p:nvGrpSpPr>
        <p:grpSpPr>
          <a:xfrm>
            <a:off x="-9783828"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76385"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graphicFrame>
        <p:nvGraphicFramePr>
          <p:cNvPr id="54" name="Chart 53"/>
          <p:cNvGraphicFramePr/>
          <p:nvPr/>
        </p:nvGraphicFramePr>
        <p:xfrm>
          <a:off x="1792156" y="1931360"/>
          <a:ext cx="7318720" cy="4066667"/>
        </p:xfrm>
        <a:graphic>
          <a:graphicData uri="http://schemas.openxmlformats.org/drawingml/2006/chart">
            <c:chart xmlns:c="http://schemas.openxmlformats.org/drawingml/2006/chart" xmlns:r="http://schemas.openxmlformats.org/officeDocument/2006/relationships" r:id="rId9"/>
          </a:graphicData>
        </a:graphic>
      </p:graphicFrame>
      <p:pic>
        <p:nvPicPr>
          <p:cNvPr id="53" name="Picture 52">
            <a:extLst>
              <a:ext uri="{FF2B5EF4-FFF2-40B4-BE49-F238E27FC236}">
                <a16:creationId xmlns:a16="http://schemas.microsoft.com/office/drawing/2014/main" id="{776CD6D3-9F46-4C21-A4EF-65ACB408C6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12464" y="4551491"/>
            <a:ext cx="2395682" cy="2395682"/>
          </a:xfrm>
          <a:prstGeom prst="rect">
            <a:avLst/>
          </a:prstGeom>
        </p:spPr>
      </p:pic>
      <p:sp>
        <p:nvSpPr>
          <p:cNvPr id="71" name="!!TextBox 63">
            <a:extLst>
              <a:ext uri="{FF2B5EF4-FFF2-40B4-BE49-F238E27FC236}">
                <a16:creationId xmlns:a16="http://schemas.microsoft.com/office/drawing/2014/main" id="{BBB592A3-8BE0-4DC1-8BCF-224D86C89BB0}"/>
              </a:ext>
            </a:extLst>
          </p:cNvPr>
          <p:cNvSpPr txBox="1"/>
          <p:nvPr/>
        </p:nvSpPr>
        <p:spPr>
          <a:xfrm>
            <a:off x="1399325" y="288653"/>
            <a:ext cx="4140621" cy="923330"/>
          </a:xfrm>
          <a:prstGeom prst="rect">
            <a:avLst/>
          </a:prstGeom>
          <a:noFill/>
        </p:spPr>
        <p:txBody>
          <a:bodyPr wrap="none" rtlCol="0">
            <a:spAutoFit/>
          </a:bodyPr>
          <a:lstStyle/>
          <a:p>
            <a:r>
              <a:rPr lang="en-US" sz="5400" b="1" u="sng">
                <a:solidFill>
                  <a:srgbClr val="253232"/>
                </a:solidFill>
                <a:latin typeface="UVN Bay Buom" panose="00000400000000000000" pitchFamily="2" charset="0"/>
              </a:rPr>
              <a:t>Bài 2</a:t>
            </a:r>
            <a:r>
              <a:rPr lang="en-US" sz="5400" b="1">
                <a:solidFill>
                  <a:srgbClr val="253232"/>
                </a:solidFill>
                <a:latin typeface="UVN Bay Buom" panose="00000400000000000000" pitchFamily="2" charset="0"/>
              </a:rPr>
              <a:t>: Tìm x</a:t>
            </a:r>
            <a:endParaRPr lang="id-ID" sz="5400" b="1" dirty="0">
              <a:solidFill>
                <a:srgbClr val="253232"/>
              </a:solidFill>
              <a:latin typeface="UVN Bay Buom" panose="00000400000000000000" pitchFamily="2" charset="0"/>
            </a:endParaRPr>
          </a:p>
        </p:txBody>
      </p:sp>
      <p:sp>
        <p:nvSpPr>
          <p:cNvPr id="69" name="!!TextBox 78">
            <a:extLst>
              <a:ext uri="{FF2B5EF4-FFF2-40B4-BE49-F238E27FC236}">
                <a16:creationId xmlns:a16="http://schemas.microsoft.com/office/drawing/2014/main" id="{69918D95-70DA-4D77-ADE6-5355698EAAF2}"/>
              </a:ext>
            </a:extLst>
          </p:cNvPr>
          <p:cNvSpPr txBox="1"/>
          <p:nvPr/>
        </p:nvSpPr>
        <p:spPr>
          <a:xfrm>
            <a:off x="2423286" y="1791851"/>
            <a:ext cx="5743885" cy="1015663"/>
          </a:xfrm>
          <a:prstGeom prst="rect">
            <a:avLst/>
          </a:prstGeom>
          <a:noFill/>
        </p:spPr>
        <p:txBody>
          <a:bodyPr wrap="square" rtlCol="0">
            <a:spAutoFit/>
          </a:bodyPr>
          <a:lstStyle/>
          <a:p>
            <a:r>
              <a:rPr lang="en-US" sz="6000">
                <a:latin typeface="Cursif" panose="020B0603050302020204" pitchFamily="34" charset="0"/>
                <a:ea typeface="Tahoma" panose="020B0604030504040204" pitchFamily="34" charset="0"/>
                <a:cs typeface="Times New Roman" panose="02020603050405020304" pitchFamily="18" charset="0"/>
              </a:rPr>
              <a:t>x</a:t>
            </a:r>
            <a:r>
              <a:rPr lang="en-US" sz="5400">
                <a:latin typeface="Tahoma" panose="020B0604030504040204" pitchFamily="34" charset="0"/>
                <a:ea typeface="Tahoma" panose="020B0604030504040204" pitchFamily="34" charset="0"/>
                <a:cs typeface="Tahoma" panose="020B0604030504040204" pitchFamily="34" charset="0"/>
              </a:rPr>
              <a:t> x 40 = 25 600</a:t>
            </a:r>
            <a:endParaRPr lang="id-ID" sz="5400" dirty="0">
              <a:latin typeface="Tahoma" panose="020B0604030504040204" pitchFamily="34" charset="0"/>
              <a:ea typeface="Tahoma" panose="020B0604030504040204" pitchFamily="34" charset="0"/>
              <a:cs typeface="Tahoma" panose="020B0604030504040204" pitchFamily="34" charset="0"/>
            </a:endParaRPr>
          </a:p>
        </p:txBody>
      </p:sp>
      <p:sp>
        <p:nvSpPr>
          <p:cNvPr id="101" name="!!TextBox 78">
            <a:extLst>
              <a:ext uri="{FF2B5EF4-FFF2-40B4-BE49-F238E27FC236}">
                <a16:creationId xmlns:a16="http://schemas.microsoft.com/office/drawing/2014/main" id="{B6AD2F86-5382-4C9D-AC1A-3D8623911618}"/>
              </a:ext>
            </a:extLst>
          </p:cNvPr>
          <p:cNvSpPr txBox="1"/>
          <p:nvPr/>
        </p:nvSpPr>
        <p:spPr>
          <a:xfrm>
            <a:off x="3937142" y="2706489"/>
            <a:ext cx="5743885" cy="1015663"/>
          </a:xfrm>
          <a:prstGeom prst="rect">
            <a:avLst/>
          </a:prstGeom>
          <a:noFill/>
        </p:spPr>
        <p:txBody>
          <a:bodyPr wrap="square" rtlCol="0">
            <a:spAutoFit/>
          </a:bodyPr>
          <a:lstStyle/>
          <a:p>
            <a:r>
              <a:rPr lang="en-US" sz="6000">
                <a:solidFill>
                  <a:srgbClr val="C00000"/>
                </a:solidFill>
                <a:latin typeface="Cursif" panose="020B0603050302020204" pitchFamily="34" charset="0"/>
                <a:ea typeface="Tahoma" panose="020B0604030504040204" pitchFamily="34" charset="0"/>
                <a:cs typeface="Times New Roman" panose="02020603050405020304" pitchFamily="18" charset="0"/>
              </a:rPr>
              <a:t>x</a:t>
            </a:r>
            <a:r>
              <a:rPr lang="en-US" sz="5400">
                <a:solidFill>
                  <a:srgbClr val="C00000"/>
                </a:solidFill>
                <a:latin typeface="Tahoma" panose="020B0604030504040204" pitchFamily="34" charset="0"/>
                <a:ea typeface="Tahoma" panose="020B0604030504040204" pitchFamily="34" charset="0"/>
                <a:cs typeface="Tahoma" panose="020B0604030504040204" pitchFamily="34" charset="0"/>
              </a:rPr>
              <a:t> = 25 600 : 40</a:t>
            </a:r>
            <a:endParaRPr lang="id-ID" sz="5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02" name="!!TextBox 78">
            <a:extLst>
              <a:ext uri="{FF2B5EF4-FFF2-40B4-BE49-F238E27FC236}">
                <a16:creationId xmlns:a16="http://schemas.microsoft.com/office/drawing/2014/main" id="{0C123C5C-36D4-4F64-99C9-B2C54A4C9A18}"/>
              </a:ext>
            </a:extLst>
          </p:cNvPr>
          <p:cNvSpPr txBox="1"/>
          <p:nvPr/>
        </p:nvSpPr>
        <p:spPr>
          <a:xfrm>
            <a:off x="3938850" y="3620616"/>
            <a:ext cx="5743885" cy="1015663"/>
          </a:xfrm>
          <a:prstGeom prst="rect">
            <a:avLst/>
          </a:prstGeom>
          <a:noFill/>
        </p:spPr>
        <p:txBody>
          <a:bodyPr wrap="square" rtlCol="0">
            <a:spAutoFit/>
          </a:bodyPr>
          <a:lstStyle/>
          <a:p>
            <a:r>
              <a:rPr lang="en-US" sz="6000">
                <a:solidFill>
                  <a:srgbClr val="C00000"/>
                </a:solidFill>
                <a:latin typeface="Cursif" panose="020B0603050302020204" pitchFamily="34" charset="0"/>
                <a:ea typeface="Tahoma" panose="020B0604030504040204" pitchFamily="34" charset="0"/>
                <a:cs typeface="Times New Roman" panose="02020603050405020304" pitchFamily="18" charset="0"/>
              </a:rPr>
              <a:t>x</a:t>
            </a:r>
            <a:r>
              <a:rPr lang="en-US" sz="5400">
                <a:solidFill>
                  <a:srgbClr val="C00000"/>
                </a:solidFill>
                <a:latin typeface="Tahoma" panose="020B0604030504040204" pitchFamily="34" charset="0"/>
                <a:ea typeface="Tahoma" panose="020B0604030504040204" pitchFamily="34" charset="0"/>
                <a:cs typeface="Tahoma" panose="020B0604030504040204" pitchFamily="34" charset="0"/>
              </a:rPr>
              <a:t> = 640</a:t>
            </a:r>
            <a:endParaRPr lang="id-ID" sz="5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136247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000"/>
                                        <p:tgtEl>
                                          <p:spTgt spid="101"/>
                                        </p:tgtEl>
                                      </p:cBhvr>
                                    </p:animEffect>
                                    <p:anim calcmode="lin" valueType="num">
                                      <p:cBhvr>
                                        <p:cTn id="8" dur="1000" fill="hold"/>
                                        <p:tgtEl>
                                          <p:spTgt spid="101"/>
                                        </p:tgtEl>
                                        <p:attrNameLst>
                                          <p:attrName>ppt_x</p:attrName>
                                        </p:attrNameLst>
                                      </p:cBhvr>
                                      <p:tavLst>
                                        <p:tav tm="0">
                                          <p:val>
                                            <p:strVal val="#ppt_x"/>
                                          </p:val>
                                        </p:tav>
                                        <p:tav tm="100000">
                                          <p:val>
                                            <p:strVal val="#ppt_x"/>
                                          </p:val>
                                        </p:tav>
                                      </p:tavLst>
                                    </p:anim>
                                    <p:anim calcmode="lin" valueType="num">
                                      <p:cBhvr>
                                        <p:cTn id="9" dur="1000" fill="hold"/>
                                        <p:tgtEl>
                                          <p:spTgt spid="10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fade">
                                      <p:cBhvr>
                                        <p:cTn id="12" dur="1000"/>
                                        <p:tgtEl>
                                          <p:spTgt spid="102"/>
                                        </p:tgtEl>
                                      </p:cBhvr>
                                    </p:animEffect>
                                    <p:anim calcmode="lin" valueType="num">
                                      <p:cBhvr>
                                        <p:cTn id="13" dur="1000" fill="hold"/>
                                        <p:tgtEl>
                                          <p:spTgt spid="102"/>
                                        </p:tgtEl>
                                        <p:attrNameLst>
                                          <p:attrName>ppt_x</p:attrName>
                                        </p:attrNameLst>
                                      </p:cBhvr>
                                      <p:tavLst>
                                        <p:tav tm="0">
                                          <p:val>
                                            <p:strVal val="#ppt_x"/>
                                          </p:val>
                                        </p:tav>
                                        <p:tav tm="100000">
                                          <p:val>
                                            <p:strVal val="#ppt_x"/>
                                          </p:val>
                                        </p:tav>
                                      </p:tavLst>
                                    </p:anim>
                                    <p:anim calcmode="lin" valueType="num">
                                      <p:cBhvr>
                                        <p:cTn id="14"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sp>
        <p:nvSpPr>
          <p:cNvPr id="2" name="Rounded Rectangle 1"/>
          <p:cNvSpPr/>
          <p:nvPr/>
        </p:nvSpPr>
        <p:spPr>
          <a:xfrm>
            <a:off x="-133618" y="355988"/>
            <a:ext cx="11224653" cy="6202653"/>
          </a:xfrm>
          <a:prstGeom prst="roundRect">
            <a:avLst>
              <a:gd name="adj" fmla="val 7459"/>
            </a:avLst>
          </a:prstGeom>
          <a:noFill/>
          <a:ln w="38100">
            <a:solidFill>
              <a:srgbClr val="A2B9B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9" name="Group 98"/>
          <p:cNvGrpSpPr/>
          <p:nvPr/>
        </p:nvGrpSpPr>
        <p:grpSpPr>
          <a:xfrm>
            <a:off x="-9762056"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89978A"/>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grpSp>
        <p:nvGrpSpPr>
          <p:cNvPr id="98" name="Group 97"/>
          <p:cNvGrpSpPr/>
          <p:nvPr/>
        </p:nvGrpSpPr>
        <p:grpSpPr>
          <a:xfrm>
            <a:off x="-9762055"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grpSp>
        <p:nvGrpSpPr>
          <p:cNvPr id="97" name="Group 96"/>
          <p:cNvGrpSpPr/>
          <p:nvPr/>
        </p:nvGrpSpPr>
        <p:grpSpPr>
          <a:xfrm>
            <a:off x="-9783828"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76385"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sp>
        <p:nvSpPr>
          <p:cNvPr id="3" name="TextBox 2"/>
          <p:cNvSpPr txBox="1"/>
          <p:nvPr/>
        </p:nvSpPr>
        <p:spPr>
          <a:xfrm>
            <a:off x="4133619" y="582891"/>
            <a:ext cx="3982180" cy="1015663"/>
          </a:xfrm>
          <a:prstGeom prst="rect">
            <a:avLst/>
          </a:prstGeom>
          <a:noFill/>
        </p:spPr>
        <p:txBody>
          <a:bodyPr wrap="none" rtlCol="0">
            <a:spAutoFit/>
          </a:bodyPr>
          <a:lstStyle/>
          <a:p>
            <a:r>
              <a:rPr lang="en-US" sz="6000" b="1">
                <a:solidFill>
                  <a:schemeClr val="bg1"/>
                </a:solidFill>
                <a:latin typeface="UVN Bay Buom" panose="00000400000000000000" pitchFamily="2" charset="0"/>
              </a:rPr>
              <a:t>Khởi động</a:t>
            </a:r>
            <a:endParaRPr lang="id-ID" sz="6000" b="1" dirty="0">
              <a:solidFill>
                <a:schemeClr val="bg1"/>
              </a:solidFill>
              <a:latin typeface="UVN Bay Buom" panose="00000400000000000000" pitchFamily="2" charset="0"/>
            </a:endParaRPr>
          </a:p>
        </p:txBody>
      </p:sp>
      <p:pic>
        <p:nvPicPr>
          <p:cNvPr id="52" name="Picture 5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933445">
            <a:off x="3195923" y="589789"/>
            <a:ext cx="1042759" cy="1042759"/>
          </a:xfrm>
          <a:prstGeom prst="rect">
            <a:avLst/>
          </a:prstGeom>
        </p:spPr>
      </p:pic>
      <p:pic>
        <p:nvPicPr>
          <p:cNvPr id="74" name="Picture 7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666555" flipH="1">
            <a:off x="7968400" y="551712"/>
            <a:ext cx="1042759" cy="1042759"/>
          </a:xfrm>
          <a:prstGeom prst="rect">
            <a:avLst/>
          </a:prstGeom>
        </p:spPr>
      </p:pic>
      <p:sp>
        <p:nvSpPr>
          <p:cNvPr id="53" name="TextBox 52"/>
          <p:cNvSpPr txBox="1"/>
          <p:nvPr/>
        </p:nvSpPr>
        <p:spPr>
          <a:xfrm>
            <a:off x="2421220" y="1806297"/>
            <a:ext cx="2040508" cy="830997"/>
          </a:xfrm>
          <a:prstGeom prst="rect">
            <a:avLst/>
          </a:prstGeom>
          <a:noFill/>
        </p:spPr>
        <p:txBody>
          <a:bodyPr wrap="square" rtlCol="0">
            <a:spAutoFit/>
          </a:bodyPr>
          <a:lstStyle/>
          <a:p>
            <a:r>
              <a:rPr lang="en-US" sz="4800">
                <a:solidFill>
                  <a:schemeClr val="bg1"/>
                </a:solidFill>
                <a:latin typeface="Times New Roman" panose="02020603050405020304" pitchFamily="18" charset="0"/>
              </a:rPr>
              <a:t>Tính:</a:t>
            </a:r>
            <a:endParaRPr lang="id-ID" sz="4800" dirty="0">
              <a:solidFill>
                <a:schemeClr val="bg1"/>
              </a:solidFill>
              <a:latin typeface="Times New Roman" panose="02020603050405020304" pitchFamily="18" charset="0"/>
            </a:endParaRPr>
          </a:p>
        </p:txBody>
      </p:sp>
      <p:sp>
        <p:nvSpPr>
          <p:cNvPr id="69" name="TextBox 68">
            <a:extLst>
              <a:ext uri="{FF2B5EF4-FFF2-40B4-BE49-F238E27FC236}">
                <a16:creationId xmlns:a16="http://schemas.microsoft.com/office/drawing/2014/main" id="{3F952FD5-46F2-45B8-BD1A-841E52914197}"/>
              </a:ext>
            </a:extLst>
          </p:cNvPr>
          <p:cNvSpPr txBox="1"/>
          <p:nvPr/>
        </p:nvSpPr>
        <p:spPr>
          <a:xfrm>
            <a:off x="3787824" y="2340952"/>
            <a:ext cx="4475433" cy="830997"/>
          </a:xfrm>
          <a:prstGeom prst="rect">
            <a:avLst/>
          </a:prstGeom>
          <a:noFill/>
        </p:spPr>
        <p:txBody>
          <a:bodyPr wrap="square" rtlCol="0">
            <a:spAutoFit/>
          </a:bodyPr>
          <a:lstStyle/>
          <a:p>
            <a:r>
              <a:rPr lang="en-US" sz="4800">
                <a:solidFill>
                  <a:schemeClr val="bg1"/>
                </a:solidFill>
                <a:latin typeface="Times New Roman" panose="02020603050405020304" pitchFamily="18" charset="0"/>
              </a:rPr>
              <a:t>320 : 10 = </a:t>
            </a:r>
            <a:endParaRPr lang="id-ID" sz="4800" dirty="0">
              <a:solidFill>
                <a:schemeClr val="bg1"/>
              </a:solidFill>
              <a:latin typeface="Times New Roman" panose="02020603050405020304" pitchFamily="18" charset="0"/>
            </a:endParaRPr>
          </a:p>
        </p:txBody>
      </p:sp>
      <p:sp>
        <p:nvSpPr>
          <p:cNvPr id="70" name="TextBox 69">
            <a:extLst>
              <a:ext uri="{FF2B5EF4-FFF2-40B4-BE49-F238E27FC236}">
                <a16:creationId xmlns:a16="http://schemas.microsoft.com/office/drawing/2014/main" id="{CCCFB207-DB4B-4454-989A-1623C79CBCF7}"/>
              </a:ext>
            </a:extLst>
          </p:cNvPr>
          <p:cNvSpPr txBox="1"/>
          <p:nvPr/>
        </p:nvSpPr>
        <p:spPr>
          <a:xfrm>
            <a:off x="6546695" y="2358341"/>
            <a:ext cx="1302965" cy="830997"/>
          </a:xfrm>
          <a:prstGeom prst="rect">
            <a:avLst/>
          </a:prstGeom>
          <a:noFill/>
        </p:spPr>
        <p:txBody>
          <a:bodyPr wrap="square" rtlCol="0">
            <a:spAutoFit/>
          </a:bodyPr>
          <a:lstStyle/>
          <a:p>
            <a:r>
              <a:rPr lang="en-US" sz="4800" b="1">
                <a:solidFill>
                  <a:srgbClr val="FFFF00"/>
                </a:solidFill>
                <a:latin typeface="Times New Roman" panose="02020603050405020304" pitchFamily="18" charset="0"/>
              </a:rPr>
              <a:t>32</a:t>
            </a:r>
            <a:endParaRPr lang="id-ID" sz="4800" b="1" dirty="0">
              <a:solidFill>
                <a:srgbClr val="FFFF00"/>
              </a:solidFill>
              <a:latin typeface="Times New Roman" panose="02020603050405020304" pitchFamily="18" charset="0"/>
            </a:endParaRPr>
          </a:p>
        </p:txBody>
      </p:sp>
      <p:sp>
        <p:nvSpPr>
          <p:cNvPr id="71" name="TextBox 70">
            <a:extLst>
              <a:ext uri="{FF2B5EF4-FFF2-40B4-BE49-F238E27FC236}">
                <a16:creationId xmlns:a16="http://schemas.microsoft.com/office/drawing/2014/main" id="{768D1304-B86B-4A6E-A3D8-69665C256D83}"/>
              </a:ext>
            </a:extLst>
          </p:cNvPr>
          <p:cNvSpPr txBox="1"/>
          <p:nvPr/>
        </p:nvSpPr>
        <p:spPr>
          <a:xfrm>
            <a:off x="3804120" y="3159125"/>
            <a:ext cx="5339549" cy="830997"/>
          </a:xfrm>
          <a:prstGeom prst="rect">
            <a:avLst/>
          </a:prstGeom>
          <a:noFill/>
        </p:spPr>
        <p:txBody>
          <a:bodyPr wrap="square" rtlCol="0">
            <a:spAutoFit/>
          </a:bodyPr>
          <a:lstStyle/>
          <a:p>
            <a:r>
              <a:rPr lang="en-US" sz="4800">
                <a:solidFill>
                  <a:schemeClr val="bg1"/>
                </a:solidFill>
                <a:latin typeface="Times New Roman" panose="02020603050405020304" pitchFamily="18" charset="0"/>
              </a:rPr>
              <a:t>32 000 : 100 = </a:t>
            </a:r>
            <a:endParaRPr lang="id-ID" sz="4800" dirty="0">
              <a:solidFill>
                <a:schemeClr val="bg1"/>
              </a:solidFill>
              <a:latin typeface="Times New Roman" panose="02020603050405020304" pitchFamily="18" charset="0"/>
            </a:endParaRPr>
          </a:p>
        </p:txBody>
      </p:sp>
      <p:sp>
        <p:nvSpPr>
          <p:cNvPr id="72" name="TextBox 71">
            <a:extLst>
              <a:ext uri="{FF2B5EF4-FFF2-40B4-BE49-F238E27FC236}">
                <a16:creationId xmlns:a16="http://schemas.microsoft.com/office/drawing/2014/main" id="{2A263B82-A6A0-4EB9-9564-0EF9F844679A}"/>
              </a:ext>
            </a:extLst>
          </p:cNvPr>
          <p:cNvSpPr txBox="1"/>
          <p:nvPr/>
        </p:nvSpPr>
        <p:spPr>
          <a:xfrm>
            <a:off x="7572218" y="3159124"/>
            <a:ext cx="1626019" cy="830997"/>
          </a:xfrm>
          <a:prstGeom prst="rect">
            <a:avLst/>
          </a:prstGeom>
          <a:noFill/>
        </p:spPr>
        <p:txBody>
          <a:bodyPr wrap="square" rtlCol="0">
            <a:spAutoFit/>
          </a:bodyPr>
          <a:lstStyle/>
          <a:p>
            <a:r>
              <a:rPr lang="en-US" sz="4800" b="1">
                <a:solidFill>
                  <a:srgbClr val="FFFF00"/>
                </a:solidFill>
                <a:latin typeface="Times New Roman" panose="02020603050405020304" pitchFamily="18" charset="0"/>
              </a:rPr>
              <a:t>320</a:t>
            </a:r>
            <a:endParaRPr lang="id-ID" sz="4800" b="1" dirty="0">
              <a:solidFill>
                <a:srgbClr val="FFFF00"/>
              </a:solidFill>
              <a:latin typeface="Times New Roman" panose="02020603050405020304" pitchFamily="18" charset="0"/>
            </a:endParaRPr>
          </a:p>
        </p:txBody>
      </p:sp>
      <p:pic>
        <p:nvPicPr>
          <p:cNvPr id="54" name="Picture 53">
            <a:extLst>
              <a:ext uri="{FF2B5EF4-FFF2-40B4-BE49-F238E27FC236}">
                <a16:creationId xmlns:a16="http://schemas.microsoft.com/office/drawing/2014/main" id="{E41C60AA-9E0A-4C61-AD1E-CAE9C5D90027}"/>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362124">
            <a:off x="7230153" y="2763315"/>
            <a:ext cx="4292600" cy="4292600"/>
          </a:xfrm>
          <a:prstGeom prst="rect">
            <a:avLst/>
          </a:prstGeom>
        </p:spPr>
      </p:pic>
    </p:spTree>
    <p:extLst>
      <p:ext uri="{BB962C8B-B14F-4D97-AF65-F5344CB8AC3E}">
        <p14:creationId xmlns:p14="http://schemas.microsoft.com/office/powerpoint/2010/main" val="29425586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14:bounceEnd="60000">
                                          <p:cBhvr additive="base">
                                            <p:cTn id="7" dur="500" fill="hold"/>
                                            <p:tgtEl>
                                              <p:spTgt spid="52"/>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5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60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60000">
                                          <p:cBhvr additive="base">
                                            <p:cTn id="11" dur="500" fill="hold"/>
                                            <p:tgtEl>
                                              <p:spTgt spid="3"/>
                                            </p:tgtEl>
                                            <p:attrNameLst>
                                              <p:attrName>ppt_x</p:attrName>
                                            </p:attrNameLst>
                                          </p:cBhvr>
                                          <p:tavLst>
                                            <p:tav tm="0">
                                              <p:val>
                                                <p:strVal val="#ppt_x"/>
                                              </p:val>
                                            </p:tav>
                                            <p:tav tm="100000">
                                              <p:val>
                                                <p:strVal val="#ppt_x"/>
                                              </p:val>
                                            </p:tav>
                                          </p:tavLst>
                                        </p:anim>
                                        <p:anim calcmode="lin" valueType="num" p14:bounceEnd="60000">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0000">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14:bounceEnd="60000">
                                          <p:cBhvr additive="base">
                                            <p:cTn id="15" dur="500" fill="hold"/>
                                            <p:tgtEl>
                                              <p:spTgt spid="74"/>
                                            </p:tgtEl>
                                            <p:attrNameLst>
                                              <p:attrName>ppt_x</p:attrName>
                                            </p:attrNameLst>
                                          </p:cBhvr>
                                          <p:tavLst>
                                            <p:tav tm="0">
                                              <p:val>
                                                <p:strVal val="#ppt_x"/>
                                              </p:val>
                                            </p:tav>
                                            <p:tav tm="100000">
                                              <p:val>
                                                <p:strVal val="#ppt_x"/>
                                              </p:val>
                                            </p:tav>
                                          </p:tavLst>
                                        </p:anim>
                                        <p:anim calcmode="lin" valueType="num" p14:bounceEnd="60000">
                                          <p:cBhvr additive="base">
                                            <p:cTn id="16" dur="500" fill="hold"/>
                                            <p:tgtEl>
                                              <p:spTgt spid="74"/>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8" fill="hold" grpId="0" nodeType="afterEffect" p14:presetBounceEnd="60000">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14:bounceEnd="60000">
                                          <p:cBhvr additive="base">
                                            <p:cTn id="20" dur="500" fill="hold"/>
                                            <p:tgtEl>
                                              <p:spTgt spid="53"/>
                                            </p:tgtEl>
                                            <p:attrNameLst>
                                              <p:attrName>ppt_x</p:attrName>
                                            </p:attrNameLst>
                                          </p:cBhvr>
                                          <p:tavLst>
                                            <p:tav tm="0">
                                              <p:val>
                                                <p:strVal val="0-#ppt_w/2"/>
                                              </p:val>
                                            </p:tav>
                                            <p:tav tm="100000">
                                              <p:val>
                                                <p:strVal val="#ppt_x"/>
                                              </p:val>
                                            </p:tav>
                                          </p:tavLst>
                                        </p:anim>
                                        <p:anim calcmode="lin" valueType="num" p14:bounceEnd="60000">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wipe(left)">
                                          <p:cBhvr>
                                            <p:cTn id="26" dur="500"/>
                                            <p:tgtEl>
                                              <p:spTgt spid="69"/>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70"/>
                                            </p:tgtEl>
                                            <p:attrNameLst>
                                              <p:attrName>style.visibility</p:attrName>
                                            </p:attrNameLst>
                                          </p:cBhvr>
                                          <p:to>
                                            <p:strVal val="visible"/>
                                          </p:to>
                                        </p:set>
                                        <p:animEffect transition="in" filter="wipe(left)">
                                          <p:cBhvr>
                                            <p:cTn id="30" dur="500"/>
                                            <p:tgtEl>
                                              <p:spTgt spid="7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wipe(left)">
                                          <p:cBhvr>
                                            <p:cTn id="35" dur="500"/>
                                            <p:tgtEl>
                                              <p:spTgt spid="71"/>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wipe(left)">
                                          <p:cBhvr>
                                            <p:cTn id="39"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3" grpId="0"/>
          <p:bldP spid="69" grpId="0"/>
          <p:bldP spid="70" grpId="0"/>
          <p:bldP spid="71" grpId="0"/>
          <p:bldP spid="7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ppt_x"/>
                                              </p:val>
                                            </p:tav>
                                            <p:tav tm="100000">
                                              <p:val>
                                                <p:strVal val="#ppt_x"/>
                                              </p:val>
                                            </p:tav>
                                          </p:tavLst>
                                        </p:anim>
                                        <p:anim calcmode="lin" valueType="num">
                                          <p:cBhvr additive="base">
                                            <p:cTn id="16" dur="500" fill="hold"/>
                                            <p:tgtEl>
                                              <p:spTgt spid="74"/>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0-#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wipe(left)">
                                          <p:cBhvr>
                                            <p:cTn id="26" dur="500"/>
                                            <p:tgtEl>
                                              <p:spTgt spid="69"/>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70"/>
                                            </p:tgtEl>
                                            <p:attrNameLst>
                                              <p:attrName>style.visibility</p:attrName>
                                            </p:attrNameLst>
                                          </p:cBhvr>
                                          <p:to>
                                            <p:strVal val="visible"/>
                                          </p:to>
                                        </p:set>
                                        <p:animEffect transition="in" filter="wipe(left)">
                                          <p:cBhvr>
                                            <p:cTn id="30" dur="500"/>
                                            <p:tgtEl>
                                              <p:spTgt spid="7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wipe(left)">
                                          <p:cBhvr>
                                            <p:cTn id="35" dur="500"/>
                                            <p:tgtEl>
                                              <p:spTgt spid="71"/>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wipe(left)">
                                          <p:cBhvr>
                                            <p:cTn id="39"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3" grpId="0"/>
          <p:bldP spid="69" grpId="0"/>
          <p:bldP spid="70" grpId="0"/>
          <p:bldP spid="71" grpId="0"/>
          <p:bldP spid="72"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9">
            <a:extLst>
              <a:ext uri="{FF2B5EF4-FFF2-40B4-BE49-F238E27FC236}">
                <a16:creationId xmlns:a16="http://schemas.microsoft.com/office/drawing/2014/main" id="{A36F8D87-2FBB-4653-8800-24A049E86D36}"/>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endParaRPr lang="en-US" altLang="en-US">
              <a:solidFill>
                <a:srgbClr val="000000"/>
              </a:solidFill>
            </a:endParaRPr>
          </a:p>
        </p:txBody>
      </p:sp>
      <p:sp>
        <p:nvSpPr>
          <p:cNvPr id="11267" name="Rectangle 40">
            <a:extLst>
              <a:ext uri="{FF2B5EF4-FFF2-40B4-BE49-F238E27FC236}">
                <a16:creationId xmlns:a16="http://schemas.microsoft.com/office/drawing/2014/main" id="{547C5DC4-7C35-47D5-838B-734307B98189}"/>
              </a:ext>
            </a:extLst>
          </p:cNvPr>
          <p:cNvSpPr>
            <a:spLocks noChangeArrowheads="1"/>
          </p:cNvSpPr>
          <p:nvPr/>
        </p:nvSpPr>
        <p:spPr bwMode="auto">
          <a:xfrm>
            <a:off x="1676401" y="3091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endParaRPr lang="en-US" altLang="en-US">
              <a:solidFill>
                <a:srgbClr val="000000"/>
              </a:solidFill>
            </a:endParaRPr>
          </a:p>
        </p:txBody>
      </p:sp>
      <p:sp>
        <p:nvSpPr>
          <p:cNvPr id="11268" name="Rectangle 70">
            <a:extLst>
              <a:ext uri="{FF2B5EF4-FFF2-40B4-BE49-F238E27FC236}">
                <a16:creationId xmlns:a16="http://schemas.microsoft.com/office/drawing/2014/main" id="{630C778D-5E8A-4903-BC49-6C25C7116313}"/>
              </a:ext>
            </a:extLst>
          </p:cNvPr>
          <p:cNvSpPr>
            <a:spLocks noChangeArrowheads="1"/>
          </p:cNvSpPr>
          <p:nvPr/>
        </p:nvSpPr>
        <p:spPr bwMode="auto">
          <a:xfrm>
            <a:off x="1524001" y="30490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endParaRPr lang="en-US" altLang="en-US">
              <a:solidFill>
                <a:srgbClr val="000000"/>
              </a:solidFill>
            </a:endParaRPr>
          </a:p>
        </p:txBody>
      </p:sp>
      <p:sp>
        <p:nvSpPr>
          <p:cNvPr id="48210" name="Text Box 82">
            <a:extLst>
              <a:ext uri="{FF2B5EF4-FFF2-40B4-BE49-F238E27FC236}">
                <a16:creationId xmlns:a16="http://schemas.microsoft.com/office/drawing/2014/main" id="{7F96F1DD-EC81-4C7C-9C35-77DA5DC21816}"/>
              </a:ext>
            </a:extLst>
          </p:cNvPr>
          <p:cNvSpPr txBox="1">
            <a:spLocks noChangeArrowheads="1"/>
          </p:cNvSpPr>
          <p:nvPr/>
        </p:nvSpPr>
        <p:spPr bwMode="auto">
          <a:xfrm>
            <a:off x="2365376" y="533401"/>
            <a:ext cx="361632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0" fontAlgn="base" hangingPunct="0">
              <a:spcBef>
                <a:spcPct val="50000"/>
              </a:spcBef>
              <a:spcAft>
                <a:spcPct val="0"/>
              </a:spcAft>
            </a:pPr>
            <a:r>
              <a:rPr lang="en-US" altLang="en-US" sz="2400" b="1">
                <a:solidFill>
                  <a:srgbClr val="0000CC"/>
                </a:solidFill>
              </a:rPr>
              <a:t>2/ Tìm x</a:t>
            </a:r>
          </a:p>
          <a:p>
            <a:pPr eaLnBrk="0" fontAlgn="base" hangingPunct="0">
              <a:spcBef>
                <a:spcPct val="50000"/>
              </a:spcBef>
              <a:spcAft>
                <a:spcPct val="0"/>
              </a:spcAft>
            </a:pPr>
            <a:r>
              <a:rPr lang="en-US" altLang="en-US" sz="2400" b="1">
                <a:solidFill>
                  <a:srgbClr val="0000CC"/>
                </a:solidFill>
              </a:rPr>
              <a:t>     a)  X x 40 = 25600</a:t>
            </a:r>
          </a:p>
        </p:txBody>
      </p:sp>
      <p:sp>
        <p:nvSpPr>
          <p:cNvPr id="48211" name="Text Box 83">
            <a:extLst>
              <a:ext uri="{FF2B5EF4-FFF2-40B4-BE49-F238E27FC236}">
                <a16:creationId xmlns:a16="http://schemas.microsoft.com/office/drawing/2014/main" id="{8B7819EC-3A54-49A5-8223-A2069871EAE3}"/>
              </a:ext>
            </a:extLst>
          </p:cNvPr>
          <p:cNvSpPr txBox="1">
            <a:spLocks noChangeArrowheads="1"/>
          </p:cNvSpPr>
          <p:nvPr/>
        </p:nvSpPr>
        <p:spPr bwMode="auto">
          <a:xfrm>
            <a:off x="3733800" y="1676400"/>
            <a:ext cx="28194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0" fontAlgn="base" hangingPunct="0">
              <a:spcBef>
                <a:spcPct val="50000"/>
              </a:spcBef>
              <a:spcAft>
                <a:spcPct val="0"/>
              </a:spcAft>
            </a:pPr>
            <a:r>
              <a:rPr lang="en-US" altLang="en-US" sz="2400" b="1">
                <a:solidFill>
                  <a:srgbClr val="0000FF"/>
                </a:solidFill>
              </a:rPr>
              <a:t>X = 25600 : 40</a:t>
            </a:r>
          </a:p>
          <a:p>
            <a:pPr eaLnBrk="0" fontAlgn="base" hangingPunct="0">
              <a:spcBef>
                <a:spcPct val="50000"/>
              </a:spcBef>
              <a:spcAft>
                <a:spcPct val="0"/>
              </a:spcAft>
            </a:pPr>
            <a:r>
              <a:rPr lang="en-US" altLang="en-US" sz="2400" b="1">
                <a:solidFill>
                  <a:srgbClr val="0000FF"/>
                </a:solidFill>
              </a:rPr>
              <a:t>X =  640</a:t>
            </a:r>
          </a:p>
        </p:txBody>
      </p:sp>
      <p:sp>
        <p:nvSpPr>
          <p:cNvPr id="7" name="Text Box 82">
            <a:extLst>
              <a:ext uri="{FF2B5EF4-FFF2-40B4-BE49-F238E27FC236}">
                <a16:creationId xmlns:a16="http://schemas.microsoft.com/office/drawing/2014/main" id="{26D35A87-287C-42DA-B619-D86502FB1BAE}"/>
              </a:ext>
            </a:extLst>
          </p:cNvPr>
          <p:cNvSpPr txBox="1">
            <a:spLocks noChangeArrowheads="1"/>
          </p:cNvSpPr>
          <p:nvPr/>
        </p:nvSpPr>
        <p:spPr bwMode="auto">
          <a:xfrm>
            <a:off x="2751139" y="3208339"/>
            <a:ext cx="361632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0" fontAlgn="base" hangingPunct="0">
              <a:spcBef>
                <a:spcPct val="50000"/>
              </a:spcBef>
              <a:spcAft>
                <a:spcPct val="0"/>
              </a:spcAft>
            </a:pPr>
            <a:r>
              <a:rPr lang="en-US" altLang="en-US" sz="2400" b="1">
                <a:solidFill>
                  <a:srgbClr val="0000CC"/>
                </a:solidFill>
              </a:rPr>
              <a:t>b)  X x 90 = 37800</a:t>
            </a:r>
          </a:p>
        </p:txBody>
      </p:sp>
      <p:sp>
        <p:nvSpPr>
          <p:cNvPr id="8" name="Text Box 83">
            <a:extLst>
              <a:ext uri="{FF2B5EF4-FFF2-40B4-BE49-F238E27FC236}">
                <a16:creationId xmlns:a16="http://schemas.microsoft.com/office/drawing/2014/main" id="{DA81DD7B-C94A-4554-92D8-8C6F31540683}"/>
              </a:ext>
            </a:extLst>
          </p:cNvPr>
          <p:cNvSpPr txBox="1">
            <a:spLocks noChangeArrowheads="1"/>
          </p:cNvSpPr>
          <p:nvPr/>
        </p:nvSpPr>
        <p:spPr bwMode="auto">
          <a:xfrm>
            <a:off x="3722688" y="3708400"/>
            <a:ext cx="28194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0" fontAlgn="base" hangingPunct="0">
              <a:spcBef>
                <a:spcPct val="50000"/>
              </a:spcBef>
              <a:spcAft>
                <a:spcPct val="0"/>
              </a:spcAft>
            </a:pPr>
            <a:r>
              <a:rPr lang="en-US" altLang="en-US" sz="2400" b="1">
                <a:solidFill>
                  <a:srgbClr val="0000FF"/>
                </a:solidFill>
              </a:rPr>
              <a:t>X = 37800 : 90</a:t>
            </a:r>
          </a:p>
          <a:p>
            <a:pPr eaLnBrk="0" fontAlgn="base" hangingPunct="0">
              <a:spcBef>
                <a:spcPct val="50000"/>
              </a:spcBef>
              <a:spcAft>
                <a:spcPct val="0"/>
              </a:spcAft>
            </a:pPr>
            <a:r>
              <a:rPr lang="en-US" altLang="en-US" sz="2400" b="1">
                <a:solidFill>
                  <a:srgbClr val="0000FF"/>
                </a:solidFill>
              </a:rPr>
              <a:t>X =  420</a:t>
            </a: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8210"/>
                                        </p:tgtEl>
                                        <p:attrNameLst>
                                          <p:attrName>style.visibility</p:attrName>
                                        </p:attrNameLst>
                                      </p:cBhvr>
                                      <p:to>
                                        <p:strVal val="visible"/>
                                      </p:to>
                                    </p:set>
                                    <p:animEffect transition="in" filter="diamond(in)">
                                      <p:cBhvr>
                                        <p:cTn id="7" dur="2000"/>
                                        <p:tgtEl>
                                          <p:spTgt spid="482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8211"/>
                                        </p:tgtEl>
                                        <p:attrNameLst>
                                          <p:attrName>style.visibility</p:attrName>
                                        </p:attrNameLst>
                                      </p:cBhvr>
                                      <p:to>
                                        <p:strVal val="visible"/>
                                      </p:to>
                                    </p:set>
                                    <p:anim calcmode="lin" valueType="num">
                                      <p:cBhvr additive="base">
                                        <p:cTn id="12" dur="500" fill="hold"/>
                                        <p:tgtEl>
                                          <p:spTgt spid="48211"/>
                                        </p:tgtEl>
                                        <p:attrNameLst>
                                          <p:attrName>ppt_x</p:attrName>
                                        </p:attrNameLst>
                                      </p:cBhvr>
                                      <p:tavLst>
                                        <p:tav tm="0">
                                          <p:val>
                                            <p:strVal val="#ppt_x"/>
                                          </p:val>
                                        </p:tav>
                                        <p:tav tm="100000">
                                          <p:val>
                                            <p:strVal val="#ppt_x"/>
                                          </p:val>
                                        </p:tav>
                                      </p:tavLst>
                                    </p:anim>
                                    <p:anim calcmode="lin" valueType="num">
                                      <p:cBhvr additive="base">
                                        <p:cTn id="13" dur="500" fill="hold"/>
                                        <p:tgtEl>
                                          <p:spTgt spid="4821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amond(in)">
                                      <p:cBhvr>
                                        <p:cTn id="18" dur="20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10" grpId="0"/>
      <p:bldP spid="48211"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194997"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89978A"/>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grpSp>
        <p:nvGrpSpPr>
          <p:cNvPr id="98" name="Group 97"/>
          <p:cNvGrpSpPr/>
          <p:nvPr/>
        </p:nvGrpSpPr>
        <p:grpSpPr>
          <a:xfrm>
            <a:off x="-332524"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sp>
        <p:nvSpPr>
          <p:cNvPr id="2" name="Rounded Rectangle 1"/>
          <p:cNvSpPr/>
          <p:nvPr/>
        </p:nvSpPr>
        <p:spPr>
          <a:xfrm>
            <a:off x="-795131" y="268672"/>
            <a:ext cx="11088590" cy="6342742"/>
          </a:xfrm>
          <a:prstGeom prst="roundRect">
            <a:avLst>
              <a:gd name="adj" fmla="val 8519"/>
            </a:avLst>
          </a:prstGeom>
          <a:solidFill>
            <a:srgbClr val="E0C9A8"/>
          </a:solidFill>
          <a:ln>
            <a:solidFill>
              <a:srgbClr val="E0C9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7" name="Group 96"/>
          <p:cNvGrpSpPr/>
          <p:nvPr/>
        </p:nvGrpSpPr>
        <p:grpSpPr>
          <a:xfrm>
            <a:off x="-9783828"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76385"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sp>
        <p:nvSpPr>
          <p:cNvPr id="3" name="Rectangle: Rounded Corners 2">
            <a:extLst>
              <a:ext uri="{FF2B5EF4-FFF2-40B4-BE49-F238E27FC236}">
                <a16:creationId xmlns:a16="http://schemas.microsoft.com/office/drawing/2014/main" id="{FFC125C2-B636-47F8-8CE2-927C108239B3}"/>
              </a:ext>
            </a:extLst>
          </p:cNvPr>
          <p:cNvSpPr/>
          <p:nvPr/>
        </p:nvSpPr>
        <p:spPr>
          <a:xfrm>
            <a:off x="1545781" y="1099515"/>
            <a:ext cx="3304412" cy="473106"/>
          </a:xfrm>
          <a:prstGeom prst="roundRect">
            <a:avLst/>
          </a:prstGeom>
          <a:solidFill>
            <a:srgbClr val="FFFF5B">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Rounded Corners 100">
            <a:extLst>
              <a:ext uri="{FF2B5EF4-FFF2-40B4-BE49-F238E27FC236}">
                <a16:creationId xmlns:a16="http://schemas.microsoft.com/office/drawing/2014/main" id="{3FC28B6A-8009-44CC-B67C-16EFE755E60D}"/>
              </a:ext>
            </a:extLst>
          </p:cNvPr>
          <p:cNvSpPr/>
          <p:nvPr/>
        </p:nvSpPr>
        <p:spPr>
          <a:xfrm>
            <a:off x="2829632" y="1723065"/>
            <a:ext cx="6566106" cy="473099"/>
          </a:xfrm>
          <a:prstGeom prst="roundRect">
            <a:avLst/>
          </a:prstGeom>
          <a:solidFill>
            <a:srgbClr val="FFFF5B">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Rounded Corners 101">
            <a:extLst>
              <a:ext uri="{FF2B5EF4-FFF2-40B4-BE49-F238E27FC236}">
                <a16:creationId xmlns:a16="http://schemas.microsoft.com/office/drawing/2014/main" id="{456B3DF8-D4F0-4C99-AE12-75607E31AEEB}"/>
              </a:ext>
            </a:extLst>
          </p:cNvPr>
          <p:cNvSpPr/>
          <p:nvPr/>
        </p:nvSpPr>
        <p:spPr>
          <a:xfrm>
            <a:off x="1515269" y="2353494"/>
            <a:ext cx="1358018" cy="459328"/>
          </a:xfrm>
          <a:prstGeom prst="roundRect">
            <a:avLst/>
          </a:prstGeom>
          <a:solidFill>
            <a:srgbClr val="FFFF5B">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89177EB2-8A19-40EE-BAF8-456636357E99}"/>
              </a:ext>
            </a:extLst>
          </p:cNvPr>
          <p:cNvSpPr/>
          <p:nvPr/>
        </p:nvSpPr>
        <p:spPr>
          <a:xfrm>
            <a:off x="3730171" y="2333478"/>
            <a:ext cx="5899971" cy="459329"/>
          </a:xfrm>
          <a:prstGeom prst="round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Rounded Corners 103">
            <a:extLst>
              <a:ext uri="{FF2B5EF4-FFF2-40B4-BE49-F238E27FC236}">
                <a16:creationId xmlns:a16="http://schemas.microsoft.com/office/drawing/2014/main" id="{39553E31-5F89-4A59-A874-3FCB8ABD41CC}"/>
              </a:ext>
            </a:extLst>
          </p:cNvPr>
          <p:cNvSpPr/>
          <p:nvPr/>
        </p:nvSpPr>
        <p:spPr>
          <a:xfrm>
            <a:off x="1594794" y="3163871"/>
            <a:ext cx="8231867" cy="3280470"/>
          </a:xfrm>
          <a:prstGeom prst="roundRect">
            <a:avLst>
              <a:gd name="adj" fmla="val 10314"/>
            </a:avLst>
          </a:prstGeom>
          <a:solidFill>
            <a:srgbClr val="C7DDF1">
              <a:alpha val="80000"/>
            </a:srgbClr>
          </a:solidFill>
          <a:ln w="28575">
            <a:solidFill>
              <a:schemeClr val="accent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a:extLst>
              <a:ext uri="{FF2B5EF4-FFF2-40B4-BE49-F238E27FC236}">
                <a16:creationId xmlns:a16="http://schemas.microsoft.com/office/drawing/2014/main" id="{776CD6D3-9F46-4C21-A4EF-65ACB408C66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12464" y="4551491"/>
            <a:ext cx="2395682" cy="2395682"/>
          </a:xfrm>
          <a:prstGeom prst="rect">
            <a:avLst/>
          </a:prstGeom>
        </p:spPr>
      </p:pic>
      <p:sp>
        <p:nvSpPr>
          <p:cNvPr id="105" name="!!TextBox 78">
            <a:extLst>
              <a:ext uri="{FF2B5EF4-FFF2-40B4-BE49-F238E27FC236}">
                <a16:creationId xmlns:a16="http://schemas.microsoft.com/office/drawing/2014/main" id="{895651C5-42CA-4A58-9524-5959BE535A2B}"/>
              </a:ext>
            </a:extLst>
          </p:cNvPr>
          <p:cNvSpPr txBox="1"/>
          <p:nvPr/>
        </p:nvSpPr>
        <p:spPr>
          <a:xfrm>
            <a:off x="1715223" y="3486247"/>
            <a:ext cx="8091753" cy="1323439"/>
          </a:xfrm>
          <a:prstGeom prst="rect">
            <a:avLst/>
          </a:prstGeom>
          <a:noFill/>
        </p:spPr>
        <p:txBody>
          <a:bodyPr wrap="square" rtlCol="0">
            <a:spAutoFit/>
          </a:bodyPr>
          <a:lstStyle/>
          <a:p>
            <a:pPr indent="465138"/>
            <a:r>
              <a:rPr lang="en-US" sz="4000">
                <a:solidFill>
                  <a:srgbClr val="C00000"/>
                </a:solidFill>
                <a:latin typeface="Tahoma" panose="020B0604030504040204" pitchFamily="34" charset="0"/>
                <a:ea typeface="Tahoma" panose="020B0604030504040204" pitchFamily="34" charset="0"/>
                <a:cs typeface="Tahoma" panose="020B0604030504040204" pitchFamily="34" charset="0"/>
              </a:rPr>
              <a:t>Nếu mỗi toa xe chở được 20 tấn hàng thì cần số toa xe là:</a:t>
            </a:r>
            <a:endParaRPr lang="id-ID" sz="40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71" name="!!TextBox 63">
            <a:extLst>
              <a:ext uri="{FF2B5EF4-FFF2-40B4-BE49-F238E27FC236}">
                <a16:creationId xmlns:a16="http://schemas.microsoft.com/office/drawing/2014/main" id="{BBB592A3-8BE0-4DC1-8BCF-224D86C89BB0}"/>
              </a:ext>
            </a:extLst>
          </p:cNvPr>
          <p:cNvSpPr txBox="1"/>
          <p:nvPr/>
        </p:nvSpPr>
        <p:spPr>
          <a:xfrm>
            <a:off x="1561862" y="156959"/>
            <a:ext cx="8605480" cy="2769989"/>
          </a:xfrm>
          <a:prstGeom prst="rect">
            <a:avLst/>
          </a:prstGeom>
          <a:noFill/>
        </p:spPr>
        <p:txBody>
          <a:bodyPr wrap="square" rtlCol="0">
            <a:spAutoFit/>
          </a:bodyPr>
          <a:lstStyle/>
          <a:p>
            <a:r>
              <a:rPr lang="en-US" sz="5400" b="1" u="sng">
                <a:solidFill>
                  <a:srgbClr val="253232"/>
                </a:solidFill>
                <a:latin typeface="UVN Bay Buom" panose="00000400000000000000" pitchFamily="2" charset="0"/>
              </a:rPr>
              <a:t>Bài 3</a:t>
            </a:r>
            <a:r>
              <a:rPr lang="en-US" sz="5400" b="1">
                <a:solidFill>
                  <a:srgbClr val="253232"/>
                </a:solidFill>
                <a:latin typeface="UVN Bay Buom" panose="00000400000000000000" pitchFamily="2" charset="0"/>
              </a:rPr>
              <a:t>: </a:t>
            </a:r>
            <a:r>
              <a:rPr lang="en-US" sz="4000" b="1">
                <a:solidFill>
                  <a:srgbClr val="253232"/>
                </a:solidFill>
                <a:latin typeface="UVN Bay Buom" panose="00000400000000000000" pitchFamily="2" charset="0"/>
              </a:rPr>
              <a:t>Người ta dự định xếp </a:t>
            </a:r>
          </a:p>
          <a:p>
            <a:r>
              <a:rPr lang="en-US" sz="4000" b="1">
                <a:solidFill>
                  <a:srgbClr val="253232"/>
                </a:solidFill>
                <a:latin typeface="UVN Bay Buom" panose="00000400000000000000" pitchFamily="2" charset="0"/>
              </a:rPr>
              <a:t>180 tấn hàng lên các toa xe lửa. Nếu mỗi toa xe chở được 20 tấn hàng thì cần mấy toa xe loại đó?</a:t>
            </a:r>
            <a:endParaRPr lang="id-ID" sz="5400" b="1" dirty="0">
              <a:solidFill>
                <a:srgbClr val="253232"/>
              </a:solidFill>
              <a:latin typeface="UVN Bay Buom" panose="00000400000000000000" pitchFamily="2" charset="0"/>
            </a:endParaRPr>
          </a:p>
        </p:txBody>
      </p:sp>
      <p:sp>
        <p:nvSpPr>
          <p:cNvPr id="106" name="!!TextBox 78">
            <a:extLst>
              <a:ext uri="{FF2B5EF4-FFF2-40B4-BE49-F238E27FC236}">
                <a16:creationId xmlns:a16="http://schemas.microsoft.com/office/drawing/2014/main" id="{A697FC76-CE6E-4054-893C-6C51D8FB7BC3}"/>
              </a:ext>
            </a:extLst>
          </p:cNvPr>
          <p:cNvSpPr txBox="1"/>
          <p:nvPr/>
        </p:nvSpPr>
        <p:spPr>
          <a:xfrm>
            <a:off x="2571526" y="4763072"/>
            <a:ext cx="5646000" cy="707886"/>
          </a:xfrm>
          <a:prstGeom prst="rect">
            <a:avLst/>
          </a:prstGeom>
          <a:noFill/>
        </p:spPr>
        <p:txBody>
          <a:bodyPr wrap="square" rtlCol="0">
            <a:spAutoFit/>
          </a:bodyPr>
          <a:lstStyle/>
          <a:p>
            <a:pPr indent="465138"/>
            <a:r>
              <a:rPr lang="en-US" sz="4000">
                <a:solidFill>
                  <a:srgbClr val="C00000"/>
                </a:solidFill>
                <a:latin typeface="Tahoma" panose="020B0604030504040204" pitchFamily="34" charset="0"/>
                <a:ea typeface="Tahoma" panose="020B0604030504040204" pitchFamily="34" charset="0"/>
                <a:cs typeface="Tahoma" panose="020B0604030504040204" pitchFamily="34" charset="0"/>
              </a:rPr>
              <a:t>180 : 20 = 9 (toa xe)</a:t>
            </a:r>
            <a:endParaRPr lang="id-ID" sz="40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09" name="!!TextBox 78">
            <a:extLst>
              <a:ext uri="{FF2B5EF4-FFF2-40B4-BE49-F238E27FC236}">
                <a16:creationId xmlns:a16="http://schemas.microsoft.com/office/drawing/2014/main" id="{02F43131-3D39-440B-B28F-2897DF82D2B0}"/>
              </a:ext>
            </a:extLst>
          </p:cNvPr>
          <p:cNvSpPr txBox="1"/>
          <p:nvPr/>
        </p:nvSpPr>
        <p:spPr>
          <a:xfrm>
            <a:off x="2995892" y="5449609"/>
            <a:ext cx="4534526" cy="707886"/>
          </a:xfrm>
          <a:prstGeom prst="rect">
            <a:avLst/>
          </a:prstGeom>
          <a:noFill/>
        </p:spPr>
        <p:txBody>
          <a:bodyPr wrap="square" rtlCol="0">
            <a:spAutoFit/>
          </a:bodyPr>
          <a:lstStyle/>
          <a:p>
            <a:pPr indent="465138"/>
            <a:r>
              <a:rPr lang="en-US" sz="4000">
                <a:solidFill>
                  <a:srgbClr val="C00000"/>
                </a:solidFill>
                <a:latin typeface="Tahoma" panose="020B0604030504040204" pitchFamily="34" charset="0"/>
                <a:ea typeface="Tahoma" panose="020B0604030504040204" pitchFamily="34" charset="0"/>
                <a:cs typeface="Tahoma" panose="020B0604030504040204" pitchFamily="34" charset="0"/>
              </a:rPr>
              <a:t>Đáp số: 9 toa xe</a:t>
            </a:r>
            <a:endParaRPr lang="id-ID" sz="40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479839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1"/>
                                        </p:tgtEl>
                                        <p:attrNameLst>
                                          <p:attrName>style.visibility</p:attrName>
                                        </p:attrNameLst>
                                      </p:cBhvr>
                                      <p:to>
                                        <p:strVal val="visible"/>
                                      </p:to>
                                    </p:set>
                                    <p:animEffect transition="in" filter="wipe(left)">
                                      <p:cBhvr>
                                        <p:cTn id="10" dur="500"/>
                                        <p:tgtEl>
                                          <p:spTgt spid="10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2"/>
                                        </p:tgtEl>
                                        <p:attrNameLst>
                                          <p:attrName>style.visibility</p:attrName>
                                        </p:attrNameLst>
                                      </p:cBhvr>
                                      <p:to>
                                        <p:strVal val="visible"/>
                                      </p:to>
                                    </p:set>
                                    <p:animEffect transition="in" filter="wipe(left)">
                                      <p:cBhvr>
                                        <p:cTn id="13" dur="500"/>
                                        <p:tgtEl>
                                          <p:spTgt spid="10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3"/>
                                        </p:tgtEl>
                                        <p:attrNameLst>
                                          <p:attrName>style.visibility</p:attrName>
                                        </p:attrNameLst>
                                      </p:cBhvr>
                                      <p:to>
                                        <p:strVal val="visible"/>
                                      </p:to>
                                    </p:set>
                                    <p:animEffect transition="in" filter="wipe(left)">
                                      <p:cBhvr>
                                        <p:cTn id="18" dur="500"/>
                                        <p:tgtEl>
                                          <p:spTgt spid="10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04"/>
                                        </p:tgtEl>
                                        <p:attrNameLst>
                                          <p:attrName>style.visibility</p:attrName>
                                        </p:attrNameLst>
                                      </p:cBhvr>
                                      <p:to>
                                        <p:strVal val="visible"/>
                                      </p:to>
                                    </p:set>
                                    <p:anim calcmode="lin" valueType="num">
                                      <p:cBhvr>
                                        <p:cTn id="23" dur="500" fill="hold"/>
                                        <p:tgtEl>
                                          <p:spTgt spid="104"/>
                                        </p:tgtEl>
                                        <p:attrNameLst>
                                          <p:attrName>ppt_w</p:attrName>
                                        </p:attrNameLst>
                                      </p:cBhvr>
                                      <p:tavLst>
                                        <p:tav tm="0">
                                          <p:val>
                                            <p:fltVal val="0"/>
                                          </p:val>
                                        </p:tav>
                                        <p:tav tm="100000">
                                          <p:val>
                                            <p:strVal val="#ppt_w"/>
                                          </p:val>
                                        </p:tav>
                                      </p:tavLst>
                                    </p:anim>
                                    <p:anim calcmode="lin" valueType="num">
                                      <p:cBhvr>
                                        <p:cTn id="24" dur="500" fill="hold"/>
                                        <p:tgtEl>
                                          <p:spTgt spid="104"/>
                                        </p:tgtEl>
                                        <p:attrNameLst>
                                          <p:attrName>ppt_h</p:attrName>
                                        </p:attrNameLst>
                                      </p:cBhvr>
                                      <p:tavLst>
                                        <p:tav tm="0">
                                          <p:val>
                                            <p:fltVal val="0"/>
                                          </p:val>
                                        </p:tav>
                                        <p:tav tm="100000">
                                          <p:val>
                                            <p:strVal val="#ppt_h"/>
                                          </p:val>
                                        </p:tav>
                                      </p:tavLst>
                                    </p:anim>
                                    <p:animEffect transition="in" filter="fade">
                                      <p:cBhvr>
                                        <p:cTn id="25" dur="500"/>
                                        <p:tgtEl>
                                          <p:spTgt spid="104"/>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05"/>
                                        </p:tgtEl>
                                        <p:attrNameLst>
                                          <p:attrName>style.visibility</p:attrName>
                                        </p:attrNameLst>
                                      </p:cBhvr>
                                      <p:to>
                                        <p:strVal val="visible"/>
                                      </p:to>
                                    </p:set>
                                    <p:animEffect transition="in" filter="fade">
                                      <p:cBhvr>
                                        <p:cTn id="30" dur="1000"/>
                                        <p:tgtEl>
                                          <p:spTgt spid="105"/>
                                        </p:tgtEl>
                                      </p:cBhvr>
                                    </p:animEffect>
                                    <p:anim calcmode="lin" valueType="num">
                                      <p:cBhvr>
                                        <p:cTn id="31" dur="1000" fill="hold"/>
                                        <p:tgtEl>
                                          <p:spTgt spid="105"/>
                                        </p:tgtEl>
                                        <p:attrNameLst>
                                          <p:attrName>ppt_x</p:attrName>
                                        </p:attrNameLst>
                                      </p:cBhvr>
                                      <p:tavLst>
                                        <p:tav tm="0">
                                          <p:val>
                                            <p:strVal val="#ppt_x"/>
                                          </p:val>
                                        </p:tav>
                                        <p:tav tm="100000">
                                          <p:val>
                                            <p:strVal val="#ppt_x"/>
                                          </p:val>
                                        </p:tav>
                                      </p:tavLst>
                                    </p:anim>
                                    <p:anim calcmode="lin" valueType="num">
                                      <p:cBhvr>
                                        <p:cTn id="32" dur="1000" fill="hold"/>
                                        <p:tgtEl>
                                          <p:spTgt spid="105"/>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06"/>
                                        </p:tgtEl>
                                        <p:attrNameLst>
                                          <p:attrName>style.visibility</p:attrName>
                                        </p:attrNameLst>
                                      </p:cBhvr>
                                      <p:to>
                                        <p:strVal val="visible"/>
                                      </p:to>
                                    </p:set>
                                    <p:animEffect transition="in" filter="fade">
                                      <p:cBhvr>
                                        <p:cTn id="35" dur="1000"/>
                                        <p:tgtEl>
                                          <p:spTgt spid="106"/>
                                        </p:tgtEl>
                                      </p:cBhvr>
                                    </p:animEffect>
                                    <p:anim calcmode="lin" valueType="num">
                                      <p:cBhvr>
                                        <p:cTn id="36" dur="1000" fill="hold"/>
                                        <p:tgtEl>
                                          <p:spTgt spid="106"/>
                                        </p:tgtEl>
                                        <p:attrNameLst>
                                          <p:attrName>ppt_x</p:attrName>
                                        </p:attrNameLst>
                                      </p:cBhvr>
                                      <p:tavLst>
                                        <p:tav tm="0">
                                          <p:val>
                                            <p:strVal val="#ppt_x"/>
                                          </p:val>
                                        </p:tav>
                                        <p:tav tm="100000">
                                          <p:val>
                                            <p:strVal val="#ppt_x"/>
                                          </p:val>
                                        </p:tav>
                                      </p:tavLst>
                                    </p:anim>
                                    <p:anim calcmode="lin" valueType="num">
                                      <p:cBhvr>
                                        <p:cTn id="37" dur="1000" fill="hold"/>
                                        <p:tgtEl>
                                          <p:spTgt spid="10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09"/>
                                        </p:tgtEl>
                                        <p:attrNameLst>
                                          <p:attrName>style.visibility</p:attrName>
                                        </p:attrNameLst>
                                      </p:cBhvr>
                                      <p:to>
                                        <p:strVal val="visible"/>
                                      </p:to>
                                    </p:set>
                                    <p:animEffect transition="in" filter="fade">
                                      <p:cBhvr>
                                        <p:cTn id="40" dur="1000"/>
                                        <p:tgtEl>
                                          <p:spTgt spid="109"/>
                                        </p:tgtEl>
                                      </p:cBhvr>
                                    </p:animEffect>
                                    <p:anim calcmode="lin" valueType="num">
                                      <p:cBhvr>
                                        <p:cTn id="41" dur="1000" fill="hold"/>
                                        <p:tgtEl>
                                          <p:spTgt spid="109"/>
                                        </p:tgtEl>
                                        <p:attrNameLst>
                                          <p:attrName>ppt_x</p:attrName>
                                        </p:attrNameLst>
                                      </p:cBhvr>
                                      <p:tavLst>
                                        <p:tav tm="0">
                                          <p:val>
                                            <p:strVal val="#ppt_x"/>
                                          </p:val>
                                        </p:tav>
                                        <p:tav tm="100000">
                                          <p:val>
                                            <p:strVal val="#ppt_x"/>
                                          </p:val>
                                        </p:tav>
                                      </p:tavLst>
                                    </p:anim>
                                    <p:anim calcmode="lin" valueType="num">
                                      <p:cBhvr>
                                        <p:cTn id="42"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1" grpId="0" animBg="1"/>
      <p:bldP spid="102" grpId="0" animBg="1"/>
      <p:bldP spid="103" grpId="0" animBg="1"/>
      <p:bldP spid="104" grpId="0" animBg="1"/>
      <p:bldP spid="105" grpId="0"/>
      <p:bldP spid="106" grpId="0"/>
      <p:bldP spid="10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194997"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89978A"/>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grpSp>
        <p:nvGrpSpPr>
          <p:cNvPr id="98" name="Group 97"/>
          <p:cNvGrpSpPr/>
          <p:nvPr/>
        </p:nvGrpSpPr>
        <p:grpSpPr>
          <a:xfrm>
            <a:off x="-332524"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grpSp>
        <p:nvGrpSpPr>
          <p:cNvPr id="97" name="Group 96"/>
          <p:cNvGrpSpPr/>
          <p:nvPr/>
        </p:nvGrpSpPr>
        <p:grpSpPr>
          <a:xfrm>
            <a:off x="-454634"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76385"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sp>
        <p:nvSpPr>
          <p:cNvPr id="53" name="TextBox 52"/>
          <p:cNvSpPr txBox="1"/>
          <p:nvPr/>
        </p:nvSpPr>
        <p:spPr>
          <a:xfrm>
            <a:off x="2902856" y="-1413164"/>
            <a:ext cx="184731" cy="369332"/>
          </a:xfrm>
          <a:prstGeom prst="rect">
            <a:avLst/>
          </a:prstGeom>
          <a:noFill/>
        </p:spPr>
        <p:txBody>
          <a:bodyPr wrap="none" rtlCol="0">
            <a:spAutoFit/>
          </a:bodyPr>
          <a:lstStyle/>
          <a:p>
            <a:endParaRPr lang="id-ID" dirty="0"/>
          </a:p>
        </p:txBody>
      </p:sp>
      <p:sp>
        <p:nvSpPr>
          <p:cNvPr id="74" name="TextBox 73"/>
          <p:cNvSpPr txBox="1"/>
          <p:nvPr/>
        </p:nvSpPr>
        <p:spPr>
          <a:xfrm>
            <a:off x="2346545" y="2062473"/>
            <a:ext cx="1643629" cy="4154984"/>
          </a:xfrm>
          <a:prstGeom prst="rect">
            <a:avLst/>
          </a:prstGeom>
          <a:noFill/>
        </p:spPr>
        <p:txBody>
          <a:bodyPr wrap="square" rtlCol="0">
            <a:spAutoFit/>
          </a:bodyPr>
          <a:lstStyle/>
          <a:p>
            <a:pPr algn="ctr"/>
            <a:r>
              <a:rPr lang="id-ID" sz="2400" dirty="0">
                <a:solidFill>
                  <a:srgbClr val="591910"/>
                </a:solidFill>
                <a:latin typeface="Times New Roman" panose="02020603050405020304" pitchFamily="18" charset="0"/>
              </a:rPr>
              <a:t>Mercury is the closest planet to the Sun and the smallest one in the Sollar System, it’s only a bit larger than Moon. </a:t>
            </a:r>
            <a:endParaRPr lang="id-ID" sz="2400" dirty="0">
              <a:solidFill>
                <a:srgbClr val="591910"/>
              </a:solidFill>
            </a:endParaRPr>
          </a:p>
        </p:txBody>
      </p:sp>
      <p:sp>
        <p:nvSpPr>
          <p:cNvPr id="75" name="TextBox 74"/>
          <p:cNvSpPr txBox="1"/>
          <p:nvPr/>
        </p:nvSpPr>
        <p:spPr>
          <a:xfrm>
            <a:off x="4939227" y="2062473"/>
            <a:ext cx="1643629" cy="4154984"/>
          </a:xfrm>
          <a:prstGeom prst="rect">
            <a:avLst/>
          </a:prstGeom>
          <a:noFill/>
        </p:spPr>
        <p:txBody>
          <a:bodyPr wrap="square" rtlCol="0">
            <a:spAutoFit/>
          </a:bodyPr>
          <a:lstStyle/>
          <a:p>
            <a:pPr algn="ctr"/>
            <a:r>
              <a:rPr lang="id-ID" sz="2400" dirty="0">
                <a:solidFill>
                  <a:srgbClr val="591910"/>
                </a:solidFill>
                <a:latin typeface="Times New Roman" panose="02020603050405020304" pitchFamily="18" charset="0"/>
              </a:rPr>
              <a:t>Mercury is the closest planet to the Sun and the smallest one in the Sollar System, it’s only a bit larger than Moon. </a:t>
            </a:r>
            <a:endParaRPr lang="id-ID" sz="2400" dirty="0">
              <a:solidFill>
                <a:srgbClr val="591910"/>
              </a:solidFill>
            </a:endParaRPr>
          </a:p>
        </p:txBody>
      </p:sp>
      <p:sp>
        <p:nvSpPr>
          <p:cNvPr id="76" name="TextBox 75"/>
          <p:cNvSpPr txBox="1"/>
          <p:nvPr/>
        </p:nvSpPr>
        <p:spPr>
          <a:xfrm>
            <a:off x="7468861" y="2030599"/>
            <a:ext cx="1643629" cy="4154984"/>
          </a:xfrm>
          <a:prstGeom prst="rect">
            <a:avLst/>
          </a:prstGeom>
          <a:noFill/>
        </p:spPr>
        <p:txBody>
          <a:bodyPr wrap="square" rtlCol="0">
            <a:spAutoFit/>
          </a:bodyPr>
          <a:lstStyle/>
          <a:p>
            <a:pPr algn="ctr"/>
            <a:r>
              <a:rPr lang="id-ID" sz="2400" dirty="0">
                <a:solidFill>
                  <a:srgbClr val="591910"/>
                </a:solidFill>
                <a:latin typeface="Times New Roman" panose="02020603050405020304" pitchFamily="18" charset="0"/>
              </a:rPr>
              <a:t>Mercury is the closest planet to the Sun and the smallest one in the Sollar System, it’s only a bit larger than Moon. </a:t>
            </a:r>
            <a:endParaRPr lang="id-ID" sz="2400" dirty="0">
              <a:solidFill>
                <a:srgbClr val="591910"/>
              </a:solidFill>
            </a:endParaRPr>
          </a:p>
        </p:txBody>
      </p:sp>
      <p:pic>
        <p:nvPicPr>
          <p:cNvPr id="54" name="Picture 5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975332">
            <a:off x="8206770" y="309987"/>
            <a:ext cx="845959" cy="845959"/>
          </a:xfrm>
          <a:prstGeom prst="rect">
            <a:avLst/>
          </a:prstGeom>
        </p:spPr>
      </p:pic>
      <p:pic>
        <p:nvPicPr>
          <p:cNvPr id="79" name="Picture 7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4446781">
            <a:off x="8468387" y="828695"/>
            <a:ext cx="630952" cy="630952"/>
          </a:xfrm>
          <a:prstGeom prst="rect">
            <a:avLst/>
          </a:prstGeom>
        </p:spPr>
      </p:pic>
      <p:pic>
        <p:nvPicPr>
          <p:cNvPr id="78" name="Picture 77">
            <a:extLst>
              <a:ext uri="{FF2B5EF4-FFF2-40B4-BE49-F238E27FC236}">
                <a16:creationId xmlns:a16="http://schemas.microsoft.com/office/drawing/2014/main" id="{2246A1C5-0014-41D7-BEB8-84D145F764B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7203614">
            <a:off x="1556238" y="1560657"/>
            <a:ext cx="845959" cy="845959"/>
          </a:xfrm>
          <a:prstGeom prst="rect">
            <a:avLst/>
          </a:prstGeom>
        </p:spPr>
      </p:pic>
      <p:pic>
        <p:nvPicPr>
          <p:cNvPr id="80" name="Picture 79">
            <a:extLst>
              <a:ext uri="{FF2B5EF4-FFF2-40B4-BE49-F238E27FC236}">
                <a16:creationId xmlns:a16="http://schemas.microsoft.com/office/drawing/2014/main" id="{949A31B1-55E3-4FE1-AE6A-ED599D5DDC9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4670143">
            <a:off x="1832379" y="2100180"/>
            <a:ext cx="630952" cy="630952"/>
          </a:xfrm>
          <a:prstGeom prst="rect">
            <a:avLst/>
          </a:prstGeom>
        </p:spPr>
      </p:pic>
      <p:sp>
        <p:nvSpPr>
          <p:cNvPr id="81" name="!!TextBox 63">
            <a:extLst>
              <a:ext uri="{FF2B5EF4-FFF2-40B4-BE49-F238E27FC236}">
                <a16:creationId xmlns:a16="http://schemas.microsoft.com/office/drawing/2014/main" id="{3B6469E8-C5E7-4683-A58E-034905B0689E}"/>
              </a:ext>
            </a:extLst>
          </p:cNvPr>
          <p:cNvSpPr txBox="1"/>
          <p:nvPr/>
        </p:nvSpPr>
        <p:spPr>
          <a:xfrm>
            <a:off x="2371502" y="613214"/>
            <a:ext cx="6139822" cy="1862048"/>
          </a:xfrm>
          <a:prstGeom prst="rect">
            <a:avLst/>
          </a:prstGeom>
          <a:noFill/>
        </p:spPr>
        <p:txBody>
          <a:bodyPr wrap="none" rtlCol="0">
            <a:spAutoFit/>
          </a:bodyPr>
          <a:lstStyle/>
          <a:p>
            <a:r>
              <a:rPr lang="en-US" sz="11500" b="1">
                <a:solidFill>
                  <a:srgbClr val="E0C9A8"/>
                </a:solidFill>
                <a:latin typeface="UVN Bay Buom" panose="00000400000000000000" pitchFamily="2" charset="0"/>
              </a:rPr>
              <a:t>Củng cố</a:t>
            </a:r>
            <a:endParaRPr lang="id-ID" sz="11500" b="1" dirty="0">
              <a:solidFill>
                <a:srgbClr val="E0C9A8"/>
              </a:solidFill>
              <a:latin typeface="UVN Bay Buom" panose="00000400000000000000" pitchFamily="2" charset="0"/>
            </a:endParaRPr>
          </a:p>
        </p:txBody>
      </p:sp>
      <p:pic>
        <p:nvPicPr>
          <p:cNvPr id="60" name="Picture 59">
            <a:extLst>
              <a:ext uri="{FF2B5EF4-FFF2-40B4-BE49-F238E27FC236}">
                <a16:creationId xmlns:a16="http://schemas.microsoft.com/office/drawing/2014/main" id="{C4DAF913-32C5-43FF-A2AA-F6E56AA6812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96415" y="2601624"/>
            <a:ext cx="4292063" cy="4292063"/>
          </a:xfrm>
          <a:prstGeom prst="rect">
            <a:avLst/>
          </a:prstGeom>
        </p:spPr>
      </p:pic>
    </p:spTree>
    <p:extLst>
      <p:ext uri="{BB962C8B-B14F-4D97-AF65-F5344CB8AC3E}">
        <p14:creationId xmlns:p14="http://schemas.microsoft.com/office/powerpoint/2010/main" val="24247682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194997"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89978A"/>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grpSp>
        <p:nvGrpSpPr>
          <p:cNvPr id="98" name="Group 97"/>
          <p:cNvGrpSpPr/>
          <p:nvPr/>
        </p:nvGrpSpPr>
        <p:grpSpPr>
          <a:xfrm>
            <a:off x="-332524"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grpSp>
        <p:nvGrpSpPr>
          <p:cNvPr id="97" name="Group 96"/>
          <p:cNvGrpSpPr/>
          <p:nvPr/>
        </p:nvGrpSpPr>
        <p:grpSpPr>
          <a:xfrm>
            <a:off x="-454634"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630023"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sp>
        <p:nvSpPr>
          <p:cNvPr id="3" name="Rounded Rectangle 2"/>
          <p:cNvSpPr/>
          <p:nvPr/>
        </p:nvSpPr>
        <p:spPr>
          <a:xfrm>
            <a:off x="-347016" y="274878"/>
            <a:ext cx="9778036" cy="6376292"/>
          </a:xfrm>
          <a:prstGeom prst="roundRect">
            <a:avLst>
              <a:gd name="adj" fmla="val 5084"/>
            </a:avLst>
          </a:prstGeom>
          <a:noFill/>
          <a:ln w="28575">
            <a:solidFill>
              <a:srgbClr val="7C5C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833094" y="2919300"/>
            <a:ext cx="4016969" cy="4016969"/>
          </a:xfrm>
          <a:prstGeom prst="rect">
            <a:avLst/>
          </a:prstGeom>
        </p:spPr>
      </p:pic>
      <p:pic>
        <p:nvPicPr>
          <p:cNvPr id="52" name="Picture 5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24101">
            <a:off x="7719827" y="4498478"/>
            <a:ext cx="1673782" cy="2398255"/>
          </a:xfrm>
          <a:prstGeom prst="rect">
            <a:avLst/>
          </a:prstGeom>
        </p:spPr>
      </p:pic>
      <p:sp>
        <p:nvSpPr>
          <p:cNvPr id="69" name="!!TextBox 63">
            <a:extLst>
              <a:ext uri="{FF2B5EF4-FFF2-40B4-BE49-F238E27FC236}">
                <a16:creationId xmlns:a16="http://schemas.microsoft.com/office/drawing/2014/main" id="{2E1C0307-3412-4AAD-8DD9-2057ECF75E51}"/>
              </a:ext>
            </a:extLst>
          </p:cNvPr>
          <p:cNvSpPr txBox="1"/>
          <p:nvPr/>
        </p:nvSpPr>
        <p:spPr>
          <a:xfrm>
            <a:off x="2244666" y="2262510"/>
            <a:ext cx="5400837" cy="1862048"/>
          </a:xfrm>
          <a:prstGeom prst="rect">
            <a:avLst/>
          </a:prstGeom>
          <a:noFill/>
        </p:spPr>
        <p:txBody>
          <a:bodyPr wrap="none" rtlCol="0">
            <a:spAutoFit/>
          </a:bodyPr>
          <a:lstStyle/>
          <a:p>
            <a:r>
              <a:rPr lang="en-US" sz="11500" b="1">
                <a:solidFill>
                  <a:srgbClr val="253232"/>
                </a:solidFill>
                <a:latin typeface="UVN Bay Buom" panose="00000400000000000000" pitchFamily="2" charset="0"/>
              </a:rPr>
              <a:t>Dặn dò</a:t>
            </a:r>
            <a:endParaRPr lang="id-ID" sz="11500" b="1" dirty="0">
              <a:solidFill>
                <a:srgbClr val="253232"/>
              </a:solidFill>
              <a:latin typeface="UVN Bay Buom" panose="00000400000000000000" pitchFamily="2" charset="0"/>
            </a:endParaRPr>
          </a:p>
        </p:txBody>
      </p:sp>
      <p:pic>
        <p:nvPicPr>
          <p:cNvPr id="53" name="Picture 52">
            <a:extLst>
              <a:ext uri="{FF2B5EF4-FFF2-40B4-BE49-F238E27FC236}">
                <a16:creationId xmlns:a16="http://schemas.microsoft.com/office/drawing/2014/main" id="{F9499FC1-2483-463F-8F06-3FDBE3ED66A3}"/>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09602" y="0"/>
            <a:ext cx="4200632" cy="4200632"/>
          </a:xfrm>
          <a:prstGeom prst="rect">
            <a:avLst/>
          </a:prstGeom>
        </p:spPr>
      </p:pic>
    </p:spTree>
    <p:extLst>
      <p:ext uri="{BB962C8B-B14F-4D97-AF65-F5344CB8AC3E}">
        <p14:creationId xmlns:p14="http://schemas.microsoft.com/office/powerpoint/2010/main" val="13589420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9297598"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9362078"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89978A"/>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grpSp>
        <p:nvGrpSpPr>
          <p:cNvPr id="98" name="Group 97"/>
          <p:cNvGrpSpPr/>
          <p:nvPr/>
        </p:nvGrpSpPr>
        <p:grpSpPr>
          <a:xfrm>
            <a:off x="-9499605"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grpSp>
        <p:nvGrpSpPr>
          <p:cNvPr id="97" name="Group 96"/>
          <p:cNvGrpSpPr/>
          <p:nvPr/>
        </p:nvGrpSpPr>
        <p:grpSpPr>
          <a:xfrm>
            <a:off x="-9621715"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97104"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pic>
        <p:nvPicPr>
          <p:cNvPr id="64" name="Picture 6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flipV="1">
            <a:off x="7499177" y="2191839"/>
            <a:ext cx="4967533" cy="4967533"/>
          </a:xfrm>
          <a:prstGeom prst="rect">
            <a:avLst/>
          </a:prstGeom>
        </p:spPr>
      </p:pic>
      <p:pic>
        <p:nvPicPr>
          <p:cNvPr id="65" name="Picture 6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10692" y="4170664"/>
            <a:ext cx="2838022" cy="2838022"/>
          </a:xfrm>
          <a:prstGeom prst="rect">
            <a:avLst/>
          </a:prstGeom>
        </p:spPr>
      </p:pic>
      <p:pic>
        <p:nvPicPr>
          <p:cNvPr id="66" name="Picture 6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373832" y="2854205"/>
            <a:ext cx="2383972" cy="2383972"/>
          </a:xfrm>
          <a:prstGeom prst="rect">
            <a:avLst/>
          </a:prstGeom>
        </p:spPr>
      </p:pic>
      <p:pic>
        <p:nvPicPr>
          <p:cNvPr id="67" name="Picture 6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7586902">
            <a:off x="8727956" y="4949466"/>
            <a:ext cx="1579626" cy="1579626"/>
          </a:xfrm>
          <a:prstGeom prst="rect">
            <a:avLst/>
          </a:prstGeom>
        </p:spPr>
      </p:pic>
      <p:sp>
        <p:nvSpPr>
          <p:cNvPr id="68" name="TextBox 67"/>
          <p:cNvSpPr txBox="1"/>
          <p:nvPr/>
        </p:nvSpPr>
        <p:spPr>
          <a:xfrm>
            <a:off x="2819052" y="1723335"/>
            <a:ext cx="8228535" cy="2554545"/>
          </a:xfrm>
          <a:prstGeom prst="rect">
            <a:avLst/>
          </a:prstGeom>
          <a:noFill/>
        </p:spPr>
        <p:txBody>
          <a:bodyPr wrap="none" rtlCol="0">
            <a:spAutoFit/>
          </a:bodyPr>
          <a:lstStyle/>
          <a:p>
            <a:pPr algn="ctr"/>
            <a:r>
              <a:rPr lang="en-US" sz="8000">
                <a:solidFill>
                  <a:srgbClr val="573427"/>
                </a:solidFill>
                <a:latin typeface="Autumn in November" pitchFamily="2" charset="0"/>
              </a:rPr>
              <a:t>Chúc các em luôn</a:t>
            </a:r>
          </a:p>
          <a:p>
            <a:pPr algn="ctr"/>
            <a:r>
              <a:rPr lang="en-US" sz="8000">
                <a:solidFill>
                  <a:srgbClr val="573427"/>
                </a:solidFill>
                <a:latin typeface="Autumn in November" pitchFamily="2" charset="0"/>
              </a:rPr>
              <a:t> chăm ngoan</a:t>
            </a:r>
            <a:endParaRPr lang="id-ID" sz="8000" dirty="0">
              <a:solidFill>
                <a:srgbClr val="573427"/>
              </a:solidFill>
              <a:latin typeface="Autumn in November" pitchFamily="2" charset="0"/>
            </a:endParaRPr>
          </a:p>
        </p:txBody>
      </p:sp>
      <p:pic>
        <p:nvPicPr>
          <p:cNvPr id="51" name="Picture 5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37212" y="261557"/>
            <a:ext cx="2010230" cy="2010230"/>
          </a:xfrm>
          <a:prstGeom prst="rect">
            <a:avLst/>
          </a:prstGeom>
        </p:spPr>
      </p:pic>
      <p:pic>
        <p:nvPicPr>
          <p:cNvPr id="52" name="Picture 5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177107" y="1106714"/>
            <a:ext cx="963593" cy="2301118"/>
          </a:xfrm>
          <a:prstGeom prst="rect">
            <a:avLst/>
          </a:prstGeom>
        </p:spPr>
      </p:pic>
      <p:pic>
        <p:nvPicPr>
          <p:cNvPr id="75" name="Picture 7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6200000">
            <a:off x="7483801" y="5431717"/>
            <a:ext cx="963593" cy="2301118"/>
          </a:xfrm>
          <a:prstGeom prst="rect">
            <a:avLst/>
          </a:prstGeom>
        </p:spPr>
      </p:pic>
      <p:sp>
        <p:nvSpPr>
          <p:cNvPr id="72" name="TextBox 71">
            <a:extLst>
              <a:ext uri="{FF2B5EF4-FFF2-40B4-BE49-F238E27FC236}">
                <a16:creationId xmlns:a16="http://schemas.microsoft.com/office/drawing/2014/main" id="{8BD1A47D-2253-4E90-8216-76303927F456}"/>
              </a:ext>
            </a:extLst>
          </p:cNvPr>
          <p:cNvSpPr txBox="1"/>
          <p:nvPr/>
        </p:nvSpPr>
        <p:spPr>
          <a:xfrm>
            <a:off x="11305461" y="6496732"/>
            <a:ext cx="933461" cy="369332"/>
          </a:xfrm>
          <a:prstGeom prst="rect">
            <a:avLst/>
          </a:prstGeom>
          <a:noFill/>
        </p:spPr>
        <p:txBody>
          <a:bodyPr wrap="none" rtlCol="0">
            <a:spAutoFit/>
            <a:scene3d>
              <a:camera prst="perspectiveFront"/>
              <a:lightRig rig="threePt" dir="t"/>
            </a:scene3d>
          </a:bodyPr>
          <a:lstStyle/>
          <a:p>
            <a:r>
              <a:rPr lang="en-US" b="1" spc="50" dirty="0">
                <a:ln w="0"/>
                <a:solidFill>
                  <a:srgbClr val="BAA494"/>
                </a:solidFill>
                <a:effectLst>
                  <a:innerShdw blurRad="63500" dist="50800" dir="13500000">
                    <a:srgbClr val="000000">
                      <a:alpha val="50000"/>
                    </a:srgbClr>
                  </a:innerShdw>
                </a:effectLst>
                <a:latin typeface="UVN Bach Dang Nang" panose="02070803090706020303" pitchFamily="18" charset="0"/>
              </a:rPr>
              <a:t>KTUTS</a:t>
            </a:r>
          </a:p>
        </p:txBody>
      </p:sp>
    </p:spTree>
    <p:extLst>
      <p:ext uri="{BB962C8B-B14F-4D97-AF65-F5344CB8AC3E}">
        <p14:creationId xmlns:p14="http://schemas.microsoft.com/office/powerpoint/2010/main" val="17843431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sp>
        <p:nvSpPr>
          <p:cNvPr id="2" name="Rounded Rectangle 1"/>
          <p:cNvSpPr/>
          <p:nvPr/>
        </p:nvSpPr>
        <p:spPr>
          <a:xfrm>
            <a:off x="-133618" y="355988"/>
            <a:ext cx="11224653" cy="6202653"/>
          </a:xfrm>
          <a:prstGeom prst="roundRect">
            <a:avLst>
              <a:gd name="adj" fmla="val 7459"/>
            </a:avLst>
          </a:prstGeom>
          <a:noFill/>
          <a:ln w="38100">
            <a:solidFill>
              <a:srgbClr val="A2B9B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9" name="Group 98"/>
          <p:cNvGrpSpPr/>
          <p:nvPr/>
        </p:nvGrpSpPr>
        <p:grpSpPr>
          <a:xfrm>
            <a:off x="-9762056"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89978A"/>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grpSp>
        <p:nvGrpSpPr>
          <p:cNvPr id="98" name="Group 97"/>
          <p:cNvGrpSpPr/>
          <p:nvPr/>
        </p:nvGrpSpPr>
        <p:grpSpPr>
          <a:xfrm>
            <a:off x="-9762055"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grpSp>
        <p:nvGrpSpPr>
          <p:cNvPr id="97" name="Group 96"/>
          <p:cNvGrpSpPr/>
          <p:nvPr/>
        </p:nvGrpSpPr>
        <p:grpSpPr>
          <a:xfrm>
            <a:off x="-9783828"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76385"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sp>
        <p:nvSpPr>
          <p:cNvPr id="3" name="TextBox 2"/>
          <p:cNvSpPr txBox="1"/>
          <p:nvPr/>
        </p:nvSpPr>
        <p:spPr>
          <a:xfrm>
            <a:off x="4133619" y="582891"/>
            <a:ext cx="3982180" cy="1015663"/>
          </a:xfrm>
          <a:prstGeom prst="rect">
            <a:avLst/>
          </a:prstGeom>
          <a:noFill/>
        </p:spPr>
        <p:txBody>
          <a:bodyPr wrap="none" rtlCol="0">
            <a:spAutoFit/>
          </a:bodyPr>
          <a:lstStyle/>
          <a:p>
            <a:r>
              <a:rPr lang="en-US" sz="6000" b="1">
                <a:solidFill>
                  <a:schemeClr val="bg1"/>
                </a:solidFill>
                <a:latin typeface="UVN Bay Buom" panose="00000400000000000000" pitchFamily="2" charset="0"/>
              </a:rPr>
              <a:t>Khởi động</a:t>
            </a:r>
            <a:endParaRPr lang="id-ID" sz="6000" b="1" dirty="0">
              <a:solidFill>
                <a:schemeClr val="bg1"/>
              </a:solidFill>
              <a:latin typeface="UVN Bay Buom" panose="00000400000000000000" pitchFamily="2" charset="0"/>
            </a:endParaRPr>
          </a:p>
        </p:txBody>
      </p:sp>
      <p:pic>
        <p:nvPicPr>
          <p:cNvPr id="52" name="Picture 5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933445">
            <a:off x="3195923" y="589789"/>
            <a:ext cx="1042759" cy="1042759"/>
          </a:xfrm>
          <a:prstGeom prst="rect">
            <a:avLst/>
          </a:prstGeom>
        </p:spPr>
      </p:pic>
      <p:pic>
        <p:nvPicPr>
          <p:cNvPr id="74" name="Picture 7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666555" flipH="1">
            <a:off x="7968400" y="551712"/>
            <a:ext cx="1042759" cy="1042759"/>
          </a:xfrm>
          <a:prstGeom prst="rect">
            <a:avLst/>
          </a:prstGeom>
        </p:spPr>
      </p:pic>
      <p:sp>
        <p:nvSpPr>
          <p:cNvPr id="53" name="TextBox 52"/>
          <p:cNvSpPr txBox="1"/>
          <p:nvPr/>
        </p:nvSpPr>
        <p:spPr>
          <a:xfrm>
            <a:off x="2191548" y="1769517"/>
            <a:ext cx="8508035" cy="1569660"/>
          </a:xfrm>
          <a:prstGeom prst="rect">
            <a:avLst/>
          </a:prstGeom>
          <a:noFill/>
        </p:spPr>
        <p:txBody>
          <a:bodyPr wrap="square" rtlCol="0">
            <a:spAutoFit/>
          </a:bodyPr>
          <a:lstStyle/>
          <a:p>
            <a:r>
              <a:rPr lang="en-US" sz="4800">
                <a:solidFill>
                  <a:schemeClr val="bg1"/>
                </a:solidFill>
                <a:latin typeface="Times New Roman" panose="02020603050405020304" pitchFamily="18" charset="0"/>
              </a:rPr>
              <a:t>      Khi chia một số cho một tích ta làm như thế nào?</a:t>
            </a:r>
            <a:endParaRPr lang="id-ID" sz="4800" dirty="0">
              <a:solidFill>
                <a:schemeClr val="bg1"/>
              </a:solidFill>
              <a:latin typeface="Times New Roman" panose="02020603050405020304" pitchFamily="18" charset="0"/>
            </a:endParaRPr>
          </a:p>
        </p:txBody>
      </p:sp>
      <p:sp>
        <p:nvSpPr>
          <p:cNvPr id="73" name="TextBox 72">
            <a:extLst>
              <a:ext uri="{FF2B5EF4-FFF2-40B4-BE49-F238E27FC236}">
                <a16:creationId xmlns:a16="http://schemas.microsoft.com/office/drawing/2014/main" id="{AC3E53B0-D342-4E7A-B409-FB15400149CF}"/>
              </a:ext>
            </a:extLst>
          </p:cNvPr>
          <p:cNvSpPr txBox="1"/>
          <p:nvPr/>
        </p:nvSpPr>
        <p:spPr>
          <a:xfrm>
            <a:off x="1966789" y="2018883"/>
            <a:ext cx="9165051" cy="3046988"/>
          </a:xfrm>
          <a:prstGeom prst="rect">
            <a:avLst/>
          </a:prstGeom>
          <a:noFill/>
        </p:spPr>
        <p:txBody>
          <a:bodyPr wrap="square" rtlCol="0">
            <a:spAutoFit/>
          </a:bodyPr>
          <a:lstStyle/>
          <a:p>
            <a:r>
              <a:rPr lang="en-US" sz="4800">
                <a:solidFill>
                  <a:srgbClr val="FFFF5B"/>
                </a:solidFill>
                <a:latin typeface="Times New Roman" panose="02020603050405020304" pitchFamily="18" charset="0"/>
              </a:rPr>
              <a:t>      </a:t>
            </a:r>
            <a:r>
              <a:rPr lang="vi-VN" sz="4800">
                <a:solidFill>
                  <a:srgbClr val="FFFF5B"/>
                </a:solidFill>
                <a:latin typeface="Times New Roman" panose="02020603050405020304" pitchFamily="18" charset="0"/>
              </a:rPr>
              <a:t>Khi chia một số cho một tích hai thừa số, ta có thể chia số đó cho một thừa số, rồi lấy kết quả tìm được chia tiếp cho thừa số kia.</a:t>
            </a:r>
          </a:p>
        </p:txBody>
      </p:sp>
      <p:pic>
        <p:nvPicPr>
          <p:cNvPr id="76" name="Picture 75">
            <a:extLst>
              <a:ext uri="{FF2B5EF4-FFF2-40B4-BE49-F238E27FC236}">
                <a16:creationId xmlns:a16="http://schemas.microsoft.com/office/drawing/2014/main" id="{A1135B8C-4FED-4414-A483-DAB5B6397505}"/>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1347772">
            <a:off x="9086305" y="4565101"/>
            <a:ext cx="2363758" cy="2363758"/>
          </a:xfrm>
          <a:prstGeom prst="rect">
            <a:avLst/>
          </a:prstGeom>
        </p:spPr>
      </p:pic>
    </p:spTree>
    <p:extLst>
      <p:ext uri="{BB962C8B-B14F-4D97-AF65-F5344CB8AC3E}">
        <p14:creationId xmlns:p14="http://schemas.microsoft.com/office/powerpoint/2010/main" val="20293550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3"/>
                                        </p:tgtEl>
                                      </p:cBhvr>
                                    </p:animEffect>
                                    <p:set>
                                      <p:cBhvr>
                                        <p:cTn id="7" dur="1" fill="hold">
                                          <p:stCondLst>
                                            <p:cond delay="499"/>
                                          </p:stCondLst>
                                        </p:cTn>
                                        <p:tgtEl>
                                          <p:spTgt spid="53"/>
                                        </p:tgtEl>
                                        <p:attrNameLst>
                                          <p:attrName>style.visibility</p:attrName>
                                        </p:attrNameLst>
                                      </p:cBhvr>
                                      <p:to>
                                        <p:strVal val="hidden"/>
                                      </p:to>
                                    </p:se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right)">
                                      <p:cBhvr>
                                        <p:cTn id="1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7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194997"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A6B0A7"/>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sp>
        <p:nvSpPr>
          <p:cNvPr id="2" name="Rounded Rectangle 1"/>
          <p:cNvSpPr/>
          <p:nvPr/>
        </p:nvSpPr>
        <p:spPr>
          <a:xfrm>
            <a:off x="-226223" y="308428"/>
            <a:ext cx="10941990" cy="6237488"/>
          </a:xfrm>
          <a:prstGeom prst="roundRect">
            <a:avLst>
              <a:gd name="adj" fmla="val 7199"/>
            </a:avLst>
          </a:prstGeom>
          <a:noFill/>
          <a:ln w="38100">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8" name="Group 97"/>
          <p:cNvGrpSpPr/>
          <p:nvPr/>
        </p:nvGrpSpPr>
        <p:grpSpPr>
          <a:xfrm>
            <a:off x="-9762055"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grpSp>
        <p:nvGrpSpPr>
          <p:cNvPr id="97" name="Group 96"/>
          <p:cNvGrpSpPr/>
          <p:nvPr/>
        </p:nvGrpSpPr>
        <p:grpSpPr>
          <a:xfrm>
            <a:off x="-9783828"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76385"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grpSp>
        <p:nvGrpSpPr>
          <p:cNvPr id="53" name="Group 52"/>
          <p:cNvGrpSpPr/>
          <p:nvPr/>
        </p:nvGrpSpPr>
        <p:grpSpPr>
          <a:xfrm>
            <a:off x="9764953" y="508182"/>
            <a:ext cx="675031" cy="640456"/>
            <a:chOff x="4000500" y="3427172"/>
            <a:chExt cx="979727" cy="929545"/>
          </a:xfrm>
        </p:grpSpPr>
        <p:sp>
          <p:nvSpPr>
            <p:cNvPr id="52" name="Oval 51"/>
            <p:cNvSpPr/>
            <p:nvPr/>
          </p:nvSpPr>
          <p:spPr>
            <a:xfrm>
              <a:off x="4000500" y="3427172"/>
              <a:ext cx="914400" cy="914400"/>
            </a:xfrm>
            <a:prstGeom prst="ellipse">
              <a:avLst/>
            </a:prstGeom>
            <a:solidFill>
              <a:srgbClr val="3A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1" name="Oval 70"/>
            <p:cNvSpPr/>
            <p:nvPr/>
          </p:nvSpPr>
          <p:spPr>
            <a:xfrm>
              <a:off x="4122057" y="3498547"/>
              <a:ext cx="858170" cy="858170"/>
            </a:xfrm>
            <a:prstGeom prst="ellipse">
              <a:avLst/>
            </a:prstGeom>
            <a:noFill/>
            <a:ln w="22225">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3" name="Group 72"/>
          <p:cNvGrpSpPr/>
          <p:nvPr/>
        </p:nvGrpSpPr>
        <p:grpSpPr>
          <a:xfrm rot="14544264">
            <a:off x="8945475" y="524907"/>
            <a:ext cx="675031" cy="640456"/>
            <a:chOff x="4000500" y="3427172"/>
            <a:chExt cx="979727" cy="929545"/>
          </a:xfrm>
        </p:grpSpPr>
        <p:sp>
          <p:nvSpPr>
            <p:cNvPr id="74" name="Oval 73"/>
            <p:cNvSpPr/>
            <p:nvPr/>
          </p:nvSpPr>
          <p:spPr>
            <a:xfrm>
              <a:off x="4000500" y="3427172"/>
              <a:ext cx="914400" cy="914400"/>
            </a:xfrm>
            <a:prstGeom prst="ellipse">
              <a:avLst/>
            </a:prstGeom>
            <a:solidFill>
              <a:srgbClr val="B4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5" name="Oval 74"/>
            <p:cNvSpPr/>
            <p:nvPr/>
          </p:nvSpPr>
          <p:spPr>
            <a:xfrm>
              <a:off x="4122057" y="3498547"/>
              <a:ext cx="858170" cy="858170"/>
            </a:xfrm>
            <a:prstGeom prst="ellipse">
              <a:avLst/>
            </a:prstGeom>
            <a:noFill/>
            <a:ln w="22225">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6" name="Group 75"/>
          <p:cNvGrpSpPr/>
          <p:nvPr/>
        </p:nvGrpSpPr>
        <p:grpSpPr>
          <a:xfrm rot="14544264">
            <a:off x="8100292" y="546462"/>
            <a:ext cx="677523" cy="642493"/>
            <a:chOff x="4000500" y="3409071"/>
            <a:chExt cx="983344" cy="932501"/>
          </a:xfrm>
        </p:grpSpPr>
        <p:sp>
          <p:nvSpPr>
            <p:cNvPr id="77" name="Oval 76"/>
            <p:cNvSpPr/>
            <p:nvPr/>
          </p:nvSpPr>
          <p:spPr>
            <a:xfrm>
              <a:off x="4000500" y="3427172"/>
              <a:ext cx="914400" cy="914400"/>
            </a:xfrm>
            <a:prstGeom prst="ellipse">
              <a:avLst/>
            </a:prstGeom>
            <a:solidFill>
              <a:srgbClr val="E4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8" name="Oval 77"/>
            <p:cNvSpPr/>
            <p:nvPr/>
          </p:nvSpPr>
          <p:spPr>
            <a:xfrm>
              <a:off x="4125674" y="3409071"/>
              <a:ext cx="858170" cy="858170"/>
            </a:xfrm>
            <a:prstGeom prst="ellipse">
              <a:avLst/>
            </a:prstGeom>
            <a:noFill/>
            <a:ln w="22225">
              <a:solidFill>
                <a:srgbClr val="97B2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89" name="TextBox 88">
            <a:extLst>
              <a:ext uri="{FF2B5EF4-FFF2-40B4-BE49-F238E27FC236}">
                <a16:creationId xmlns:a16="http://schemas.microsoft.com/office/drawing/2014/main" id="{4B7D0B1A-2B9A-44B5-9882-A58F68EE01BC}"/>
              </a:ext>
            </a:extLst>
          </p:cNvPr>
          <p:cNvSpPr txBox="1"/>
          <p:nvPr/>
        </p:nvSpPr>
        <p:spPr>
          <a:xfrm>
            <a:off x="2730927" y="2051909"/>
            <a:ext cx="6809878" cy="4154984"/>
          </a:xfrm>
          <a:prstGeom prst="rect">
            <a:avLst/>
          </a:prstGeom>
          <a:noFill/>
        </p:spPr>
        <p:txBody>
          <a:bodyPr wrap="none" rtlCol="0">
            <a:spAutoFit/>
          </a:bodyPr>
          <a:lstStyle/>
          <a:p>
            <a:pPr algn="ctr"/>
            <a:r>
              <a:rPr lang="en-US" sz="8800" b="1">
                <a:solidFill>
                  <a:srgbClr val="573427"/>
                </a:solidFill>
                <a:latin typeface="UVN Bay Buom" panose="00000400000000000000" pitchFamily="2" charset="0"/>
              </a:rPr>
              <a:t>Chia hai số </a:t>
            </a:r>
          </a:p>
          <a:p>
            <a:pPr algn="ctr"/>
            <a:r>
              <a:rPr lang="en-US" sz="8800" b="1">
                <a:solidFill>
                  <a:srgbClr val="573427"/>
                </a:solidFill>
                <a:latin typeface="UVN Bay Buom" panose="00000400000000000000" pitchFamily="2" charset="0"/>
              </a:rPr>
              <a:t>có tận cùng </a:t>
            </a:r>
          </a:p>
          <a:p>
            <a:pPr algn="ctr"/>
            <a:r>
              <a:rPr lang="en-US" sz="8800" b="1">
                <a:solidFill>
                  <a:srgbClr val="573427"/>
                </a:solidFill>
                <a:latin typeface="UVN Bay Buom" panose="00000400000000000000" pitchFamily="2" charset="0"/>
              </a:rPr>
              <a:t>là chữ số 0</a:t>
            </a:r>
            <a:endParaRPr lang="id-ID" sz="8800" b="1" dirty="0">
              <a:solidFill>
                <a:srgbClr val="573427"/>
              </a:solidFill>
              <a:latin typeface="UVN Bay Buom" panose="00000400000000000000" pitchFamily="2" charset="0"/>
            </a:endParaRPr>
          </a:p>
        </p:txBody>
      </p:sp>
      <p:sp>
        <p:nvSpPr>
          <p:cNvPr id="90" name="TextBox 89">
            <a:extLst>
              <a:ext uri="{FF2B5EF4-FFF2-40B4-BE49-F238E27FC236}">
                <a16:creationId xmlns:a16="http://schemas.microsoft.com/office/drawing/2014/main" id="{D65F5772-48EF-4876-9283-2F0483C51B92}"/>
              </a:ext>
            </a:extLst>
          </p:cNvPr>
          <p:cNvSpPr txBox="1"/>
          <p:nvPr/>
        </p:nvSpPr>
        <p:spPr>
          <a:xfrm>
            <a:off x="4931161" y="270871"/>
            <a:ext cx="2505814" cy="1446550"/>
          </a:xfrm>
          <a:prstGeom prst="rect">
            <a:avLst/>
          </a:prstGeom>
          <a:noFill/>
        </p:spPr>
        <p:txBody>
          <a:bodyPr wrap="none" rtlCol="0">
            <a:spAutoFit/>
          </a:bodyPr>
          <a:lstStyle/>
          <a:p>
            <a:r>
              <a:rPr lang="en-US" sz="8800" b="1" spc="600">
                <a:solidFill>
                  <a:schemeClr val="accent2">
                    <a:lumMod val="50000"/>
                  </a:schemeClr>
                </a:solidFill>
                <a:latin typeface="Amatic" panose="02000803000000000000" pitchFamily="2" charset="0"/>
              </a:rPr>
              <a:t>Toán 4</a:t>
            </a:r>
            <a:endParaRPr lang="id-ID" sz="8800" b="1" spc="600" dirty="0">
              <a:solidFill>
                <a:schemeClr val="accent2">
                  <a:lumMod val="50000"/>
                </a:schemeClr>
              </a:solidFill>
              <a:latin typeface="Amatic" panose="02000803000000000000" pitchFamily="2" charset="0"/>
            </a:endParaRPr>
          </a:p>
        </p:txBody>
      </p:sp>
      <p:sp>
        <p:nvSpPr>
          <p:cNvPr id="101" name="TextBox 100">
            <a:extLst>
              <a:ext uri="{FF2B5EF4-FFF2-40B4-BE49-F238E27FC236}">
                <a16:creationId xmlns:a16="http://schemas.microsoft.com/office/drawing/2014/main" id="{86A0ADCE-DC79-45E5-8719-7CEA988ED9EC}"/>
              </a:ext>
            </a:extLst>
          </p:cNvPr>
          <p:cNvSpPr txBox="1"/>
          <p:nvPr/>
        </p:nvSpPr>
        <p:spPr>
          <a:xfrm>
            <a:off x="2824204" y="2073632"/>
            <a:ext cx="6809878" cy="4154984"/>
          </a:xfrm>
          <a:prstGeom prst="rect">
            <a:avLst/>
          </a:prstGeom>
          <a:noFill/>
        </p:spPr>
        <p:txBody>
          <a:bodyPr wrap="none" rtlCol="0">
            <a:spAutoFit/>
          </a:bodyPr>
          <a:lstStyle/>
          <a:p>
            <a:pPr algn="ctr"/>
            <a:r>
              <a:rPr lang="en-US" sz="8800" b="1">
                <a:solidFill>
                  <a:srgbClr val="FFFF5B"/>
                </a:solidFill>
                <a:latin typeface="UVN Bay Buom" panose="00000400000000000000" pitchFamily="2" charset="0"/>
              </a:rPr>
              <a:t>Chia hai số </a:t>
            </a:r>
          </a:p>
          <a:p>
            <a:pPr algn="ctr"/>
            <a:r>
              <a:rPr lang="en-US" sz="8800" b="1">
                <a:solidFill>
                  <a:srgbClr val="FFFF5B"/>
                </a:solidFill>
                <a:latin typeface="UVN Bay Buom" panose="00000400000000000000" pitchFamily="2" charset="0"/>
              </a:rPr>
              <a:t>có tận cùng </a:t>
            </a:r>
          </a:p>
          <a:p>
            <a:pPr algn="ctr"/>
            <a:r>
              <a:rPr lang="en-US" sz="8800" b="1">
                <a:solidFill>
                  <a:srgbClr val="FFFF5B"/>
                </a:solidFill>
                <a:latin typeface="UVN Bay Buom" panose="00000400000000000000" pitchFamily="2" charset="0"/>
              </a:rPr>
              <a:t>là chữ số 0</a:t>
            </a:r>
            <a:endParaRPr lang="id-ID" sz="8800" b="1" dirty="0">
              <a:solidFill>
                <a:srgbClr val="FFFF5B"/>
              </a:solidFill>
              <a:latin typeface="UVN Bay Buom" panose="00000400000000000000" pitchFamily="2" charset="0"/>
            </a:endParaRPr>
          </a:p>
        </p:txBody>
      </p:sp>
      <p:pic>
        <p:nvPicPr>
          <p:cNvPr id="51" name="Picture 50">
            <a:extLst>
              <a:ext uri="{FF2B5EF4-FFF2-40B4-BE49-F238E27FC236}">
                <a16:creationId xmlns:a16="http://schemas.microsoft.com/office/drawing/2014/main" id="{84E957CB-58BA-4F63-BCA8-510075FECDBE}"/>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19149" y1="22163" x2="19149" y2="22163"/>
                        <a14:foregroundMark x1="14362" y1="27482" x2="14362" y2="27482"/>
                        <a14:foregroundMark x1="78901" y1="27305" x2="78901" y2="27305"/>
                        <a14:foregroundMark x1="83333" y1="32270" x2="83333" y2="32270"/>
                        <a14:foregroundMark x1="14184" y1="28546" x2="14184" y2="28546"/>
                        <a14:foregroundMark x1="21631" y1="73936" x2="21631" y2="73936"/>
                        <a14:foregroundMark x1="25355" y1="79433" x2="25355" y2="79433"/>
                        <a14:foregroundMark x1="77305" y1="77837" x2="77305" y2="77837"/>
                      </a14:backgroundRemoval>
                    </a14:imgEffect>
                  </a14:imgLayer>
                </a14:imgProps>
              </a:ext>
              <a:ext uri="{28A0092B-C50C-407E-A947-70E740481C1C}">
                <a14:useLocalDpi xmlns:a14="http://schemas.microsoft.com/office/drawing/2010/main" val="0"/>
              </a:ext>
            </a:extLst>
          </a:blip>
          <a:stretch>
            <a:fillRect/>
          </a:stretch>
        </p:blipFill>
        <p:spPr>
          <a:xfrm>
            <a:off x="2380318" y="125949"/>
            <a:ext cx="2528589" cy="2528589"/>
          </a:xfrm>
          <a:prstGeom prst="rect">
            <a:avLst/>
          </a:prstGeom>
        </p:spPr>
      </p:pic>
    </p:spTree>
    <p:extLst>
      <p:ext uri="{BB962C8B-B14F-4D97-AF65-F5344CB8AC3E}">
        <p14:creationId xmlns:p14="http://schemas.microsoft.com/office/powerpoint/2010/main" val="36351319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wd">
                                    <p:tmPct val="10000"/>
                                  </p:iterate>
                                  <p:childTnLst>
                                    <p:set>
                                      <p:cBhvr>
                                        <p:cTn id="6" dur="1" fill="hold">
                                          <p:stCondLst>
                                            <p:cond delay="0"/>
                                          </p:stCondLst>
                                        </p:cTn>
                                        <p:tgtEl>
                                          <p:spTgt spid="89"/>
                                        </p:tgtEl>
                                        <p:attrNameLst>
                                          <p:attrName>style.visibility</p:attrName>
                                        </p:attrNameLst>
                                      </p:cBhvr>
                                      <p:to>
                                        <p:strVal val="visible"/>
                                      </p:to>
                                    </p:set>
                                    <p:anim calcmode="lin" valueType="num">
                                      <p:cBhvr>
                                        <p:cTn id="7" dur="1000" fill="hold"/>
                                        <p:tgtEl>
                                          <p:spTgt spid="89"/>
                                        </p:tgtEl>
                                        <p:attrNameLst>
                                          <p:attrName>ppt_w</p:attrName>
                                        </p:attrNameLst>
                                      </p:cBhvr>
                                      <p:tavLst>
                                        <p:tav tm="0">
                                          <p:val>
                                            <p:fltVal val="0"/>
                                          </p:val>
                                        </p:tav>
                                        <p:tav tm="100000">
                                          <p:val>
                                            <p:strVal val="#ppt_w"/>
                                          </p:val>
                                        </p:tav>
                                      </p:tavLst>
                                    </p:anim>
                                    <p:anim calcmode="lin" valueType="num">
                                      <p:cBhvr>
                                        <p:cTn id="8" dur="1000" fill="hold"/>
                                        <p:tgtEl>
                                          <p:spTgt spid="89"/>
                                        </p:tgtEl>
                                        <p:attrNameLst>
                                          <p:attrName>ppt_h</p:attrName>
                                        </p:attrNameLst>
                                      </p:cBhvr>
                                      <p:tavLst>
                                        <p:tav tm="0">
                                          <p:val>
                                            <p:fltVal val="0"/>
                                          </p:val>
                                        </p:tav>
                                        <p:tav tm="100000">
                                          <p:val>
                                            <p:strVal val="#ppt_h"/>
                                          </p:val>
                                        </p:tav>
                                      </p:tavLst>
                                    </p:anim>
                                    <p:anim calcmode="lin" valueType="num">
                                      <p:cBhvr>
                                        <p:cTn id="9" dur="1000" fill="hold"/>
                                        <p:tgtEl>
                                          <p:spTgt spid="89"/>
                                        </p:tgtEl>
                                        <p:attrNameLst>
                                          <p:attrName>style.rotation</p:attrName>
                                        </p:attrNameLst>
                                      </p:cBhvr>
                                      <p:tavLst>
                                        <p:tav tm="0">
                                          <p:val>
                                            <p:fltVal val="90"/>
                                          </p:val>
                                        </p:tav>
                                        <p:tav tm="100000">
                                          <p:val>
                                            <p:fltVal val="0"/>
                                          </p:val>
                                        </p:tav>
                                      </p:tavLst>
                                    </p:anim>
                                    <p:animEffect transition="in" filter="fade">
                                      <p:cBhvr>
                                        <p:cTn id="10" dur="1000"/>
                                        <p:tgtEl>
                                          <p:spTgt spid="89"/>
                                        </p:tgtEl>
                                      </p:cBhvr>
                                    </p:animEffect>
                                  </p:childTnLst>
                                </p:cTn>
                              </p:par>
                              <p:par>
                                <p:cTn id="11" presetID="31" presetClass="entr" presetSubtype="0" fill="hold" grpId="0" nodeType="withEffect">
                                  <p:stCondLst>
                                    <p:cond delay="0"/>
                                  </p:stCondLst>
                                  <p:iterate type="wd">
                                    <p:tmPct val="10000"/>
                                  </p:iterate>
                                  <p:childTnLst>
                                    <p:set>
                                      <p:cBhvr>
                                        <p:cTn id="12" dur="1" fill="hold">
                                          <p:stCondLst>
                                            <p:cond delay="0"/>
                                          </p:stCondLst>
                                        </p:cTn>
                                        <p:tgtEl>
                                          <p:spTgt spid="101"/>
                                        </p:tgtEl>
                                        <p:attrNameLst>
                                          <p:attrName>style.visibility</p:attrName>
                                        </p:attrNameLst>
                                      </p:cBhvr>
                                      <p:to>
                                        <p:strVal val="visible"/>
                                      </p:to>
                                    </p:set>
                                    <p:anim calcmode="lin" valueType="num">
                                      <p:cBhvr>
                                        <p:cTn id="13" dur="1000" fill="hold"/>
                                        <p:tgtEl>
                                          <p:spTgt spid="101"/>
                                        </p:tgtEl>
                                        <p:attrNameLst>
                                          <p:attrName>ppt_w</p:attrName>
                                        </p:attrNameLst>
                                      </p:cBhvr>
                                      <p:tavLst>
                                        <p:tav tm="0">
                                          <p:val>
                                            <p:fltVal val="0"/>
                                          </p:val>
                                        </p:tav>
                                        <p:tav tm="100000">
                                          <p:val>
                                            <p:strVal val="#ppt_w"/>
                                          </p:val>
                                        </p:tav>
                                      </p:tavLst>
                                    </p:anim>
                                    <p:anim calcmode="lin" valueType="num">
                                      <p:cBhvr>
                                        <p:cTn id="14" dur="1000" fill="hold"/>
                                        <p:tgtEl>
                                          <p:spTgt spid="101"/>
                                        </p:tgtEl>
                                        <p:attrNameLst>
                                          <p:attrName>ppt_h</p:attrName>
                                        </p:attrNameLst>
                                      </p:cBhvr>
                                      <p:tavLst>
                                        <p:tav tm="0">
                                          <p:val>
                                            <p:fltVal val="0"/>
                                          </p:val>
                                        </p:tav>
                                        <p:tav tm="100000">
                                          <p:val>
                                            <p:strVal val="#ppt_h"/>
                                          </p:val>
                                        </p:tav>
                                      </p:tavLst>
                                    </p:anim>
                                    <p:anim calcmode="lin" valueType="num">
                                      <p:cBhvr>
                                        <p:cTn id="15" dur="1000" fill="hold"/>
                                        <p:tgtEl>
                                          <p:spTgt spid="101"/>
                                        </p:tgtEl>
                                        <p:attrNameLst>
                                          <p:attrName>style.rotation</p:attrName>
                                        </p:attrNameLst>
                                      </p:cBhvr>
                                      <p:tavLst>
                                        <p:tav tm="0">
                                          <p:val>
                                            <p:fltVal val="90"/>
                                          </p:val>
                                        </p:tav>
                                        <p:tav tm="100000">
                                          <p:val>
                                            <p:fltVal val="0"/>
                                          </p:val>
                                        </p:tav>
                                      </p:tavLst>
                                    </p:anim>
                                    <p:animEffect transition="in" filter="fade">
                                      <p:cBhvr>
                                        <p:cTn id="16"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10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194997"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A6B0A7"/>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sp>
        <p:nvSpPr>
          <p:cNvPr id="2" name="Rounded Rectangle 1"/>
          <p:cNvSpPr/>
          <p:nvPr/>
        </p:nvSpPr>
        <p:spPr>
          <a:xfrm>
            <a:off x="-226223" y="308428"/>
            <a:ext cx="10941990" cy="6237488"/>
          </a:xfrm>
          <a:prstGeom prst="roundRect">
            <a:avLst>
              <a:gd name="adj" fmla="val 7199"/>
            </a:avLst>
          </a:prstGeom>
          <a:noFill/>
          <a:ln w="38100">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8" name="Group 97"/>
          <p:cNvGrpSpPr/>
          <p:nvPr/>
        </p:nvGrpSpPr>
        <p:grpSpPr>
          <a:xfrm>
            <a:off x="-9762055"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grpSp>
        <p:nvGrpSpPr>
          <p:cNvPr id="97" name="Group 96"/>
          <p:cNvGrpSpPr/>
          <p:nvPr/>
        </p:nvGrpSpPr>
        <p:grpSpPr>
          <a:xfrm>
            <a:off x="-9783828"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76385"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sp>
        <p:nvSpPr>
          <p:cNvPr id="64" name="!!TextBox 63"/>
          <p:cNvSpPr txBox="1"/>
          <p:nvPr/>
        </p:nvSpPr>
        <p:spPr>
          <a:xfrm>
            <a:off x="2284443" y="1987564"/>
            <a:ext cx="7422225" cy="1862048"/>
          </a:xfrm>
          <a:prstGeom prst="rect">
            <a:avLst/>
          </a:prstGeom>
          <a:noFill/>
        </p:spPr>
        <p:txBody>
          <a:bodyPr wrap="none" rtlCol="0">
            <a:spAutoFit/>
          </a:bodyPr>
          <a:lstStyle/>
          <a:p>
            <a:r>
              <a:rPr lang="en-US" sz="11500" b="1">
                <a:solidFill>
                  <a:srgbClr val="253232"/>
                </a:solidFill>
                <a:latin typeface="UVN Bay Buom" panose="00000400000000000000" pitchFamily="2" charset="0"/>
              </a:rPr>
              <a:t>Khám phá</a:t>
            </a:r>
            <a:endParaRPr lang="id-ID" sz="11500" b="1" dirty="0">
              <a:solidFill>
                <a:srgbClr val="253232"/>
              </a:solidFill>
              <a:latin typeface="UVN Bay Buom" panose="00000400000000000000" pitchFamily="2" charset="0"/>
            </a:endParaRPr>
          </a:p>
        </p:txBody>
      </p:sp>
      <p:grpSp>
        <p:nvGrpSpPr>
          <p:cNvPr id="53" name="Group 52"/>
          <p:cNvGrpSpPr/>
          <p:nvPr/>
        </p:nvGrpSpPr>
        <p:grpSpPr>
          <a:xfrm>
            <a:off x="9764953" y="508182"/>
            <a:ext cx="675031" cy="640456"/>
            <a:chOff x="4000500" y="3427172"/>
            <a:chExt cx="979727" cy="929545"/>
          </a:xfrm>
        </p:grpSpPr>
        <p:sp>
          <p:nvSpPr>
            <p:cNvPr id="52" name="Oval 51"/>
            <p:cNvSpPr/>
            <p:nvPr/>
          </p:nvSpPr>
          <p:spPr>
            <a:xfrm>
              <a:off x="4000500" y="3427172"/>
              <a:ext cx="914400" cy="914400"/>
            </a:xfrm>
            <a:prstGeom prst="ellipse">
              <a:avLst/>
            </a:prstGeom>
            <a:solidFill>
              <a:srgbClr val="3A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1" name="Oval 70"/>
            <p:cNvSpPr/>
            <p:nvPr/>
          </p:nvSpPr>
          <p:spPr>
            <a:xfrm>
              <a:off x="4122057" y="3498547"/>
              <a:ext cx="858170" cy="858170"/>
            </a:xfrm>
            <a:prstGeom prst="ellipse">
              <a:avLst/>
            </a:prstGeom>
            <a:noFill/>
            <a:ln w="22225">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3" name="Group 72"/>
          <p:cNvGrpSpPr/>
          <p:nvPr/>
        </p:nvGrpSpPr>
        <p:grpSpPr>
          <a:xfrm rot="14544264">
            <a:off x="8945475" y="524907"/>
            <a:ext cx="675031" cy="640456"/>
            <a:chOff x="4000500" y="3427172"/>
            <a:chExt cx="979727" cy="929545"/>
          </a:xfrm>
        </p:grpSpPr>
        <p:sp>
          <p:nvSpPr>
            <p:cNvPr id="74" name="Oval 73"/>
            <p:cNvSpPr/>
            <p:nvPr/>
          </p:nvSpPr>
          <p:spPr>
            <a:xfrm>
              <a:off x="4000500" y="3427172"/>
              <a:ext cx="914400" cy="914400"/>
            </a:xfrm>
            <a:prstGeom prst="ellipse">
              <a:avLst/>
            </a:prstGeom>
            <a:solidFill>
              <a:srgbClr val="B4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5" name="Oval 74"/>
            <p:cNvSpPr/>
            <p:nvPr/>
          </p:nvSpPr>
          <p:spPr>
            <a:xfrm>
              <a:off x="4122057" y="3498547"/>
              <a:ext cx="858170" cy="858170"/>
            </a:xfrm>
            <a:prstGeom prst="ellipse">
              <a:avLst/>
            </a:prstGeom>
            <a:noFill/>
            <a:ln w="22225">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6" name="Group 75"/>
          <p:cNvGrpSpPr/>
          <p:nvPr/>
        </p:nvGrpSpPr>
        <p:grpSpPr>
          <a:xfrm rot="14544264">
            <a:off x="8100292" y="546462"/>
            <a:ext cx="677523" cy="642493"/>
            <a:chOff x="4000500" y="3409071"/>
            <a:chExt cx="983344" cy="932501"/>
          </a:xfrm>
        </p:grpSpPr>
        <p:sp>
          <p:nvSpPr>
            <p:cNvPr id="77" name="Oval 76"/>
            <p:cNvSpPr/>
            <p:nvPr/>
          </p:nvSpPr>
          <p:spPr>
            <a:xfrm>
              <a:off x="4000500" y="3427172"/>
              <a:ext cx="914400" cy="914400"/>
            </a:xfrm>
            <a:prstGeom prst="ellipse">
              <a:avLst/>
            </a:prstGeom>
            <a:solidFill>
              <a:srgbClr val="E4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8" name="Oval 77"/>
            <p:cNvSpPr/>
            <p:nvPr/>
          </p:nvSpPr>
          <p:spPr>
            <a:xfrm>
              <a:off x="4125674" y="3409071"/>
              <a:ext cx="858170" cy="858170"/>
            </a:xfrm>
            <a:prstGeom prst="ellipse">
              <a:avLst/>
            </a:prstGeom>
            <a:noFill/>
            <a:ln w="22225">
              <a:solidFill>
                <a:srgbClr val="97B2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pic>
        <p:nvPicPr>
          <p:cNvPr id="51" name="Picture 50">
            <a:extLst>
              <a:ext uri="{FF2B5EF4-FFF2-40B4-BE49-F238E27FC236}">
                <a16:creationId xmlns:a16="http://schemas.microsoft.com/office/drawing/2014/main" id="{919CF636-D39E-4D29-8325-DCCFE7719B21}"/>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0996207">
            <a:off x="1372140" y="40840"/>
            <a:ext cx="2780213" cy="2780213"/>
          </a:xfrm>
          <a:prstGeom prst="rect">
            <a:avLst/>
          </a:prstGeom>
        </p:spPr>
      </p:pic>
      <p:pic>
        <p:nvPicPr>
          <p:cNvPr id="57" name="Picture 56">
            <a:extLst>
              <a:ext uri="{FF2B5EF4-FFF2-40B4-BE49-F238E27FC236}">
                <a16:creationId xmlns:a16="http://schemas.microsoft.com/office/drawing/2014/main" id="{97B29A2B-8564-494E-BFF0-268E8C6B39B9}"/>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9606" b="89409" l="9043" r="93617">
                        <a14:foregroundMark x1="9043" y1="61084" x2="9043" y2="61084"/>
                        <a14:foregroundMark x1="9574" y1="69212" x2="9574" y2="69212"/>
                        <a14:foregroundMark x1="39362" y1="80788" x2="39362" y2="80788"/>
                        <a14:foregroundMark x1="50355" y1="81034" x2="50355" y2="75123"/>
                        <a14:foregroundMark x1="37589" y1="59360" x2="54965" y2="52217"/>
                        <a14:foregroundMark x1="54965" y1="52217" x2="54965" y2="52217"/>
                        <a14:foregroundMark x1="48681" y1="72090" x2="53721" y2="70690"/>
                        <a14:foregroundMark x1="19149" y1="80296" x2="43361" y2="73569"/>
                        <a14:foregroundMark x1="25355" y1="81034" x2="50355" y2="86946"/>
                        <a14:foregroundMark x1="83061" y1="79024" x2="84929" y2="78571"/>
                        <a14:foregroundMark x1="50355" y1="86946" x2="81304" y2="79449"/>
                        <a14:foregroundMark x1="92553" y1="60099" x2="92553" y2="60099"/>
                        <a14:foregroundMark x1="93617" y1="72167" x2="93617" y2="72167"/>
                        <a14:foregroundMark x1="78014" y1="73399" x2="80851" y2="73399"/>
                        <a14:foregroundMark x1="84043" y1="78818" x2="88652" y2="79310"/>
                        <a14:foregroundMark x1="89184" y1="79310" x2="92021" y2="78818"/>
                        <a14:foregroundMark x1="13121" y1="80296" x2="25000" y2="80296"/>
                        <a14:foregroundMark x1="11170" y1="79557" x2="18085" y2="80296"/>
                        <a14:foregroundMark x1="9397" y1="80788" x2="17908" y2="80788"/>
                        <a14:foregroundMark x1="25532" y1="75123" x2="28191" y2="75862"/>
                        <a14:foregroundMark x1="23936" y1="74877" x2="26064" y2="75616"/>
                        <a14:backgroundMark x1="45213" y1="72167" x2="45213" y2="72167"/>
                        <a14:backgroundMark x1="44681" y1="70690" x2="46631" y2="70690"/>
                        <a14:backgroundMark x1="59397" y1="71429" x2="63652" y2="71429"/>
                        <a14:backgroundMark x1="81383" y1="67488" x2="81915" y2="70690"/>
                        <a14:backgroundMark x1="77482" y1="68227" x2="77482" y2="69951"/>
                        <a14:backgroundMark x1="82447" y1="75862" x2="84397" y2="76601"/>
                        <a14:backgroundMark x1="72163" y1="68227" x2="72163" y2="68227"/>
                        <a14:backgroundMark x1="56383" y1="70690" x2="58511" y2="70690"/>
                        <a14:backgroundMark x1="51596" y1="70690" x2="51596" y2="70690"/>
                        <a14:backgroundMark x1="54787" y1="71182" x2="56915" y2="71182"/>
                        <a14:backgroundMark x1="54255" y1="70443" x2="54610" y2="70443"/>
                        <a14:backgroundMark x1="54610" y1="70443" x2="54255" y2="71182"/>
                        <a14:backgroundMark x1="46809" y1="71921" x2="48759" y2="71921"/>
                        <a14:backgroundMark x1="45035" y1="72167" x2="47695" y2="72167"/>
                        <a14:backgroundMark x1="26950" y1="68473" x2="26596" y2="72167"/>
                      </a14:backgroundRemoval>
                    </a14:imgEffect>
                  </a14:imgLayer>
                </a14:imgProps>
              </a:ext>
              <a:ext uri="{28A0092B-C50C-407E-A947-70E740481C1C}">
                <a14:useLocalDpi xmlns:a14="http://schemas.microsoft.com/office/drawing/2010/main" val="0"/>
              </a:ext>
            </a:extLst>
          </a:blip>
          <a:stretch>
            <a:fillRect/>
          </a:stretch>
        </p:blipFill>
        <p:spPr>
          <a:xfrm>
            <a:off x="6812641" y="3983779"/>
            <a:ext cx="3799116" cy="2734825"/>
          </a:xfrm>
          <a:prstGeom prst="rect">
            <a:avLst/>
          </a:prstGeom>
        </p:spPr>
      </p:pic>
    </p:spTree>
    <p:extLst>
      <p:ext uri="{BB962C8B-B14F-4D97-AF65-F5344CB8AC3E}">
        <p14:creationId xmlns:p14="http://schemas.microsoft.com/office/powerpoint/2010/main" val="16318882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194997"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A6B0A7"/>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sp>
        <p:nvSpPr>
          <p:cNvPr id="2" name="Rounded Rectangle 1"/>
          <p:cNvSpPr/>
          <p:nvPr/>
        </p:nvSpPr>
        <p:spPr>
          <a:xfrm>
            <a:off x="-226223" y="308428"/>
            <a:ext cx="10941990" cy="6237488"/>
          </a:xfrm>
          <a:prstGeom prst="roundRect">
            <a:avLst>
              <a:gd name="adj" fmla="val 7199"/>
            </a:avLst>
          </a:prstGeom>
          <a:noFill/>
          <a:ln w="38100">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8" name="Group 97"/>
          <p:cNvGrpSpPr/>
          <p:nvPr/>
        </p:nvGrpSpPr>
        <p:grpSpPr>
          <a:xfrm>
            <a:off x="-9762055"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grpSp>
        <p:nvGrpSpPr>
          <p:cNvPr id="97" name="Group 96"/>
          <p:cNvGrpSpPr/>
          <p:nvPr/>
        </p:nvGrpSpPr>
        <p:grpSpPr>
          <a:xfrm>
            <a:off x="-9783828"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76385"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grpSp>
        <p:nvGrpSpPr>
          <p:cNvPr id="53" name="Group 52"/>
          <p:cNvGrpSpPr/>
          <p:nvPr/>
        </p:nvGrpSpPr>
        <p:grpSpPr>
          <a:xfrm>
            <a:off x="9764953" y="508182"/>
            <a:ext cx="675031" cy="640456"/>
            <a:chOff x="4000500" y="3427172"/>
            <a:chExt cx="979727" cy="929545"/>
          </a:xfrm>
        </p:grpSpPr>
        <p:sp>
          <p:nvSpPr>
            <p:cNvPr id="52" name="Oval 51"/>
            <p:cNvSpPr/>
            <p:nvPr/>
          </p:nvSpPr>
          <p:spPr>
            <a:xfrm>
              <a:off x="4000500" y="3427172"/>
              <a:ext cx="914400" cy="914400"/>
            </a:xfrm>
            <a:prstGeom prst="ellipse">
              <a:avLst/>
            </a:prstGeom>
            <a:solidFill>
              <a:srgbClr val="3A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1" name="Oval 70"/>
            <p:cNvSpPr/>
            <p:nvPr/>
          </p:nvSpPr>
          <p:spPr>
            <a:xfrm>
              <a:off x="4122057" y="3498547"/>
              <a:ext cx="858170" cy="858170"/>
            </a:xfrm>
            <a:prstGeom prst="ellipse">
              <a:avLst/>
            </a:prstGeom>
            <a:noFill/>
            <a:ln w="22225">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3" name="Group 72"/>
          <p:cNvGrpSpPr/>
          <p:nvPr/>
        </p:nvGrpSpPr>
        <p:grpSpPr>
          <a:xfrm rot="14544264">
            <a:off x="8945475" y="524907"/>
            <a:ext cx="675031" cy="640456"/>
            <a:chOff x="4000500" y="3427172"/>
            <a:chExt cx="979727" cy="929545"/>
          </a:xfrm>
        </p:grpSpPr>
        <p:sp>
          <p:nvSpPr>
            <p:cNvPr id="74" name="Oval 73"/>
            <p:cNvSpPr/>
            <p:nvPr/>
          </p:nvSpPr>
          <p:spPr>
            <a:xfrm>
              <a:off x="4000500" y="3427172"/>
              <a:ext cx="914400" cy="914400"/>
            </a:xfrm>
            <a:prstGeom prst="ellipse">
              <a:avLst/>
            </a:prstGeom>
            <a:solidFill>
              <a:srgbClr val="B4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5" name="Oval 74"/>
            <p:cNvSpPr/>
            <p:nvPr/>
          </p:nvSpPr>
          <p:spPr>
            <a:xfrm>
              <a:off x="4122057" y="3498547"/>
              <a:ext cx="858170" cy="858170"/>
            </a:xfrm>
            <a:prstGeom prst="ellipse">
              <a:avLst/>
            </a:prstGeom>
            <a:noFill/>
            <a:ln w="22225">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6" name="Group 75"/>
          <p:cNvGrpSpPr/>
          <p:nvPr/>
        </p:nvGrpSpPr>
        <p:grpSpPr>
          <a:xfrm rot="14544264">
            <a:off x="8100292" y="546462"/>
            <a:ext cx="677523" cy="642493"/>
            <a:chOff x="4000500" y="3409071"/>
            <a:chExt cx="983344" cy="932501"/>
          </a:xfrm>
        </p:grpSpPr>
        <p:sp>
          <p:nvSpPr>
            <p:cNvPr id="77" name="Oval 76"/>
            <p:cNvSpPr/>
            <p:nvPr/>
          </p:nvSpPr>
          <p:spPr>
            <a:xfrm>
              <a:off x="4000500" y="3427172"/>
              <a:ext cx="914400" cy="914400"/>
            </a:xfrm>
            <a:prstGeom prst="ellipse">
              <a:avLst/>
            </a:prstGeom>
            <a:solidFill>
              <a:srgbClr val="E4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8" name="Oval 77"/>
            <p:cNvSpPr/>
            <p:nvPr/>
          </p:nvSpPr>
          <p:spPr>
            <a:xfrm>
              <a:off x="4125674" y="3409071"/>
              <a:ext cx="858170" cy="858170"/>
            </a:xfrm>
            <a:prstGeom prst="ellipse">
              <a:avLst/>
            </a:prstGeom>
            <a:noFill/>
            <a:ln w="22225">
              <a:solidFill>
                <a:srgbClr val="97B2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79" name="!!TextBox 78">
            <a:extLst>
              <a:ext uri="{FF2B5EF4-FFF2-40B4-BE49-F238E27FC236}">
                <a16:creationId xmlns:a16="http://schemas.microsoft.com/office/drawing/2014/main" id="{96EC3CC2-044C-4ABD-8ED8-3070BE2331DC}"/>
              </a:ext>
            </a:extLst>
          </p:cNvPr>
          <p:cNvSpPr txBox="1"/>
          <p:nvPr/>
        </p:nvSpPr>
        <p:spPr>
          <a:xfrm>
            <a:off x="2735179" y="2907005"/>
            <a:ext cx="4734053" cy="1107996"/>
          </a:xfrm>
          <a:prstGeom prst="rect">
            <a:avLst/>
          </a:prstGeom>
          <a:noFill/>
        </p:spPr>
        <p:txBody>
          <a:bodyPr wrap="square" rtlCol="0">
            <a:spAutoFit/>
          </a:bodyPr>
          <a:lstStyle/>
          <a:p>
            <a:r>
              <a:rPr lang="en-US" sz="6600">
                <a:latin typeface="Tahoma" panose="020B0604030504040204" pitchFamily="34" charset="0"/>
                <a:ea typeface="Tahoma" panose="020B0604030504040204" pitchFamily="34" charset="0"/>
                <a:cs typeface="Tahoma" panose="020B0604030504040204" pitchFamily="34" charset="0"/>
              </a:rPr>
              <a:t>320 : 40 =</a:t>
            </a:r>
            <a:endParaRPr lang="id-ID" sz="6600" dirty="0">
              <a:latin typeface="Tahoma" panose="020B0604030504040204" pitchFamily="34" charset="0"/>
              <a:ea typeface="Tahoma" panose="020B0604030504040204" pitchFamily="34" charset="0"/>
              <a:cs typeface="Tahoma" panose="020B0604030504040204" pitchFamily="34" charset="0"/>
            </a:endParaRPr>
          </a:p>
        </p:txBody>
      </p:sp>
      <p:pic>
        <p:nvPicPr>
          <p:cNvPr id="61" name="Picture 60">
            <a:extLst>
              <a:ext uri="{FF2B5EF4-FFF2-40B4-BE49-F238E27FC236}">
                <a16:creationId xmlns:a16="http://schemas.microsoft.com/office/drawing/2014/main" id="{5A616427-66E8-4EDA-9FB1-691AC6F03DB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86746" y="1634887"/>
            <a:ext cx="2813418" cy="3298491"/>
          </a:xfrm>
          <a:prstGeom prst="rect">
            <a:avLst/>
          </a:prstGeom>
        </p:spPr>
      </p:pic>
      <p:grpSp>
        <p:nvGrpSpPr>
          <p:cNvPr id="63" name="Group 62">
            <a:extLst>
              <a:ext uri="{FF2B5EF4-FFF2-40B4-BE49-F238E27FC236}">
                <a16:creationId xmlns:a16="http://schemas.microsoft.com/office/drawing/2014/main" id="{CD4EEB5B-E7F7-4905-BEC6-92485F13FD5B}"/>
              </a:ext>
            </a:extLst>
          </p:cNvPr>
          <p:cNvGrpSpPr/>
          <p:nvPr/>
        </p:nvGrpSpPr>
        <p:grpSpPr>
          <a:xfrm>
            <a:off x="1789447" y="358685"/>
            <a:ext cx="6313714" cy="878469"/>
            <a:chOff x="1752016" y="358517"/>
            <a:chExt cx="6313714" cy="878469"/>
          </a:xfrm>
        </p:grpSpPr>
        <p:sp>
          <p:nvSpPr>
            <p:cNvPr id="62" name="Rectangle: Rounded Corners 61">
              <a:extLst>
                <a:ext uri="{FF2B5EF4-FFF2-40B4-BE49-F238E27FC236}">
                  <a16:creationId xmlns:a16="http://schemas.microsoft.com/office/drawing/2014/main" id="{4D560673-D62B-4076-91F5-32D1E8C24C1E}"/>
                </a:ext>
              </a:extLst>
            </p:cNvPr>
            <p:cNvSpPr/>
            <p:nvPr/>
          </p:nvSpPr>
          <p:spPr>
            <a:xfrm>
              <a:off x="1752016" y="397677"/>
              <a:ext cx="6272722" cy="839309"/>
            </a:xfrm>
            <a:prstGeom prst="roundRect">
              <a:avLst>
                <a:gd name="adj" fmla="val 50000"/>
              </a:avLst>
            </a:prstGeom>
            <a:solidFill>
              <a:srgbClr val="E4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Rounded Corners 89">
              <a:extLst>
                <a:ext uri="{FF2B5EF4-FFF2-40B4-BE49-F238E27FC236}">
                  <a16:creationId xmlns:a16="http://schemas.microsoft.com/office/drawing/2014/main" id="{350608E6-FE7A-454F-884F-7255C26A9D1B}"/>
                </a:ext>
              </a:extLst>
            </p:cNvPr>
            <p:cNvSpPr/>
            <p:nvPr/>
          </p:nvSpPr>
          <p:spPr>
            <a:xfrm>
              <a:off x="1793008" y="358517"/>
              <a:ext cx="6272722" cy="839309"/>
            </a:xfrm>
            <a:prstGeom prst="roundRect">
              <a:avLst>
                <a:gd name="adj" fmla="val 50000"/>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Box 63">
            <a:extLst>
              <a:ext uri="{FF2B5EF4-FFF2-40B4-BE49-F238E27FC236}">
                <a16:creationId xmlns:a16="http://schemas.microsoft.com/office/drawing/2014/main" id="{671204A7-1B9C-470B-995E-A02E1EB9E58A}"/>
              </a:ext>
            </a:extLst>
          </p:cNvPr>
          <p:cNvSpPr txBox="1"/>
          <p:nvPr/>
        </p:nvSpPr>
        <p:spPr>
          <a:xfrm>
            <a:off x="2112266" y="347255"/>
            <a:ext cx="6046584" cy="830997"/>
          </a:xfrm>
          <a:prstGeom prst="rect">
            <a:avLst/>
          </a:prstGeom>
          <a:noFill/>
        </p:spPr>
        <p:txBody>
          <a:bodyPr wrap="square" rtlCol="0">
            <a:spAutoFit/>
          </a:bodyPr>
          <a:lstStyle>
            <a:defPPr>
              <a:defRPr lang="id-ID"/>
            </a:defPPr>
            <a:lvl1pPr>
              <a:defRPr sz="4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Thực hiện phép chia</a:t>
            </a:r>
            <a:endParaRPr lang="id-ID" sz="4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51" name="Picture 50">
            <a:extLst>
              <a:ext uri="{FF2B5EF4-FFF2-40B4-BE49-F238E27FC236}">
                <a16:creationId xmlns:a16="http://schemas.microsoft.com/office/drawing/2014/main" id="{919CF636-D39E-4D29-8325-DCCFE7719B21}"/>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0996207">
            <a:off x="997396" y="-236586"/>
            <a:ext cx="1320927" cy="1320927"/>
          </a:xfrm>
          <a:prstGeom prst="rect">
            <a:avLst/>
          </a:prstGeom>
        </p:spPr>
      </p:pic>
      <p:sp>
        <p:nvSpPr>
          <p:cNvPr id="101" name="!!TextBox 78">
            <a:extLst>
              <a:ext uri="{FF2B5EF4-FFF2-40B4-BE49-F238E27FC236}">
                <a16:creationId xmlns:a16="http://schemas.microsoft.com/office/drawing/2014/main" id="{A9F37330-193B-47F4-83AA-EB884C639A1E}"/>
              </a:ext>
            </a:extLst>
          </p:cNvPr>
          <p:cNvSpPr txBox="1"/>
          <p:nvPr/>
        </p:nvSpPr>
        <p:spPr>
          <a:xfrm>
            <a:off x="2246332" y="4801168"/>
            <a:ext cx="7924285" cy="1077218"/>
          </a:xfrm>
          <a:prstGeom prst="rect">
            <a:avLst/>
          </a:prstGeom>
          <a:noFill/>
        </p:spPr>
        <p:txBody>
          <a:bodyPr wrap="square" rtlCol="0">
            <a:spAutoFit/>
          </a:bodyPr>
          <a:lstStyle/>
          <a:p>
            <a:pPr algn="ctr"/>
            <a:r>
              <a:rPr lang="en-US" sz="3200">
                <a:solidFill>
                  <a:srgbClr val="C00000"/>
                </a:solidFill>
                <a:latin typeface="Tahoma" panose="020B0604030504040204" pitchFamily="34" charset="0"/>
                <a:ea typeface="Tahoma" panose="020B0604030504040204" pitchFamily="34" charset="0"/>
                <a:cs typeface="Tahoma" panose="020B0604030504040204" pitchFamily="34" charset="0"/>
              </a:rPr>
              <a:t>Số bị chia và số chia đều có một chữ số 0 ở tận cùng.</a:t>
            </a:r>
            <a:endParaRPr lang="id-ID" sz="32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738224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1000" fill="hold"/>
                                        <p:tgtEl>
                                          <p:spTgt spid="79"/>
                                        </p:tgtEl>
                                        <p:attrNameLst>
                                          <p:attrName>ppt_w</p:attrName>
                                        </p:attrNameLst>
                                      </p:cBhvr>
                                      <p:tavLst>
                                        <p:tav tm="0">
                                          <p:val>
                                            <p:fltVal val="0"/>
                                          </p:val>
                                        </p:tav>
                                        <p:tav tm="100000">
                                          <p:val>
                                            <p:strVal val="#ppt_w"/>
                                          </p:val>
                                        </p:tav>
                                      </p:tavLst>
                                    </p:anim>
                                    <p:anim calcmode="lin" valueType="num">
                                      <p:cBhvr>
                                        <p:cTn id="8" dur="1000" fill="hold"/>
                                        <p:tgtEl>
                                          <p:spTgt spid="79"/>
                                        </p:tgtEl>
                                        <p:attrNameLst>
                                          <p:attrName>ppt_h</p:attrName>
                                        </p:attrNameLst>
                                      </p:cBhvr>
                                      <p:tavLst>
                                        <p:tav tm="0">
                                          <p:val>
                                            <p:fltVal val="0"/>
                                          </p:val>
                                        </p:tav>
                                        <p:tav tm="100000">
                                          <p:val>
                                            <p:strVal val="#ppt_h"/>
                                          </p:val>
                                        </p:tav>
                                      </p:tavLst>
                                    </p:anim>
                                    <p:anim calcmode="lin" valueType="num">
                                      <p:cBhvr>
                                        <p:cTn id="9" dur="1000" fill="hold"/>
                                        <p:tgtEl>
                                          <p:spTgt spid="79"/>
                                        </p:tgtEl>
                                        <p:attrNameLst>
                                          <p:attrName>style.rotation</p:attrName>
                                        </p:attrNameLst>
                                      </p:cBhvr>
                                      <p:tavLst>
                                        <p:tav tm="0">
                                          <p:val>
                                            <p:fltVal val="90"/>
                                          </p:val>
                                        </p:tav>
                                        <p:tav tm="100000">
                                          <p:val>
                                            <p:fltVal val="0"/>
                                          </p:val>
                                        </p:tav>
                                      </p:tavLst>
                                    </p:anim>
                                    <p:animEffect transition="in" filter="fade">
                                      <p:cBhvr>
                                        <p:cTn id="10" dur="1000"/>
                                        <p:tgtEl>
                                          <p:spTgt spid="79"/>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fade">
                                      <p:cBhvr>
                                        <p:cTn id="14" dur="1000"/>
                                        <p:tgtEl>
                                          <p:spTgt spid="61"/>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01"/>
                                        </p:tgtEl>
                                        <p:attrNameLst>
                                          <p:attrName>style.visibility</p:attrName>
                                        </p:attrNameLst>
                                      </p:cBhvr>
                                      <p:to>
                                        <p:strVal val="visible"/>
                                      </p:to>
                                    </p:set>
                                    <p:anim calcmode="lin" valueType="num">
                                      <p:cBhvr>
                                        <p:cTn id="18" dur="1000" fill="hold"/>
                                        <p:tgtEl>
                                          <p:spTgt spid="101"/>
                                        </p:tgtEl>
                                        <p:attrNameLst>
                                          <p:attrName>ppt_w</p:attrName>
                                        </p:attrNameLst>
                                      </p:cBhvr>
                                      <p:tavLst>
                                        <p:tav tm="0">
                                          <p:val>
                                            <p:fltVal val="0"/>
                                          </p:val>
                                        </p:tav>
                                        <p:tav tm="100000">
                                          <p:val>
                                            <p:strVal val="#ppt_w"/>
                                          </p:val>
                                        </p:tav>
                                      </p:tavLst>
                                    </p:anim>
                                    <p:anim calcmode="lin" valueType="num">
                                      <p:cBhvr>
                                        <p:cTn id="19" dur="1000" fill="hold"/>
                                        <p:tgtEl>
                                          <p:spTgt spid="101"/>
                                        </p:tgtEl>
                                        <p:attrNameLst>
                                          <p:attrName>ppt_h</p:attrName>
                                        </p:attrNameLst>
                                      </p:cBhvr>
                                      <p:tavLst>
                                        <p:tav tm="0">
                                          <p:val>
                                            <p:fltVal val="0"/>
                                          </p:val>
                                        </p:tav>
                                        <p:tav tm="100000">
                                          <p:val>
                                            <p:strVal val="#ppt_h"/>
                                          </p:val>
                                        </p:tav>
                                      </p:tavLst>
                                    </p:anim>
                                    <p:anim calcmode="lin" valueType="num">
                                      <p:cBhvr>
                                        <p:cTn id="20" dur="1000" fill="hold"/>
                                        <p:tgtEl>
                                          <p:spTgt spid="101"/>
                                        </p:tgtEl>
                                        <p:attrNameLst>
                                          <p:attrName>style.rotation</p:attrName>
                                        </p:attrNameLst>
                                      </p:cBhvr>
                                      <p:tavLst>
                                        <p:tav tm="0">
                                          <p:val>
                                            <p:fltVal val="90"/>
                                          </p:val>
                                        </p:tav>
                                        <p:tav tm="100000">
                                          <p:val>
                                            <p:fltVal val="0"/>
                                          </p:val>
                                        </p:tav>
                                      </p:tavLst>
                                    </p:anim>
                                    <p:animEffect transition="in" filter="fade">
                                      <p:cBhvr>
                                        <p:cTn id="21"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10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194997"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A6B0A7"/>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sp>
        <p:nvSpPr>
          <p:cNvPr id="2" name="Rounded Rectangle 1"/>
          <p:cNvSpPr/>
          <p:nvPr/>
        </p:nvSpPr>
        <p:spPr>
          <a:xfrm>
            <a:off x="-226223" y="308428"/>
            <a:ext cx="10941990" cy="6237488"/>
          </a:xfrm>
          <a:prstGeom prst="roundRect">
            <a:avLst>
              <a:gd name="adj" fmla="val 7199"/>
            </a:avLst>
          </a:prstGeom>
          <a:noFill/>
          <a:ln w="38100">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8" name="Group 97"/>
          <p:cNvGrpSpPr/>
          <p:nvPr/>
        </p:nvGrpSpPr>
        <p:grpSpPr>
          <a:xfrm>
            <a:off x="-9762055"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grpSp>
        <p:nvGrpSpPr>
          <p:cNvPr id="97" name="Group 96"/>
          <p:cNvGrpSpPr/>
          <p:nvPr/>
        </p:nvGrpSpPr>
        <p:grpSpPr>
          <a:xfrm>
            <a:off x="-9783828"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76385"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grpSp>
        <p:nvGrpSpPr>
          <p:cNvPr id="53" name="Group 52"/>
          <p:cNvGrpSpPr/>
          <p:nvPr/>
        </p:nvGrpSpPr>
        <p:grpSpPr>
          <a:xfrm>
            <a:off x="9764953" y="508182"/>
            <a:ext cx="675031" cy="640456"/>
            <a:chOff x="4000500" y="3427172"/>
            <a:chExt cx="979727" cy="929545"/>
          </a:xfrm>
        </p:grpSpPr>
        <p:sp>
          <p:nvSpPr>
            <p:cNvPr id="52" name="Oval 51"/>
            <p:cNvSpPr/>
            <p:nvPr/>
          </p:nvSpPr>
          <p:spPr>
            <a:xfrm>
              <a:off x="4000500" y="3427172"/>
              <a:ext cx="914400" cy="914400"/>
            </a:xfrm>
            <a:prstGeom prst="ellipse">
              <a:avLst/>
            </a:prstGeom>
            <a:solidFill>
              <a:srgbClr val="3A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1" name="Oval 70"/>
            <p:cNvSpPr/>
            <p:nvPr/>
          </p:nvSpPr>
          <p:spPr>
            <a:xfrm>
              <a:off x="4122057" y="3498547"/>
              <a:ext cx="858170" cy="858170"/>
            </a:xfrm>
            <a:prstGeom prst="ellipse">
              <a:avLst/>
            </a:prstGeom>
            <a:noFill/>
            <a:ln w="22225">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3" name="Group 72"/>
          <p:cNvGrpSpPr/>
          <p:nvPr/>
        </p:nvGrpSpPr>
        <p:grpSpPr>
          <a:xfrm rot="14544264">
            <a:off x="8945475" y="524907"/>
            <a:ext cx="675031" cy="640456"/>
            <a:chOff x="4000500" y="3427172"/>
            <a:chExt cx="979727" cy="929545"/>
          </a:xfrm>
        </p:grpSpPr>
        <p:sp>
          <p:nvSpPr>
            <p:cNvPr id="74" name="Oval 73"/>
            <p:cNvSpPr/>
            <p:nvPr/>
          </p:nvSpPr>
          <p:spPr>
            <a:xfrm>
              <a:off x="4000500" y="3427172"/>
              <a:ext cx="914400" cy="914400"/>
            </a:xfrm>
            <a:prstGeom prst="ellipse">
              <a:avLst/>
            </a:prstGeom>
            <a:solidFill>
              <a:srgbClr val="B4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5" name="Oval 74"/>
            <p:cNvSpPr/>
            <p:nvPr/>
          </p:nvSpPr>
          <p:spPr>
            <a:xfrm>
              <a:off x="4122057" y="3498547"/>
              <a:ext cx="858170" cy="858170"/>
            </a:xfrm>
            <a:prstGeom prst="ellipse">
              <a:avLst/>
            </a:prstGeom>
            <a:noFill/>
            <a:ln w="22225">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6" name="Group 75"/>
          <p:cNvGrpSpPr/>
          <p:nvPr/>
        </p:nvGrpSpPr>
        <p:grpSpPr>
          <a:xfrm rot="14544264">
            <a:off x="8100292" y="546462"/>
            <a:ext cx="677523" cy="642493"/>
            <a:chOff x="4000500" y="3409071"/>
            <a:chExt cx="983344" cy="932501"/>
          </a:xfrm>
        </p:grpSpPr>
        <p:sp>
          <p:nvSpPr>
            <p:cNvPr id="77" name="Oval 76"/>
            <p:cNvSpPr/>
            <p:nvPr/>
          </p:nvSpPr>
          <p:spPr>
            <a:xfrm>
              <a:off x="4000500" y="3427172"/>
              <a:ext cx="914400" cy="914400"/>
            </a:xfrm>
            <a:prstGeom prst="ellipse">
              <a:avLst/>
            </a:prstGeom>
            <a:solidFill>
              <a:srgbClr val="E4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8" name="Oval 77"/>
            <p:cNvSpPr/>
            <p:nvPr/>
          </p:nvSpPr>
          <p:spPr>
            <a:xfrm>
              <a:off x="4125674" y="3409071"/>
              <a:ext cx="858170" cy="858170"/>
            </a:xfrm>
            <a:prstGeom prst="ellipse">
              <a:avLst/>
            </a:prstGeom>
            <a:noFill/>
            <a:ln w="22225">
              <a:solidFill>
                <a:srgbClr val="97B2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79" name="!!TextBox 78">
            <a:extLst>
              <a:ext uri="{FF2B5EF4-FFF2-40B4-BE49-F238E27FC236}">
                <a16:creationId xmlns:a16="http://schemas.microsoft.com/office/drawing/2014/main" id="{96EC3CC2-044C-4ABD-8ED8-3070BE2331DC}"/>
              </a:ext>
            </a:extLst>
          </p:cNvPr>
          <p:cNvSpPr txBox="1"/>
          <p:nvPr/>
        </p:nvSpPr>
        <p:spPr>
          <a:xfrm>
            <a:off x="2222975" y="1438351"/>
            <a:ext cx="3626281" cy="923330"/>
          </a:xfrm>
          <a:prstGeom prst="rect">
            <a:avLst/>
          </a:prstGeom>
          <a:noFill/>
        </p:spPr>
        <p:txBody>
          <a:bodyPr wrap="square" rtlCol="0">
            <a:spAutoFit/>
          </a:bodyPr>
          <a:lstStyle/>
          <a:p>
            <a:r>
              <a:rPr lang="en-US" sz="5400">
                <a:latin typeface="Tahoma" panose="020B0604030504040204" pitchFamily="34" charset="0"/>
                <a:ea typeface="Tahoma" panose="020B0604030504040204" pitchFamily="34" charset="0"/>
                <a:cs typeface="Tahoma" panose="020B0604030504040204" pitchFamily="34" charset="0"/>
              </a:rPr>
              <a:t>320 : 40 =</a:t>
            </a:r>
            <a:endParaRPr lang="id-ID" sz="5400" dirty="0">
              <a:latin typeface="Tahoma" panose="020B0604030504040204" pitchFamily="34" charset="0"/>
              <a:ea typeface="Tahoma" panose="020B0604030504040204" pitchFamily="34" charset="0"/>
              <a:cs typeface="Tahoma" panose="020B0604030504040204" pitchFamily="34" charset="0"/>
            </a:endParaRPr>
          </a:p>
        </p:txBody>
      </p:sp>
      <p:sp>
        <p:nvSpPr>
          <p:cNvPr id="80" name="TextBox 79">
            <a:extLst>
              <a:ext uri="{FF2B5EF4-FFF2-40B4-BE49-F238E27FC236}">
                <a16:creationId xmlns:a16="http://schemas.microsoft.com/office/drawing/2014/main" id="{37237A5B-EAAC-490B-BC8C-28C667696C50}"/>
              </a:ext>
            </a:extLst>
          </p:cNvPr>
          <p:cNvSpPr txBox="1"/>
          <p:nvPr/>
        </p:nvSpPr>
        <p:spPr>
          <a:xfrm>
            <a:off x="5729359" y="1417599"/>
            <a:ext cx="4850595" cy="923330"/>
          </a:xfrm>
          <a:prstGeom prst="rect">
            <a:avLst/>
          </a:prstGeom>
          <a:noFill/>
        </p:spPr>
        <p:txBody>
          <a:bodyPr wrap="square" rtlCol="0">
            <a:spAutoFit/>
          </a:bodyPr>
          <a:lstStyle/>
          <a:p>
            <a:r>
              <a:rPr lang="en-US" sz="5400">
                <a:latin typeface="Tahoma" panose="020B0604030504040204" pitchFamily="34" charset="0"/>
                <a:ea typeface="Tahoma" panose="020B0604030504040204" pitchFamily="34" charset="0"/>
                <a:cs typeface="Tahoma" panose="020B0604030504040204" pitchFamily="34" charset="0"/>
              </a:rPr>
              <a:t>320 : (10 x 4)</a:t>
            </a:r>
            <a:endParaRPr lang="id-ID" sz="5400" dirty="0">
              <a:latin typeface="Tahoma" panose="020B0604030504040204" pitchFamily="34" charset="0"/>
              <a:ea typeface="Tahoma" panose="020B0604030504040204" pitchFamily="34" charset="0"/>
              <a:cs typeface="Tahoma" panose="020B0604030504040204" pitchFamily="34" charset="0"/>
            </a:endParaRPr>
          </a:p>
        </p:txBody>
      </p:sp>
      <p:sp>
        <p:nvSpPr>
          <p:cNvPr id="81" name="TextBox 80">
            <a:extLst>
              <a:ext uri="{FF2B5EF4-FFF2-40B4-BE49-F238E27FC236}">
                <a16:creationId xmlns:a16="http://schemas.microsoft.com/office/drawing/2014/main" id="{C629A741-7312-403B-A242-229642ECE627}"/>
              </a:ext>
            </a:extLst>
          </p:cNvPr>
          <p:cNvSpPr txBox="1"/>
          <p:nvPr/>
        </p:nvSpPr>
        <p:spPr>
          <a:xfrm>
            <a:off x="2248517" y="3909901"/>
            <a:ext cx="8372984" cy="923330"/>
          </a:xfrm>
          <a:prstGeom prst="rect">
            <a:avLst/>
          </a:prstGeom>
          <a:noFill/>
        </p:spPr>
        <p:txBody>
          <a:bodyPr wrap="square" rtlCol="0">
            <a:spAutoFit/>
          </a:bodyPr>
          <a:lstStyle/>
          <a:p>
            <a:r>
              <a:rPr lang="en-US" sz="5400">
                <a:solidFill>
                  <a:srgbClr val="FFFF00"/>
                </a:solidFill>
                <a:latin typeface="Tahoma" panose="020B0604030504040204" pitchFamily="34" charset="0"/>
                <a:ea typeface="Tahoma" panose="020B0604030504040204" pitchFamily="34" charset="0"/>
                <a:cs typeface="Tahoma" panose="020B0604030504040204" pitchFamily="34" charset="0"/>
              </a:rPr>
              <a:t>Chia một số cho một tích</a:t>
            </a:r>
            <a:endParaRPr lang="id-ID" sz="54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cxnSp>
        <p:nvCxnSpPr>
          <p:cNvPr id="54" name="Straight Connector 53">
            <a:extLst>
              <a:ext uri="{FF2B5EF4-FFF2-40B4-BE49-F238E27FC236}">
                <a16:creationId xmlns:a16="http://schemas.microsoft.com/office/drawing/2014/main" id="{43E90A42-CCCB-4892-9C78-D405D04AAE54}"/>
              </a:ext>
            </a:extLst>
          </p:cNvPr>
          <p:cNvCxnSpPr/>
          <p:nvPr/>
        </p:nvCxnSpPr>
        <p:spPr>
          <a:xfrm>
            <a:off x="4079421" y="2291587"/>
            <a:ext cx="870857"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grpSp>
        <p:nvGrpSpPr>
          <p:cNvPr id="82" name="Group 81">
            <a:extLst>
              <a:ext uri="{FF2B5EF4-FFF2-40B4-BE49-F238E27FC236}">
                <a16:creationId xmlns:a16="http://schemas.microsoft.com/office/drawing/2014/main" id="{321D024B-2CC5-4C3E-B43D-5D5DA06C6CD5}"/>
              </a:ext>
            </a:extLst>
          </p:cNvPr>
          <p:cNvGrpSpPr/>
          <p:nvPr/>
        </p:nvGrpSpPr>
        <p:grpSpPr>
          <a:xfrm>
            <a:off x="1789447" y="358685"/>
            <a:ext cx="6313714" cy="878469"/>
            <a:chOff x="1752016" y="358517"/>
            <a:chExt cx="6313714" cy="878469"/>
          </a:xfrm>
        </p:grpSpPr>
        <p:sp>
          <p:nvSpPr>
            <p:cNvPr id="84" name="Rectangle: Rounded Corners 83">
              <a:extLst>
                <a:ext uri="{FF2B5EF4-FFF2-40B4-BE49-F238E27FC236}">
                  <a16:creationId xmlns:a16="http://schemas.microsoft.com/office/drawing/2014/main" id="{9893EB2B-9525-455E-B3B5-F5C593B34B0B}"/>
                </a:ext>
              </a:extLst>
            </p:cNvPr>
            <p:cNvSpPr/>
            <p:nvPr/>
          </p:nvSpPr>
          <p:spPr>
            <a:xfrm>
              <a:off x="1752016" y="397677"/>
              <a:ext cx="6272722" cy="839309"/>
            </a:xfrm>
            <a:prstGeom prst="roundRect">
              <a:avLst>
                <a:gd name="adj" fmla="val 50000"/>
              </a:avLst>
            </a:prstGeom>
            <a:solidFill>
              <a:srgbClr val="E4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Rounded Corners 89">
              <a:extLst>
                <a:ext uri="{FF2B5EF4-FFF2-40B4-BE49-F238E27FC236}">
                  <a16:creationId xmlns:a16="http://schemas.microsoft.com/office/drawing/2014/main" id="{CD1C2DF3-B60A-4A94-A545-BE0C7FFC4A48}"/>
                </a:ext>
              </a:extLst>
            </p:cNvPr>
            <p:cNvSpPr/>
            <p:nvPr/>
          </p:nvSpPr>
          <p:spPr>
            <a:xfrm>
              <a:off x="1793008" y="358517"/>
              <a:ext cx="6272722" cy="839309"/>
            </a:xfrm>
            <a:prstGeom prst="roundRect">
              <a:avLst>
                <a:gd name="adj" fmla="val 50000"/>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TextBox 63">
            <a:extLst>
              <a:ext uri="{FF2B5EF4-FFF2-40B4-BE49-F238E27FC236}">
                <a16:creationId xmlns:a16="http://schemas.microsoft.com/office/drawing/2014/main" id="{16F96406-A542-40DF-B8B0-BD296E17BCCC}"/>
              </a:ext>
            </a:extLst>
          </p:cNvPr>
          <p:cNvSpPr txBox="1"/>
          <p:nvPr/>
        </p:nvSpPr>
        <p:spPr>
          <a:xfrm>
            <a:off x="2112266" y="347255"/>
            <a:ext cx="6046584" cy="830997"/>
          </a:xfrm>
          <a:prstGeom prst="rect">
            <a:avLst/>
          </a:prstGeom>
          <a:noFill/>
        </p:spPr>
        <p:txBody>
          <a:bodyPr wrap="square" rtlCol="0">
            <a:spAutoFit/>
          </a:bodyPr>
          <a:lstStyle>
            <a:defPPr>
              <a:defRPr lang="id-ID"/>
            </a:defPPr>
            <a:lvl1pPr>
              <a:defRPr sz="4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Thực hiện phép chia</a:t>
            </a:r>
            <a:endParaRPr lang="id-ID" sz="4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51" name="Picture 50">
            <a:extLst>
              <a:ext uri="{FF2B5EF4-FFF2-40B4-BE49-F238E27FC236}">
                <a16:creationId xmlns:a16="http://schemas.microsoft.com/office/drawing/2014/main" id="{919CF636-D39E-4D29-8325-DCCFE7719B21}"/>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0996207">
            <a:off x="997396" y="-236586"/>
            <a:ext cx="1320927" cy="1320927"/>
          </a:xfrm>
          <a:prstGeom prst="rect">
            <a:avLst/>
          </a:prstGeom>
        </p:spPr>
      </p:pic>
      <p:sp>
        <p:nvSpPr>
          <p:cNvPr id="102" name="TextBox 101">
            <a:extLst>
              <a:ext uri="{FF2B5EF4-FFF2-40B4-BE49-F238E27FC236}">
                <a16:creationId xmlns:a16="http://schemas.microsoft.com/office/drawing/2014/main" id="{9C86FE37-F898-4389-A687-4ADAE72FED63}"/>
              </a:ext>
            </a:extLst>
          </p:cNvPr>
          <p:cNvSpPr txBox="1"/>
          <p:nvPr/>
        </p:nvSpPr>
        <p:spPr>
          <a:xfrm>
            <a:off x="3181373" y="2973383"/>
            <a:ext cx="8372984" cy="923330"/>
          </a:xfrm>
          <a:prstGeom prst="rect">
            <a:avLst/>
          </a:prstGeom>
          <a:noFill/>
        </p:spPr>
        <p:txBody>
          <a:bodyPr wrap="square" rtlCol="0">
            <a:spAutoFit/>
          </a:bodyPr>
          <a:lstStyle/>
          <a:p>
            <a:r>
              <a:rPr lang="en-US" sz="5400">
                <a:solidFill>
                  <a:srgbClr val="FFFF00"/>
                </a:solidFill>
                <a:latin typeface="Tahoma" panose="020B0604030504040204" pitchFamily="34" charset="0"/>
                <a:ea typeface="Tahoma" panose="020B0604030504040204" pitchFamily="34" charset="0"/>
                <a:cs typeface="Tahoma" panose="020B0604030504040204" pitchFamily="34" charset="0"/>
              </a:rPr>
              <a:t>40 = 10 x 4</a:t>
            </a:r>
            <a:endParaRPr lang="id-ID" sz="54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103" name="TextBox 102">
            <a:extLst>
              <a:ext uri="{FF2B5EF4-FFF2-40B4-BE49-F238E27FC236}">
                <a16:creationId xmlns:a16="http://schemas.microsoft.com/office/drawing/2014/main" id="{29B5BA1A-04E2-4A85-8E90-11288ED5AFB5}"/>
              </a:ext>
            </a:extLst>
          </p:cNvPr>
          <p:cNvSpPr txBox="1"/>
          <p:nvPr/>
        </p:nvSpPr>
        <p:spPr>
          <a:xfrm>
            <a:off x="5007427" y="2331510"/>
            <a:ext cx="5572527" cy="923330"/>
          </a:xfrm>
          <a:prstGeom prst="rect">
            <a:avLst/>
          </a:prstGeom>
          <a:noFill/>
        </p:spPr>
        <p:txBody>
          <a:bodyPr wrap="square" rtlCol="0">
            <a:spAutoFit/>
          </a:bodyPr>
          <a:lstStyle/>
          <a:p>
            <a:r>
              <a:rPr lang="en-US" sz="5400">
                <a:latin typeface="Tahoma" panose="020B0604030504040204" pitchFamily="34" charset="0"/>
                <a:ea typeface="Tahoma" panose="020B0604030504040204" pitchFamily="34" charset="0"/>
                <a:cs typeface="Tahoma" panose="020B0604030504040204" pitchFamily="34" charset="0"/>
              </a:rPr>
              <a:t>= 320 : 10 : 4</a:t>
            </a:r>
            <a:endParaRPr lang="id-ID" sz="5400" dirty="0">
              <a:latin typeface="Tahoma" panose="020B0604030504040204" pitchFamily="34" charset="0"/>
              <a:ea typeface="Tahoma" panose="020B0604030504040204" pitchFamily="34" charset="0"/>
              <a:cs typeface="Tahoma" panose="020B0604030504040204" pitchFamily="34" charset="0"/>
            </a:endParaRPr>
          </a:p>
        </p:txBody>
      </p:sp>
      <p:sp>
        <p:nvSpPr>
          <p:cNvPr id="106" name="TextBox 105">
            <a:extLst>
              <a:ext uri="{FF2B5EF4-FFF2-40B4-BE49-F238E27FC236}">
                <a16:creationId xmlns:a16="http://schemas.microsoft.com/office/drawing/2014/main" id="{A8D1FCA6-55AE-4B8A-A549-329A94EC8DF3}"/>
              </a:ext>
            </a:extLst>
          </p:cNvPr>
          <p:cNvSpPr txBox="1"/>
          <p:nvPr/>
        </p:nvSpPr>
        <p:spPr>
          <a:xfrm>
            <a:off x="4985827" y="3149690"/>
            <a:ext cx="2821278" cy="923330"/>
          </a:xfrm>
          <a:prstGeom prst="rect">
            <a:avLst/>
          </a:prstGeom>
          <a:noFill/>
        </p:spPr>
        <p:txBody>
          <a:bodyPr wrap="square" rtlCol="0">
            <a:spAutoFit/>
          </a:bodyPr>
          <a:lstStyle/>
          <a:p>
            <a:r>
              <a:rPr lang="en-US" sz="5400">
                <a:latin typeface="Tahoma" panose="020B0604030504040204" pitchFamily="34" charset="0"/>
                <a:ea typeface="Tahoma" panose="020B0604030504040204" pitchFamily="34" charset="0"/>
                <a:cs typeface="Tahoma" panose="020B0604030504040204" pitchFamily="34" charset="0"/>
              </a:rPr>
              <a:t>= 32 : 4</a:t>
            </a:r>
            <a:endParaRPr lang="id-ID" sz="5400" dirty="0">
              <a:latin typeface="Tahoma" panose="020B0604030504040204" pitchFamily="34" charset="0"/>
              <a:ea typeface="Tahoma" panose="020B0604030504040204" pitchFamily="34" charset="0"/>
              <a:cs typeface="Tahoma" panose="020B0604030504040204" pitchFamily="34" charset="0"/>
            </a:endParaRPr>
          </a:p>
        </p:txBody>
      </p:sp>
      <p:sp>
        <p:nvSpPr>
          <p:cNvPr id="107" name="TextBox 106">
            <a:extLst>
              <a:ext uri="{FF2B5EF4-FFF2-40B4-BE49-F238E27FC236}">
                <a16:creationId xmlns:a16="http://schemas.microsoft.com/office/drawing/2014/main" id="{49C63952-5CC4-494F-92E0-59F640F8DDC5}"/>
              </a:ext>
            </a:extLst>
          </p:cNvPr>
          <p:cNvSpPr txBox="1"/>
          <p:nvPr/>
        </p:nvSpPr>
        <p:spPr>
          <a:xfrm>
            <a:off x="4987378" y="3988920"/>
            <a:ext cx="5572527" cy="923330"/>
          </a:xfrm>
          <a:prstGeom prst="rect">
            <a:avLst/>
          </a:prstGeom>
          <a:noFill/>
        </p:spPr>
        <p:txBody>
          <a:bodyPr wrap="square" rtlCol="0">
            <a:spAutoFit/>
          </a:bodyPr>
          <a:lstStyle/>
          <a:p>
            <a:r>
              <a:rPr lang="en-US" sz="5400">
                <a:latin typeface="Tahoma" panose="020B0604030504040204" pitchFamily="34" charset="0"/>
                <a:ea typeface="Tahoma" panose="020B0604030504040204" pitchFamily="34" charset="0"/>
                <a:cs typeface="Tahoma" panose="020B0604030504040204" pitchFamily="34" charset="0"/>
              </a:rPr>
              <a:t>= 8</a:t>
            </a:r>
            <a:endParaRPr lang="id-ID" sz="5400" dirty="0">
              <a:latin typeface="Tahoma" panose="020B0604030504040204" pitchFamily="34" charset="0"/>
              <a:ea typeface="Tahoma" panose="020B0604030504040204" pitchFamily="34" charset="0"/>
              <a:cs typeface="Tahoma" panose="020B0604030504040204" pitchFamily="34" charset="0"/>
            </a:endParaRPr>
          </a:p>
        </p:txBody>
      </p:sp>
      <p:sp>
        <p:nvSpPr>
          <p:cNvPr id="108" name="!!TextBox 78">
            <a:extLst>
              <a:ext uri="{FF2B5EF4-FFF2-40B4-BE49-F238E27FC236}">
                <a16:creationId xmlns:a16="http://schemas.microsoft.com/office/drawing/2014/main" id="{259E4D64-2945-4B9F-A706-D51C7ACDE36A}"/>
              </a:ext>
            </a:extLst>
          </p:cNvPr>
          <p:cNvSpPr txBox="1"/>
          <p:nvPr/>
        </p:nvSpPr>
        <p:spPr>
          <a:xfrm>
            <a:off x="3634262" y="4777965"/>
            <a:ext cx="5045936" cy="923330"/>
          </a:xfrm>
          <a:prstGeom prst="rect">
            <a:avLst/>
          </a:prstGeom>
          <a:noFill/>
        </p:spPr>
        <p:txBody>
          <a:bodyPr wrap="square" rtlCol="0">
            <a:spAutoFit/>
          </a:bodyPr>
          <a:lstStyle/>
          <a:p>
            <a:r>
              <a:rPr lang="en-US" sz="5400">
                <a:latin typeface="Tahoma" panose="020B0604030504040204" pitchFamily="34" charset="0"/>
                <a:ea typeface="Tahoma" panose="020B0604030504040204" pitchFamily="34" charset="0"/>
                <a:cs typeface="Tahoma" panose="020B0604030504040204" pitchFamily="34" charset="0"/>
              </a:rPr>
              <a:t>320 : 40 = 8</a:t>
            </a:r>
            <a:endParaRPr lang="id-ID" sz="5400" dirty="0">
              <a:latin typeface="Tahoma" panose="020B0604030504040204" pitchFamily="34" charset="0"/>
              <a:ea typeface="Tahoma" panose="020B0604030504040204" pitchFamily="34" charset="0"/>
              <a:cs typeface="Tahoma" panose="020B0604030504040204" pitchFamily="34" charset="0"/>
            </a:endParaRPr>
          </a:p>
        </p:txBody>
      </p:sp>
      <p:sp>
        <p:nvSpPr>
          <p:cNvPr id="109" name="!!TextBox 78">
            <a:extLst>
              <a:ext uri="{FF2B5EF4-FFF2-40B4-BE49-F238E27FC236}">
                <a16:creationId xmlns:a16="http://schemas.microsoft.com/office/drawing/2014/main" id="{83EEA590-1571-430A-AC04-ACEB255EADC1}"/>
              </a:ext>
            </a:extLst>
          </p:cNvPr>
          <p:cNvSpPr txBox="1"/>
          <p:nvPr/>
        </p:nvSpPr>
        <p:spPr>
          <a:xfrm>
            <a:off x="3312727" y="5617786"/>
            <a:ext cx="6189283" cy="923330"/>
          </a:xfrm>
          <a:prstGeom prst="rect">
            <a:avLst/>
          </a:prstGeom>
          <a:noFill/>
        </p:spPr>
        <p:txBody>
          <a:bodyPr wrap="square" rtlCol="0">
            <a:spAutoFit/>
          </a:bodyPr>
          <a:lstStyle/>
          <a:p>
            <a:r>
              <a:rPr lang="en-US" sz="5400">
                <a:solidFill>
                  <a:srgbClr val="FFFF00"/>
                </a:solidFill>
                <a:latin typeface="Tahoma" panose="020B0604030504040204" pitchFamily="34" charset="0"/>
                <a:ea typeface="Tahoma" panose="020B0604030504040204" pitchFamily="34" charset="0"/>
                <a:cs typeface="Tahoma" panose="020B0604030504040204" pitchFamily="34" charset="0"/>
              </a:rPr>
              <a:t>320 : 40 = 32 : 4</a:t>
            </a:r>
            <a:endParaRPr lang="id-ID" sz="54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pic>
        <p:nvPicPr>
          <p:cNvPr id="58" name="Graphic 57" descr="Arrow Slight curve">
            <a:extLst>
              <a:ext uri="{FF2B5EF4-FFF2-40B4-BE49-F238E27FC236}">
                <a16:creationId xmlns:a16="http://schemas.microsoft.com/office/drawing/2014/main" id="{F9508F7A-E2D2-4A8C-B2A1-59B96CDC493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547444" y="5656644"/>
            <a:ext cx="1461847" cy="914400"/>
          </a:xfrm>
          <a:prstGeom prst="rect">
            <a:avLst/>
          </a:prstGeom>
        </p:spPr>
      </p:pic>
    </p:spTree>
    <p:extLst>
      <p:ext uri="{BB962C8B-B14F-4D97-AF65-F5344CB8AC3E}">
        <p14:creationId xmlns:p14="http://schemas.microsoft.com/office/powerpoint/2010/main" val="7310249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00"/>
                                        <p:tgtEl>
                                          <p:spTgt spid="5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02"/>
                                        </p:tgtEl>
                                        <p:attrNameLst>
                                          <p:attrName>style.visibility</p:attrName>
                                        </p:attrNameLst>
                                      </p:cBhvr>
                                      <p:to>
                                        <p:strVal val="visible"/>
                                      </p:to>
                                    </p:set>
                                    <p:anim calcmode="lin" valueType="num">
                                      <p:cBhvr>
                                        <p:cTn id="11" dur="1000" fill="hold"/>
                                        <p:tgtEl>
                                          <p:spTgt spid="102"/>
                                        </p:tgtEl>
                                        <p:attrNameLst>
                                          <p:attrName>ppt_w</p:attrName>
                                        </p:attrNameLst>
                                      </p:cBhvr>
                                      <p:tavLst>
                                        <p:tav tm="0">
                                          <p:val>
                                            <p:fltVal val="0"/>
                                          </p:val>
                                        </p:tav>
                                        <p:tav tm="100000">
                                          <p:val>
                                            <p:strVal val="#ppt_w"/>
                                          </p:val>
                                        </p:tav>
                                      </p:tavLst>
                                    </p:anim>
                                    <p:anim calcmode="lin" valueType="num">
                                      <p:cBhvr>
                                        <p:cTn id="12" dur="1000" fill="hold"/>
                                        <p:tgtEl>
                                          <p:spTgt spid="102"/>
                                        </p:tgtEl>
                                        <p:attrNameLst>
                                          <p:attrName>ppt_h</p:attrName>
                                        </p:attrNameLst>
                                      </p:cBhvr>
                                      <p:tavLst>
                                        <p:tav tm="0">
                                          <p:val>
                                            <p:fltVal val="0"/>
                                          </p:val>
                                        </p:tav>
                                        <p:tav tm="100000">
                                          <p:val>
                                            <p:strVal val="#ppt_h"/>
                                          </p:val>
                                        </p:tav>
                                      </p:tavLst>
                                    </p:anim>
                                    <p:anim calcmode="lin" valueType="num">
                                      <p:cBhvr>
                                        <p:cTn id="13" dur="1000" fill="hold"/>
                                        <p:tgtEl>
                                          <p:spTgt spid="102"/>
                                        </p:tgtEl>
                                        <p:attrNameLst>
                                          <p:attrName>style.rotation</p:attrName>
                                        </p:attrNameLst>
                                      </p:cBhvr>
                                      <p:tavLst>
                                        <p:tav tm="0">
                                          <p:val>
                                            <p:fltVal val="90"/>
                                          </p:val>
                                        </p:tav>
                                        <p:tav tm="100000">
                                          <p:val>
                                            <p:fltVal val="0"/>
                                          </p:val>
                                        </p:tav>
                                      </p:tavLst>
                                    </p:anim>
                                    <p:animEffect transition="in" filter="fade">
                                      <p:cBhvr>
                                        <p:cTn id="14" dur="1000"/>
                                        <p:tgtEl>
                                          <p:spTgt spid="10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102"/>
                                        </p:tgtEl>
                                      </p:cBhvr>
                                    </p:animEffect>
                                    <p:set>
                                      <p:cBhvr>
                                        <p:cTn id="19" dur="1" fill="hold">
                                          <p:stCondLst>
                                            <p:cond delay="499"/>
                                          </p:stCondLst>
                                        </p:cTn>
                                        <p:tgtEl>
                                          <p:spTgt spid="102"/>
                                        </p:tgtEl>
                                        <p:attrNameLst>
                                          <p:attrName>style.visibility</p:attrName>
                                        </p:attrNameLst>
                                      </p:cBhvr>
                                      <p:to>
                                        <p:strVal val="hidden"/>
                                      </p:to>
                                    </p:set>
                                  </p:childTnLst>
                                </p:cTn>
                              </p:par>
                              <p:par>
                                <p:cTn id="20" presetID="22" presetClass="entr" presetSubtype="8" fill="hold" grpId="0" nodeType="with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left)">
                                      <p:cBhvr>
                                        <p:cTn id="22" dur="500"/>
                                        <p:tgtEl>
                                          <p:spTgt spid="80"/>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81"/>
                                        </p:tgtEl>
                                        <p:attrNameLst>
                                          <p:attrName>style.visibility</p:attrName>
                                        </p:attrNameLst>
                                      </p:cBhvr>
                                      <p:to>
                                        <p:strVal val="visible"/>
                                      </p:to>
                                    </p:set>
                                    <p:anim calcmode="lin" valueType="num">
                                      <p:cBhvr>
                                        <p:cTn id="27" dur="1000" fill="hold"/>
                                        <p:tgtEl>
                                          <p:spTgt spid="81"/>
                                        </p:tgtEl>
                                        <p:attrNameLst>
                                          <p:attrName>ppt_w</p:attrName>
                                        </p:attrNameLst>
                                      </p:cBhvr>
                                      <p:tavLst>
                                        <p:tav tm="0">
                                          <p:val>
                                            <p:fltVal val="0"/>
                                          </p:val>
                                        </p:tav>
                                        <p:tav tm="100000">
                                          <p:val>
                                            <p:strVal val="#ppt_w"/>
                                          </p:val>
                                        </p:tav>
                                      </p:tavLst>
                                    </p:anim>
                                    <p:anim calcmode="lin" valueType="num">
                                      <p:cBhvr>
                                        <p:cTn id="28" dur="1000" fill="hold"/>
                                        <p:tgtEl>
                                          <p:spTgt spid="81"/>
                                        </p:tgtEl>
                                        <p:attrNameLst>
                                          <p:attrName>ppt_h</p:attrName>
                                        </p:attrNameLst>
                                      </p:cBhvr>
                                      <p:tavLst>
                                        <p:tav tm="0">
                                          <p:val>
                                            <p:fltVal val="0"/>
                                          </p:val>
                                        </p:tav>
                                        <p:tav tm="100000">
                                          <p:val>
                                            <p:strVal val="#ppt_h"/>
                                          </p:val>
                                        </p:tav>
                                      </p:tavLst>
                                    </p:anim>
                                    <p:anim calcmode="lin" valueType="num">
                                      <p:cBhvr>
                                        <p:cTn id="29" dur="1000" fill="hold"/>
                                        <p:tgtEl>
                                          <p:spTgt spid="81"/>
                                        </p:tgtEl>
                                        <p:attrNameLst>
                                          <p:attrName>style.rotation</p:attrName>
                                        </p:attrNameLst>
                                      </p:cBhvr>
                                      <p:tavLst>
                                        <p:tav tm="0">
                                          <p:val>
                                            <p:fltVal val="90"/>
                                          </p:val>
                                        </p:tav>
                                        <p:tav tm="100000">
                                          <p:val>
                                            <p:fltVal val="0"/>
                                          </p:val>
                                        </p:tav>
                                      </p:tavLst>
                                    </p:anim>
                                    <p:animEffect transition="in" filter="fade">
                                      <p:cBhvr>
                                        <p:cTn id="30" dur="1000"/>
                                        <p:tgtEl>
                                          <p:spTgt spid="8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81"/>
                                        </p:tgtEl>
                                      </p:cBhvr>
                                    </p:animEffect>
                                    <p:set>
                                      <p:cBhvr>
                                        <p:cTn id="35" dur="1" fill="hold">
                                          <p:stCondLst>
                                            <p:cond delay="499"/>
                                          </p:stCondLst>
                                        </p:cTn>
                                        <p:tgtEl>
                                          <p:spTgt spid="81"/>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fade">
                                      <p:cBhvr>
                                        <p:cTn id="38" dur="500"/>
                                        <p:tgtEl>
                                          <p:spTgt spid="10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6"/>
                                        </p:tgtEl>
                                        <p:attrNameLst>
                                          <p:attrName>style.visibility</p:attrName>
                                        </p:attrNameLst>
                                      </p:cBhvr>
                                      <p:to>
                                        <p:strVal val="visible"/>
                                      </p:to>
                                    </p:set>
                                    <p:animEffect transition="in" filter="fade">
                                      <p:cBhvr>
                                        <p:cTn id="43" dur="500"/>
                                        <p:tgtEl>
                                          <p:spTgt spid="10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7"/>
                                        </p:tgtEl>
                                        <p:attrNameLst>
                                          <p:attrName>style.visibility</p:attrName>
                                        </p:attrNameLst>
                                      </p:cBhvr>
                                      <p:to>
                                        <p:strVal val="visible"/>
                                      </p:to>
                                    </p:set>
                                    <p:animEffect transition="in" filter="fade">
                                      <p:cBhvr>
                                        <p:cTn id="46" dur="500"/>
                                        <p:tgtEl>
                                          <p:spTgt spid="10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08"/>
                                        </p:tgtEl>
                                        <p:attrNameLst>
                                          <p:attrName>style.visibility</p:attrName>
                                        </p:attrNameLst>
                                      </p:cBhvr>
                                      <p:to>
                                        <p:strVal val="visible"/>
                                      </p:to>
                                    </p:set>
                                    <p:animEffect transition="in" filter="wipe(down)">
                                      <p:cBhvr>
                                        <p:cTn id="51" dur="500"/>
                                        <p:tgtEl>
                                          <p:spTgt spid="10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wipe(left)">
                                      <p:cBhvr>
                                        <p:cTn id="56" dur="500"/>
                                        <p:tgtEl>
                                          <p:spTgt spid="58"/>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109"/>
                                        </p:tgtEl>
                                        <p:attrNameLst>
                                          <p:attrName>style.visibility</p:attrName>
                                        </p:attrNameLst>
                                      </p:cBhvr>
                                      <p:to>
                                        <p:strVal val="visible"/>
                                      </p:to>
                                    </p:set>
                                    <p:animEffect transition="in" filter="wipe(left)">
                                      <p:cBhvr>
                                        <p:cTn id="60" dur="500"/>
                                        <p:tgtEl>
                                          <p:spTgt spid="109"/>
                                        </p:tgtEl>
                                      </p:cBhvr>
                                    </p:animEffect>
                                  </p:childTnLst>
                                </p:cTn>
                              </p:par>
                              <p:par>
                                <p:cTn id="61" presetID="10" presetClass="entr" presetSubtype="0" repeatCount="indefinite" fill="hold" nodeType="with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fade">
                                      <p:cBhvr>
                                        <p:cTn id="6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1" grpId="1"/>
      <p:bldP spid="102" grpId="0"/>
      <p:bldP spid="102" grpId="1"/>
      <p:bldP spid="103" grpId="0"/>
      <p:bldP spid="106" grpId="0"/>
      <p:bldP spid="107" grpId="0"/>
      <p:bldP spid="108" grpId="0"/>
      <p:bldP spid="10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194997"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A6B0A7"/>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sp>
        <p:nvSpPr>
          <p:cNvPr id="2" name="Rounded Rectangle 1"/>
          <p:cNvSpPr/>
          <p:nvPr/>
        </p:nvSpPr>
        <p:spPr>
          <a:xfrm>
            <a:off x="-226223" y="308428"/>
            <a:ext cx="10941990" cy="6237488"/>
          </a:xfrm>
          <a:prstGeom prst="roundRect">
            <a:avLst>
              <a:gd name="adj" fmla="val 7199"/>
            </a:avLst>
          </a:prstGeom>
          <a:noFill/>
          <a:ln w="38100">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8" name="Group 97"/>
          <p:cNvGrpSpPr/>
          <p:nvPr/>
        </p:nvGrpSpPr>
        <p:grpSpPr>
          <a:xfrm>
            <a:off x="-9762055"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grpSp>
        <p:nvGrpSpPr>
          <p:cNvPr id="97" name="Group 96"/>
          <p:cNvGrpSpPr/>
          <p:nvPr/>
        </p:nvGrpSpPr>
        <p:grpSpPr>
          <a:xfrm>
            <a:off x="-9783828"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76385"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grpSp>
        <p:nvGrpSpPr>
          <p:cNvPr id="53" name="Group 52"/>
          <p:cNvGrpSpPr/>
          <p:nvPr/>
        </p:nvGrpSpPr>
        <p:grpSpPr>
          <a:xfrm>
            <a:off x="9764953" y="508182"/>
            <a:ext cx="675031" cy="640456"/>
            <a:chOff x="4000500" y="3427172"/>
            <a:chExt cx="979727" cy="929545"/>
          </a:xfrm>
        </p:grpSpPr>
        <p:sp>
          <p:nvSpPr>
            <p:cNvPr id="52" name="Oval 51"/>
            <p:cNvSpPr/>
            <p:nvPr/>
          </p:nvSpPr>
          <p:spPr>
            <a:xfrm>
              <a:off x="4000500" y="3427172"/>
              <a:ext cx="914400" cy="914400"/>
            </a:xfrm>
            <a:prstGeom prst="ellipse">
              <a:avLst/>
            </a:prstGeom>
            <a:solidFill>
              <a:srgbClr val="3A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1" name="Oval 70"/>
            <p:cNvSpPr/>
            <p:nvPr/>
          </p:nvSpPr>
          <p:spPr>
            <a:xfrm>
              <a:off x="4122057" y="3498547"/>
              <a:ext cx="858170" cy="858170"/>
            </a:xfrm>
            <a:prstGeom prst="ellipse">
              <a:avLst/>
            </a:prstGeom>
            <a:noFill/>
            <a:ln w="22225">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3" name="Group 72"/>
          <p:cNvGrpSpPr/>
          <p:nvPr/>
        </p:nvGrpSpPr>
        <p:grpSpPr>
          <a:xfrm rot="14544264">
            <a:off x="8945475" y="524907"/>
            <a:ext cx="675031" cy="640456"/>
            <a:chOff x="4000500" y="3427172"/>
            <a:chExt cx="979727" cy="929545"/>
          </a:xfrm>
        </p:grpSpPr>
        <p:sp>
          <p:nvSpPr>
            <p:cNvPr id="74" name="Oval 73"/>
            <p:cNvSpPr/>
            <p:nvPr/>
          </p:nvSpPr>
          <p:spPr>
            <a:xfrm>
              <a:off x="4000500" y="3427172"/>
              <a:ext cx="914400" cy="914400"/>
            </a:xfrm>
            <a:prstGeom prst="ellipse">
              <a:avLst/>
            </a:prstGeom>
            <a:solidFill>
              <a:srgbClr val="B4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5" name="Oval 74"/>
            <p:cNvSpPr/>
            <p:nvPr/>
          </p:nvSpPr>
          <p:spPr>
            <a:xfrm>
              <a:off x="4122057" y="3498547"/>
              <a:ext cx="858170" cy="858170"/>
            </a:xfrm>
            <a:prstGeom prst="ellipse">
              <a:avLst/>
            </a:prstGeom>
            <a:noFill/>
            <a:ln w="22225">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6" name="Group 75"/>
          <p:cNvGrpSpPr/>
          <p:nvPr/>
        </p:nvGrpSpPr>
        <p:grpSpPr>
          <a:xfrm rot="14544264">
            <a:off x="8100292" y="546462"/>
            <a:ext cx="677523" cy="642493"/>
            <a:chOff x="4000500" y="3409071"/>
            <a:chExt cx="983344" cy="932501"/>
          </a:xfrm>
        </p:grpSpPr>
        <p:sp>
          <p:nvSpPr>
            <p:cNvPr id="77" name="Oval 76"/>
            <p:cNvSpPr/>
            <p:nvPr/>
          </p:nvSpPr>
          <p:spPr>
            <a:xfrm>
              <a:off x="4000500" y="3427172"/>
              <a:ext cx="914400" cy="914400"/>
            </a:xfrm>
            <a:prstGeom prst="ellipse">
              <a:avLst/>
            </a:prstGeom>
            <a:solidFill>
              <a:srgbClr val="E4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8" name="Oval 77"/>
            <p:cNvSpPr/>
            <p:nvPr/>
          </p:nvSpPr>
          <p:spPr>
            <a:xfrm>
              <a:off x="4125674" y="3409071"/>
              <a:ext cx="858170" cy="858170"/>
            </a:xfrm>
            <a:prstGeom prst="ellipse">
              <a:avLst/>
            </a:prstGeom>
            <a:noFill/>
            <a:ln w="22225">
              <a:solidFill>
                <a:srgbClr val="97B2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pic>
        <p:nvPicPr>
          <p:cNvPr id="51" name="Picture 50">
            <a:extLst>
              <a:ext uri="{FF2B5EF4-FFF2-40B4-BE49-F238E27FC236}">
                <a16:creationId xmlns:a16="http://schemas.microsoft.com/office/drawing/2014/main" id="{919CF636-D39E-4D29-8325-DCCFE7719B21}"/>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0996207">
            <a:off x="1205841" y="259233"/>
            <a:ext cx="1320927" cy="1320927"/>
          </a:xfrm>
          <a:prstGeom prst="rect">
            <a:avLst/>
          </a:prstGeom>
        </p:spPr>
      </p:pic>
      <p:sp>
        <p:nvSpPr>
          <p:cNvPr id="109" name="!!TextBox 78">
            <a:extLst>
              <a:ext uri="{FF2B5EF4-FFF2-40B4-BE49-F238E27FC236}">
                <a16:creationId xmlns:a16="http://schemas.microsoft.com/office/drawing/2014/main" id="{83EEA590-1571-430A-AC04-ACEB255EADC1}"/>
              </a:ext>
            </a:extLst>
          </p:cNvPr>
          <p:cNvSpPr txBox="1"/>
          <p:nvPr/>
        </p:nvSpPr>
        <p:spPr>
          <a:xfrm>
            <a:off x="2969058" y="1255699"/>
            <a:ext cx="6189283" cy="923330"/>
          </a:xfrm>
          <a:prstGeom prst="rect">
            <a:avLst/>
          </a:prstGeom>
          <a:noFill/>
        </p:spPr>
        <p:txBody>
          <a:bodyPr wrap="square" rtlCol="0">
            <a:spAutoFit/>
          </a:bodyPr>
          <a:lstStyle/>
          <a:p>
            <a:r>
              <a:rPr lang="en-US" sz="5400">
                <a:latin typeface="Tahoma" panose="020B0604030504040204" pitchFamily="34" charset="0"/>
                <a:ea typeface="Tahoma" panose="020B0604030504040204" pitchFamily="34" charset="0"/>
                <a:cs typeface="Tahoma" panose="020B0604030504040204" pitchFamily="34" charset="0"/>
              </a:rPr>
              <a:t>320 : 40 = 32 : 4</a:t>
            </a:r>
            <a:endParaRPr lang="id-ID" sz="5400" dirty="0">
              <a:latin typeface="Tahoma" panose="020B0604030504040204" pitchFamily="34" charset="0"/>
              <a:ea typeface="Tahoma" panose="020B0604030504040204" pitchFamily="34" charset="0"/>
              <a:cs typeface="Tahoma" panose="020B0604030504040204" pitchFamily="34" charset="0"/>
            </a:endParaRPr>
          </a:p>
        </p:txBody>
      </p:sp>
      <p:cxnSp>
        <p:nvCxnSpPr>
          <p:cNvPr id="104" name="Straight Connector 103">
            <a:extLst>
              <a:ext uri="{FF2B5EF4-FFF2-40B4-BE49-F238E27FC236}">
                <a16:creationId xmlns:a16="http://schemas.microsoft.com/office/drawing/2014/main" id="{3196F8BE-7609-499E-A4C5-33B3E3A7B47D}"/>
              </a:ext>
            </a:extLst>
          </p:cNvPr>
          <p:cNvCxnSpPr>
            <a:cxnSpLocks/>
          </p:cNvCxnSpPr>
          <p:nvPr/>
        </p:nvCxnSpPr>
        <p:spPr>
          <a:xfrm>
            <a:off x="2969058" y="2072058"/>
            <a:ext cx="1270927"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105" name="Straight Connector 104">
            <a:extLst>
              <a:ext uri="{FF2B5EF4-FFF2-40B4-BE49-F238E27FC236}">
                <a16:creationId xmlns:a16="http://schemas.microsoft.com/office/drawing/2014/main" id="{76E8B7AC-F0C3-4177-ADD4-DA8EF5E2FB4B}"/>
              </a:ext>
            </a:extLst>
          </p:cNvPr>
          <p:cNvCxnSpPr>
            <a:cxnSpLocks/>
          </p:cNvCxnSpPr>
          <p:nvPr/>
        </p:nvCxnSpPr>
        <p:spPr>
          <a:xfrm>
            <a:off x="6502399" y="2072058"/>
            <a:ext cx="812801"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111" name="Straight Connector 110">
            <a:extLst>
              <a:ext uri="{FF2B5EF4-FFF2-40B4-BE49-F238E27FC236}">
                <a16:creationId xmlns:a16="http://schemas.microsoft.com/office/drawing/2014/main" id="{8642FC1C-D2A0-4B73-A93B-19EFB4094E52}"/>
              </a:ext>
            </a:extLst>
          </p:cNvPr>
          <p:cNvCxnSpPr>
            <a:cxnSpLocks/>
          </p:cNvCxnSpPr>
          <p:nvPr/>
        </p:nvCxnSpPr>
        <p:spPr>
          <a:xfrm>
            <a:off x="4753998" y="2072058"/>
            <a:ext cx="975361"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112" name="Straight Connector 111">
            <a:extLst>
              <a:ext uri="{FF2B5EF4-FFF2-40B4-BE49-F238E27FC236}">
                <a16:creationId xmlns:a16="http://schemas.microsoft.com/office/drawing/2014/main" id="{6B337CCE-F527-4F53-81CC-8A8CD05116A2}"/>
              </a:ext>
            </a:extLst>
          </p:cNvPr>
          <p:cNvCxnSpPr>
            <a:cxnSpLocks/>
          </p:cNvCxnSpPr>
          <p:nvPr/>
        </p:nvCxnSpPr>
        <p:spPr>
          <a:xfrm>
            <a:off x="7997428" y="2072058"/>
            <a:ext cx="508001"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sp>
        <p:nvSpPr>
          <p:cNvPr id="117" name="!!TextBox 78">
            <a:extLst>
              <a:ext uri="{FF2B5EF4-FFF2-40B4-BE49-F238E27FC236}">
                <a16:creationId xmlns:a16="http://schemas.microsoft.com/office/drawing/2014/main" id="{F9F04ED1-D597-4805-802B-7B240EDD7D21}"/>
              </a:ext>
            </a:extLst>
          </p:cNvPr>
          <p:cNvSpPr txBox="1"/>
          <p:nvPr/>
        </p:nvSpPr>
        <p:spPr>
          <a:xfrm>
            <a:off x="2226314" y="2520941"/>
            <a:ext cx="8815628" cy="2308324"/>
          </a:xfrm>
          <a:prstGeom prst="rect">
            <a:avLst/>
          </a:prstGeom>
          <a:noFill/>
        </p:spPr>
        <p:txBody>
          <a:bodyPr wrap="square" rtlCol="0">
            <a:spAutoFit/>
          </a:bodyPr>
          <a:lstStyle/>
          <a:p>
            <a:pPr indent="400050"/>
            <a:r>
              <a:rPr lang="en-US" sz="4800">
                <a:solidFill>
                  <a:srgbClr val="C00000"/>
                </a:solidFill>
                <a:latin typeface="Tahoma" panose="020B0604030504040204" pitchFamily="34" charset="0"/>
                <a:ea typeface="Tahoma" panose="020B0604030504040204" pitchFamily="34" charset="0"/>
                <a:cs typeface="Tahoma" panose="020B0604030504040204" pitchFamily="34" charset="0"/>
              </a:rPr>
              <a:t>Xóa một chữ số 0 ở tận cùng số chia và số bị chia, rồi chia như thường.</a:t>
            </a:r>
            <a:endParaRPr lang="id-ID" sz="4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119" name="Picture 118">
            <a:extLst>
              <a:ext uri="{FF2B5EF4-FFF2-40B4-BE49-F238E27FC236}">
                <a16:creationId xmlns:a16="http://schemas.microsoft.com/office/drawing/2014/main" id="{BEA1DCC7-DB5D-434E-B76E-E2F51D2171F6}"/>
              </a:ext>
            </a:extLst>
          </p:cNvPr>
          <p:cNvPicPr>
            <a:picLocks noChangeAspect="1"/>
          </p:cNvPicPr>
          <p:nvPr/>
        </p:nvPicPr>
        <p:blipFill rotWithShape="1">
          <a:blip r:embed="rId11">
            <a:extLst>
              <a:ext uri="{28A0092B-C50C-407E-A947-70E740481C1C}">
                <a14:useLocalDpi xmlns:a14="http://schemas.microsoft.com/office/drawing/2010/main" val="0"/>
              </a:ext>
            </a:extLst>
          </a:blip>
          <a:srcRect r="55755"/>
          <a:stretch/>
        </p:blipFill>
        <p:spPr>
          <a:xfrm>
            <a:off x="4881816" y="1378154"/>
            <a:ext cx="2376582" cy="5476190"/>
          </a:xfrm>
          <a:prstGeom prst="rect">
            <a:avLst/>
          </a:prstGeom>
        </p:spPr>
      </p:pic>
      <p:pic>
        <p:nvPicPr>
          <p:cNvPr id="120" name="Picture 119">
            <a:extLst>
              <a:ext uri="{FF2B5EF4-FFF2-40B4-BE49-F238E27FC236}">
                <a16:creationId xmlns:a16="http://schemas.microsoft.com/office/drawing/2014/main" id="{5B749BF8-33D3-49D1-9092-55467D8A73DC}"/>
              </a:ext>
            </a:extLst>
          </p:cNvPr>
          <p:cNvPicPr>
            <a:picLocks noChangeAspect="1"/>
          </p:cNvPicPr>
          <p:nvPr/>
        </p:nvPicPr>
        <p:blipFill rotWithShape="1">
          <a:blip r:embed="rId11">
            <a:extLst>
              <a:ext uri="{28A0092B-C50C-407E-A947-70E740481C1C}">
                <a14:useLocalDpi xmlns:a14="http://schemas.microsoft.com/office/drawing/2010/main" val="0"/>
              </a:ext>
            </a:extLst>
          </a:blip>
          <a:srcRect l="45881" r="3644"/>
          <a:stretch/>
        </p:blipFill>
        <p:spPr>
          <a:xfrm>
            <a:off x="9423870" y="2443642"/>
            <a:ext cx="2711203" cy="5476190"/>
          </a:xfrm>
          <a:prstGeom prst="rect">
            <a:avLst/>
          </a:prstGeom>
        </p:spPr>
      </p:pic>
    </p:spTree>
    <p:extLst>
      <p:ext uri="{BB962C8B-B14F-4D97-AF65-F5344CB8AC3E}">
        <p14:creationId xmlns:p14="http://schemas.microsoft.com/office/powerpoint/2010/main" val="13388384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500"/>
                                        <p:tgtEl>
                                          <p:spTgt spid="1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repeatCount="5000" fill="hold" nodeType="click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wipe(down)">
                                      <p:cBhvr>
                                        <p:cTn id="12" dur="500"/>
                                        <p:tgtEl>
                                          <p:spTgt spid="104"/>
                                        </p:tgtEl>
                                      </p:cBhvr>
                                    </p:animEffect>
                                  </p:childTnLst>
                                </p:cTn>
                              </p:par>
                              <p:par>
                                <p:cTn id="13" presetID="22" presetClass="entr" presetSubtype="4" repeatCount="5000" fill="hold" nodeType="with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wipe(down)">
                                      <p:cBhvr>
                                        <p:cTn id="15" dur="500"/>
                                        <p:tgtEl>
                                          <p:spTgt spid="105"/>
                                        </p:tgtEl>
                                      </p:cBhvr>
                                    </p:animEffect>
                                  </p:childTnLst>
                                </p:cTn>
                              </p:par>
                            </p:childTnLst>
                          </p:cTn>
                        </p:par>
                        <p:par>
                          <p:cTn id="16" fill="hold">
                            <p:stCondLst>
                              <p:cond delay="2500"/>
                            </p:stCondLst>
                            <p:childTnLst>
                              <p:par>
                                <p:cTn id="17" presetID="22" presetClass="entr" presetSubtype="4" repeatCount="5000" fill="hold" nodeType="afterEffect">
                                  <p:stCondLst>
                                    <p:cond delay="0"/>
                                  </p:stCondLst>
                                  <p:childTnLst>
                                    <p:set>
                                      <p:cBhvr>
                                        <p:cTn id="18" dur="1" fill="hold">
                                          <p:stCondLst>
                                            <p:cond delay="0"/>
                                          </p:stCondLst>
                                        </p:cTn>
                                        <p:tgtEl>
                                          <p:spTgt spid="111"/>
                                        </p:tgtEl>
                                        <p:attrNameLst>
                                          <p:attrName>style.visibility</p:attrName>
                                        </p:attrNameLst>
                                      </p:cBhvr>
                                      <p:to>
                                        <p:strVal val="visible"/>
                                      </p:to>
                                    </p:set>
                                    <p:animEffect transition="in" filter="wipe(down)">
                                      <p:cBhvr>
                                        <p:cTn id="19" dur="500"/>
                                        <p:tgtEl>
                                          <p:spTgt spid="111"/>
                                        </p:tgtEl>
                                      </p:cBhvr>
                                    </p:animEffect>
                                  </p:childTnLst>
                                </p:cTn>
                              </p:par>
                              <p:par>
                                <p:cTn id="20" presetID="22" presetClass="entr" presetSubtype="4" repeatCount="5000" fill="hold" nodeType="withEffect">
                                  <p:stCondLst>
                                    <p:cond delay="0"/>
                                  </p:stCondLst>
                                  <p:childTnLst>
                                    <p:set>
                                      <p:cBhvr>
                                        <p:cTn id="21" dur="1" fill="hold">
                                          <p:stCondLst>
                                            <p:cond delay="0"/>
                                          </p:stCondLst>
                                        </p:cTn>
                                        <p:tgtEl>
                                          <p:spTgt spid="112"/>
                                        </p:tgtEl>
                                        <p:attrNameLst>
                                          <p:attrName>style.visibility</p:attrName>
                                        </p:attrNameLst>
                                      </p:cBhvr>
                                      <p:to>
                                        <p:strVal val="visible"/>
                                      </p:to>
                                    </p:set>
                                    <p:animEffect transition="in" filter="wipe(down)">
                                      <p:cBhvr>
                                        <p:cTn id="22" dur="500"/>
                                        <p:tgtEl>
                                          <p:spTgt spid="112"/>
                                        </p:tgtEl>
                                      </p:cBhvr>
                                    </p:animEffect>
                                  </p:childTnLst>
                                </p:cTn>
                              </p:par>
                              <p:par>
                                <p:cTn id="23" presetID="10" presetClass="exit" presetSubtype="0" fill="hold" nodeType="withEffect">
                                  <p:stCondLst>
                                    <p:cond delay="0"/>
                                  </p:stCondLst>
                                  <p:childTnLst>
                                    <p:animEffect transition="out" filter="fade">
                                      <p:cBhvr>
                                        <p:cTn id="24" dur="500"/>
                                        <p:tgtEl>
                                          <p:spTgt spid="104"/>
                                        </p:tgtEl>
                                      </p:cBhvr>
                                    </p:animEffect>
                                    <p:set>
                                      <p:cBhvr>
                                        <p:cTn id="25" dur="1" fill="hold">
                                          <p:stCondLst>
                                            <p:cond delay="499"/>
                                          </p:stCondLst>
                                        </p:cTn>
                                        <p:tgtEl>
                                          <p:spTgt spid="104"/>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05"/>
                                        </p:tgtEl>
                                      </p:cBhvr>
                                    </p:animEffect>
                                    <p:set>
                                      <p:cBhvr>
                                        <p:cTn id="28" dur="1" fill="hold">
                                          <p:stCondLst>
                                            <p:cond delay="499"/>
                                          </p:stCondLst>
                                        </p:cTn>
                                        <p:tgtEl>
                                          <p:spTgt spid="105"/>
                                        </p:tgtEl>
                                        <p:attrNameLst>
                                          <p:attrName>style.visibility</p:attrName>
                                        </p:attrNameLst>
                                      </p:cBhvr>
                                      <p:to>
                                        <p:strVal val="hidden"/>
                                      </p:to>
                                    </p:set>
                                  </p:childTnLst>
                                </p:cTn>
                              </p:par>
                            </p:childTnLst>
                          </p:cTn>
                        </p:par>
                        <p:par>
                          <p:cTn id="29" fill="hold">
                            <p:stCondLst>
                              <p:cond delay="5000"/>
                            </p:stCondLst>
                            <p:childTnLst>
                              <p:par>
                                <p:cTn id="30" presetID="10" presetClass="exit" presetSubtype="0" fill="hold" nodeType="afterEffect">
                                  <p:stCondLst>
                                    <p:cond delay="0"/>
                                  </p:stCondLst>
                                  <p:childTnLst>
                                    <p:animEffect transition="out" filter="fade">
                                      <p:cBhvr>
                                        <p:cTn id="31" dur="500"/>
                                        <p:tgtEl>
                                          <p:spTgt spid="111"/>
                                        </p:tgtEl>
                                      </p:cBhvr>
                                    </p:animEffect>
                                    <p:set>
                                      <p:cBhvr>
                                        <p:cTn id="32" dur="1" fill="hold">
                                          <p:stCondLst>
                                            <p:cond delay="499"/>
                                          </p:stCondLst>
                                        </p:cTn>
                                        <p:tgtEl>
                                          <p:spTgt spid="111"/>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112"/>
                                        </p:tgtEl>
                                      </p:cBhvr>
                                    </p:animEffect>
                                    <p:set>
                                      <p:cBhvr>
                                        <p:cTn id="35" dur="1" fill="hold">
                                          <p:stCondLst>
                                            <p:cond delay="499"/>
                                          </p:stCondLst>
                                        </p:cTn>
                                        <p:tgtEl>
                                          <p:spTgt spid="112"/>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19"/>
                                        </p:tgtEl>
                                      </p:cBhvr>
                                    </p:animEffect>
                                    <p:set>
                                      <p:cBhvr>
                                        <p:cTn id="38" dur="1" fill="hold">
                                          <p:stCondLst>
                                            <p:cond delay="499"/>
                                          </p:stCondLst>
                                        </p:cTn>
                                        <p:tgtEl>
                                          <p:spTgt spid="11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17"/>
                                        </p:tgtEl>
                                        <p:attrNameLst>
                                          <p:attrName>style.visibility</p:attrName>
                                        </p:attrNameLst>
                                      </p:cBhvr>
                                      <p:to>
                                        <p:strVal val="visible"/>
                                      </p:to>
                                    </p:set>
                                    <p:anim calcmode="lin" valueType="num">
                                      <p:cBhvr>
                                        <p:cTn id="43" dur="500" fill="hold"/>
                                        <p:tgtEl>
                                          <p:spTgt spid="117"/>
                                        </p:tgtEl>
                                        <p:attrNameLst>
                                          <p:attrName>ppt_w</p:attrName>
                                        </p:attrNameLst>
                                      </p:cBhvr>
                                      <p:tavLst>
                                        <p:tav tm="0">
                                          <p:val>
                                            <p:fltVal val="0"/>
                                          </p:val>
                                        </p:tav>
                                        <p:tav tm="100000">
                                          <p:val>
                                            <p:strVal val="#ppt_w"/>
                                          </p:val>
                                        </p:tav>
                                      </p:tavLst>
                                    </p:anim>
                                    <p:anim calcmode="lin" valueType="num">
                                      <p:cBhvr>
                                        <p:cTn id="44" dur="500" fill="hold"/>
                                        <p:tgtEl>
                                          <p:spTgt spid="117"/>
                                        </p:tgtEl>
                                        <p:attrNameLst>
                                          <p:attrName>ppt_h</p:attrName>
                                        </p:attrNameLst>
                                      </p:cBhvr>
                                      <p:tavLst>
                                        <p:tav tm="0">
                                          <p:val>
                                            <p:fltVal val="0"/>
                                          </p:val>
                                        </p:tav>
                                        <p:tav tm="100000">
                                          <p:val>
                                            <p:strVal val="#ppt_h"/>
                                          </p:val>
                                        </p:tav>
                                      </p:tavLst>
                                    </p:anim>
                                    <p:animEffect transition="in" filter="fade">
                                      <p:cBhvr>
                                        <p:cTn id="45" dur="500"/>
                                        <p:tgtEl>
                                          <p:spTgt spid="117"/>
                                        </p:tgtEl>
                                      </p:cBhvr>
                                    </p:animEffect>
                                  </p:childTnLst>
                                </p:cTn>
                              </p:par>
                              <p:par>
                                <p:cTn id="46" presetID="53" presetClass="entr" presetSubtype="16" fill="hold" nodeType="withEffect">
                                  <p:stCondLst>
                                    <p:cond delay="0"/>
                                  </p:stCondLst>
                                  <p:childTnLst>
                                    <p:set>
                                      <p:cBhvr>
                                        <p:cTn id="47" dur="1" fill="hold">
                                          <p:stCondLst>
                                            <p:cond delay="0"/>
                                          </p:stCondLst>
                                        </p:cTn>
                                        <p:tgtEl>
                                          <p:spTgt spid="120"/>
                                        </p:tgtEl>
                                        <p:attrNameLst>
                                          <p:attrName>style.visibility</p:attrName>
                                        </p:attrNameLst>
                                      </p:cBhvr>
                                      <p:to>
                                        <p:strVal val="visible"/>
                                      </p:to>
                                    </p:set>
                                    <p:anim calcmode="lin" valueType="num">
                                      <p:cBhvr>
                                        <p:cTn id="48" dur="500" fill="hold"/>
                                        <p:tgtEl>
                                          <p:spTgt spid="120"/>
                                        </p:tgtEl>
                                        <p:attrNameLst>
                                          <p:attrName>ppt_w</p:attrName>
                                        </p:attrNameLst>
                                      </p:cBhvr>
                                      <p:tavLst>
                                        <p:tav tm="0">
                                          <p:val>
                                            <p:fltVal val="0"/>
                                          </p:val>
                                        </p:tav>
                                        <p:tav tm="100000">
                                          <p:val>
                                            <p:strVal val="#ppt_w"/>
                                          </p:val>
                                        </p:tav>
                                      </p:tavLst>
                                    </p:anim>
                                    <p:anim calcmode="lin" valueType="num">
                                      <p:cBhvr>
                                        <p:cTn id="49" dur="500" fill="hold"/>
                                        <p:tgtEl>
                                          <p:spTgt spid="120"/>
                                        </p:tgtEl>
                                        <p:attrNameLst>
                                          <p:attrName>ppt_h</p:attrName>
                                        </p:attrNameLst>
                                      </p:cBhvr>
                                      <p:tavLst>
                                        <p:tav tm="0">
                                          <p:val>
                                            <p:fltVal val="0"/>
                                          </p:val>
                                        </p:tav>
                                        <p:tav tm="100000">
                                          <p:val>
                                            <p:strVal val="#ppt_h"/>
                                          </p:val>
                                        </p:tav>
                                      </p:tavLst>
                                    </p:anim>
                                    <p:animEffect transition="in" filter="fade">
                                      <p:cBhvr>
                                        <p:cTn id="50"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194997"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A6B0A7"/>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sp>
        <p:nvSpPr>
          <p:cNvPr id="2" name="Rounded Rectangle 1"/>
          <p:cNvSpPr/>
          <p:nvPr/>
        </p:nvSpPr>
        <p:spPr>
          <a:xfrm>
            <a:off x="-226223" y="308428"/>
            <a:ext cx="10941990" cy="6237488"/>
          </a:xfrm>
          <a:prstGeom prst="roundRect">
            <a:avLst>
              <a:gd name="adj" fmla="val 7199"/>
            </a:avLst>
          </a:prstGeom>
          <a:noFill/>
          <a:ln w="38100">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8" name="Group 97"/>
          <p:cNvGrpSpPr/>
          <p:nvPr/>
        </p:nvGrpSpPr>
        <p:grpSpPr>
          <a:xfrm>
            <a:off x="-9762055"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grpSp>
        <p:nvGrpSpPr>
          <p:cNvPr id="97" name="Group 96"/>
          <p:cNvGrpSpPr/>
          <p:nvPr/>
        </p:nvGrpSpPr>
        <p:grpSpPr>
          <a:xfrm>
            <a:off x="-9783828"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76385"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sp>
        <p:nvSpPr>
          <p:cNvPr id="109" name="!!TextBox 78">
            <a:extLst>
              <a:ext uri="{FF2B5EF4-FFF2-40B4-BE49-F238E27FC236}">
                <a16:creationId xmlns:a16="http://schemas.microsoft.com/office/drawing/2014/main" id="{83EEA590-1571-430A-AC04-ACEB255EADC1}"/>
              </a:ext>
            </a:extLst>
          </p:cNvPr>
          <p:cNvSpPr txBox="1"/>
          <p:nvPr/>
        </p:nvSpPr>
        <p:spPr>
          <a:xfrm>
            <a:off x="2421164" y="514802"/>
            <a:ext cx="2917371" cy="923330"/>
          </a:xfrm>
          <a:prstGeom prst="rect">
            <a:avLst/>
          </a:prstGeom>
          <a:noFill/>
        </p:spPr>
        <p:txBody>
          <a:bodyPr wrap="square" rtlCol="0">
            <a:spAutoFit/>
          </a:bodyPr>
          <a:lstStyle/>
          <a:p>
            <a:r>
              <a:rPr lang="en-US" sz="5400">
                <a:latin typeface="Tahoma" panose="020B0604030504040204" pitchFamily="34" charset="0"/>
                <a:ea typeface="Tahoma" panose="020B0604030504040204" pitchFamily="34" charset="0"/>
                <a:cs typeface="Tahoma" panose="020B0604030504040204" pitchFamily="34" charset="0"/>
              </a:rPr>
              <a:t>320 : 40</a:t>
            </a:r>
            <a:endParaRPr lang="id-ID" sz="5400"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Rounded Corners 2">
            <a:extLst>
              <a:ext uri="{FF2B5EF4-FFF2-40B4-BE49-F238E27FC236}">
                <a16:creationId xmlns:a16="http://schemas.microsoft.com/office/drawing/2014/main" id="{867A1805-FB7E-46AE-BFCA-912FB703EDB4}"/>
              </a:ext>
            </a:extLst>
          </p:cNvPr>
          <p:cNvSpPr/>
          <p:nvPr/>
        </p:nvSpPr>
        <p:spPr>
          <a:xfrm>
            <a:off x="6193904" y="446855"/>
            <a:ext cx="4432568" cy="6099060"/>
          </a:xfrm>
          <a:prstGeom prst="roundRect">
            <a:avLst/>
          </a:prstGeom>
          <a:solidFill>
            <a:srgbClr val="81B2DF"/>
          </a:solidFill>
          <a:ln w="28575">
            <a:solidFill>
              <a:schemeClr val="accent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9764953" y="508182"/>
            <a:ext cx="675031" cy="640456"/>
            <a:chOff x="4000500" y="3427172"/>
            <a:chExt cx="979727" cy="929545"/>
          </a:xfrm>
        </p:grpSpPr>
        <p:sp>
          <p:nvSpPr>
            <p:cNvPr id="52" name="Oval 51"/>
            <p:cNvSpPr/>
            <p:nvPr/>
          </p:nvSpPr>
          <p:spPr>
            <a:xfrm>
              <a:off x="4000500" y="3427172"/>
              <a:ext cx="914400" cy="914400"/>
            </a:xfrm>
            <a:prstGeom prst="ellipse">
              <a:avLst/>
            </a:prstGeom>
            <a:solidFill>
              <a:srgbClr val="3A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1" name="Oval 70"/>
            <p:cNvSpPr/>
            <p:nvPr/>
          </p:nvSpPr>
          <p:spPr>
            <a:xfrm>
              <a:off x="4122057" y="3498547"/>
              <a:ext cx="858170" cy="858170"/>
            </a:xfrm>
            <a:prstGeom prst="ellipse">
              <a:avLst/>
            </a:prstGeom>
            <a:noFill/>
            <a:ln w="22225">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3" name="Group 72"/>
          <p:cNvGrpSpPr/>
          <p:nvPr/>
        </p:nvGrpSpPr>
        <p:grpSpPr>
          <a:xfrm rot="14544264">
            <a:off x="8945475" y="524907"/>
            <a:ext cx="675031" cy="640456"/>
            <a:chOff x="4000500" y="3427172"/>
            <a:chExt cx="979727" cy="929545"/>
          </a:xfrm>
        </p:grpSpPr>
        <p:sp>
          <p:nvSpPr>
            <p:cNvPr id="74" name="Oval 73"/>
            <p:cNvSpPr/>
            <p:nvPr/>
          </p:nvSpPr>
          <p:spPr>
            <a:xfrm>
              <a:off x="4000500" y="3427172"/>
              <a:ext cx="914400" cy="914400"/>
            </a:xfrm>
            <a:prstGeom prst="ellipse">
              <a:avLst/>
            </a:prstGeom>
            <a:solidFill>
              <a:srgbClr val="B4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5" name="Oval 74"/>
            <p:cNvSpPr/>
            <p:nvPr/>
          </p:nvSpPr>
          <p:spPr>
            <a:xfrm>
              <a:off x="4122057" y="3498547"/>
              <a:ext cx="858170" cy="858170"/>
            </a:xfrm>
            <a:prstGeom prst="ellipse">
              <a:avLst/>
            </a:prstGeom>
            <a:noFill/>
            <a:ln w="22225">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6" name="Group 75"/>
          <p:cNvGrpSpPr/>
          <p:nvPr/>
        </p:nvGrpSpPr>
        <p:grpSpPr>
          <a:xfrm rot="14544264">
            <a:off x="8100292" y="546462"/>
            <a:ext cx="677523" cy="642493"/>
            <a:chOff x="4000500" y="3409071"/>
            <a:chExt cx="983344" cy="932501"/>
          </a:xfrm>
        </p:grpSpPr>
        <p:sp>
          <p:nvSpPr>
            <p:cNvPr id="77" name="Oval 76"/>
            <p:cNvSpPr/>
            <p:nvPr/>
          </p:nvSpPr>
          <p:spPr>
            <a:xfrm>
              <a:off x="4000500" y="3427172"/>
              <a:ext cx="914400" cy="914400"/>
            </a:xfrm>
            <a:prstGeom prst="ellipse">
              <a:avLst/>
            </a:prstGeom>
            <a:solidFill>
              <a:srgbClr val="E4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8" name="Oval 77"/>
            <p:cNvSpPr/>
            <p:nvPr/>
          </p:nvSpPr>
          <p:spPr>
            <a:xfrm>
              <a:off x="4125674" y="3409071"/>
              <a:ext cx="858170" cy="858170"/>
            </a:xfrm>
            <a:prstGeom prst="ellipse">
              <a:avLst/>
            </a:prstGeom>
            <a:noFill/>
            <a:ln w="22225">
              <a:solidFill>
                <a:srgbClr val="97B2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pic>
        <p:nvPicPr>
          <p:cNvPr id="51" name="Picture 50">
            <a:extLst>
              <a:ext uri="{FF2B5EF4-FFF2-40B4-BE49-F238E27FC236}">
                <a16:creationId xmlns:a16="http://schemas.microsoft.com/office/drawing/2014/main" id="{919CF636-D39E-4D29-8325-DCCFE7719B21}"/>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0996207">
            <a:off x="1300819" y="-47315"/>
            <a:ext cx="1320927" cy="1320927"/>
          </a:xfrm>
          <a:prstGeom prst="rect">
            <a:avLst/>
          </a:prstGeom>
        </p:spPr>
      </p:pic>
      <p:sp>
        <p:nvSpPr>
          <p:cNvPr id="84" name="!!TextBox 78">
            <a:extLst>
              <a:ext uri="{FF2B5EF4-FFF2-40B4-BE49-F238E27FC236}">
                <a16:creationId xmlns:a16="http://schemas.microsoft.com/office/drawing/2014/main" id="{A8D83328-6A2A-462F-84D4-BBE2C7559092}"/>
              </a:ext>
            </a:extLst>
          </p:cNvPr>
          <p:cNvSpPr txBox="1"/>
          <p:nvPr/>
        </p:nvSpPr>
        <p:spPr>
          <a:xfrm>
            <a:off x="2364798" y="1980667"/>
            <a:ext cx="1394720" cy="923330"/>
          </a:xfrm>
          <a:prstGeom prst="rect">
            <a:avLst/>
          </a:prstGeom>
          <a:noFill/>
        </p:spPr>
        <p:txBody>
          <a:bodyPr wrap="square" rtlCol="0">
            <a:spAutoFit/>
          </a:bodyPr>
          <a:lstStyle/>
          <a:p>
            <a:r>
              <a:rPr lang="en-US" sz="5400">
                <a:solidFill>
                  <a:srgbClr val="C00000"/>
                </a:solidFill>
                <a:latin typeface="Tahoma" panose="020B0604030504040204" pitchFamily="34" charset="0"/>
                <a:ea typeface="Tahoma" panose="020B0604030504040204" pitchFamily="34" charset="0"/>
                <a:cs typeface="Tahoma" panose="020B0604030504040204" pitchFamily="34" charset="0"/>
              </a:rPr>
              <a:t>320</a:t>
            </a:r>
            <a:endParaRPr lang="id-ID" sz="5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89" name="!!TextBox 78">
            <a:extLst>
              <a:ext uri="{FF2B5EF4-FFF2-40B4-BE49-F238E27FC236}">
                <a16:creationId xmlns:a16="http://schemas.microsoft.com/office/drawing/2014/main" id="{45795D26-7D2E-43BF-8B5F-F83312511DAF}"/>
              </a:ext>
            </a:extLst>
          </p:cNvPr>
          <p:cNvSpPr txBox="1"/>
          <p:nvPr/>
        </p:nvSpPr>
        <p:spPr>
          <a:xfrm>
            <a:off x="4136209" y="1999935"/>
            <a:ext cx="1022494" cy="923330"/>
          </a:xfrm>
          <a:prstGeom prst="rect">
            <a:avLst/>
          </a:prstGeom>
          <a:noFill/>
        </p:spPr>
        <p:txBody>
          <a:bodyPr wrap="square" rtlCol="0">
            <a:spAutoFit/>
          </a:bodyPr>
          <a:lstStyle/>
          <a:p>
            <a:r>
              <a:rPr lang="en-US" sz="5400">
                <a:solidFill>
                  <a:srgbClr val="C00000"/>
                </a:solidFill>
                <a:latin typeface="Tahoma" panose="020B0604030504040204" pitchFamily="34" charset="0"/>
                <a:ea typeface="Tahoma" panose="020B0604030504040204" pitchFamily="34" charset="0"/>
                <a:cs typeface="Tahoma" panose="020B0604030504040204" pitchFamily="34" charset="0"/>
              </a:rPr>
              <a:t>40</a:t>
            </a:r>
            <a:endParaRPr lang="id-ID" sz="5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90" name="!!TextBox 78">
            <a:extLst>
              <a:ext uri="{FF2B5EF4-FFF2-40B4-BE49-F238E27FC236}">
                <a16:creationId xmlns:a16="http://schemas.microsoft.com/office/drawing/2014/main" id="{278B4D79-9545-49A0-822C-6E81966F9DB8}"/>
              </a:ext>
            </a:extLst>
          </p:cNvPr>
          <p:cNvSpPr txBox="1"/>
          <p:nvPr/>
        </p:nvSpPr>
        <p:spPr>
          <a:xfrm>
            <a:off x="6349455" y="1431650"/>
            <a:ext cx="3932703" cy="707886"/>
          </a:xfrm>
          <a:prstGeom prst="rect">
            <a:avLst/>
          </a:prstGeom>
          <a:noFill/>
        </p:spPr>
        <p:txBody>
          <a:bodyPr wrap="square" rtlCol="0">
            <a:spAutoFit/>
          </a:bodyPr>
          <a:lstStyle/>
          <a:p>
            <a:r>
              <a:rPr lang="en-US" sz="4000" i="1">
                <a:latin typeface="Tahoma" panose="020B0604030504040204" pitchFamily="34" charset="0"/>
                <a:ea typeface="Tahoma" panose="020B0604030504040204" pitchFamily="34" charset="0"/>
                <a:cs typeface="Tahoma" panose="020B0604030504040204" pitchFamily="34" charset="0"/>
              </a:rPr>
              <a:t>* Đặt tính</a:t>
            </a:r>
            <a:endParaRPr lang="id-ID" sz="4000" i="1" dirty="0">
              <a:latin typeface="Tahoma" panose="020B0604030504040204" pitchFamily="34" charset="0"/>
              <a:ea typeface="Tahoma" panose="020B0604030504040204" pitchFamily="34" charset="0"/>
              <a:cs typeface="Tahoma" panose="020B0604030504040204" pitchFamily="34" charset="0"/>
            </a:endParaRPr>
          </a:p>
        </p:txBody>
      </p:sp>
      <p:grpSp>
        <p:nvGrpSpPr>
          <p:cNvPr id="61" name="Group 60">
            <a:extLst>
              <a:ext uri="{FF2B5EF4-FFF2-40B4-BE49-F238E27FC236}">
                <a16:creationId xmlns:a16="http://schemas.microsoft.com/office/drawing/2014/main" id="{04334F2D-7B6D-4E60-8F46-5E3E32E80AAD}"/>
              </a:ext>
            </a:extLst>
          </p:cNvPr>
          <p:cNvGrpSpPr/>
          <p:nvPr/>
        </p:nvGrpSpPr>
        <p:grpSpPr>
          <a:xfrm>
            <a:off x="3926659" y="2100035"/>
            <a:ext cx="1770197" cy="1967593"/>
            <a:chOff x="3926659" y="1585685"/>
            <a:chExt cx="1770197" cy="1967593"/>
          </a:xfrm>
        </p:grpSpPr>
        <p:cxnSp>
          <p:nvCxnSpPr>
            <p:cNvPr id="58" name="Straight Connector 57">
              <a:extLst>
                <a:ext uri="{FF2B5EF4-FFF2-40B4-BE49-F238E27FC236}">
                  <a16:creationId xmlns:a16="http://schemas.microsoft.com/office/drawing/2014/main" id="{0ABC039C-9735-4898-A42E-1B7D62EDF935}"/>
                </a:ext>
              </a:extLst>
            </p:cNvPr>
            <p:cNvCxnSpPr>
              <a:cxnSpLocks/>
            </p:cNvCxnSpPr>
            <p:nvPr/>
          </p:nvCxnSpPr>
          <p:spPr>
            <a:xfrm>
              <a:off x="3926659" y="1585685"/>
              <a:ext cx="0" cy="1967593"/>
            </a:xfrm>
            <a:prstGeom prst="line">
              <a:avLst/>
            </a:prstGeom>
            <a:ln w="38100">
              <a:solidFill>
                <a:srgbClr val="BB1F1D"/>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E0165231-B297-4BBF-BF1E-3294C2D8544B}"/>
                </a:ext>
              </a:extLst>
            </p:cNvPr>
            <p:cNvCxnSpPr>
              <a:cxnSpLocks/>
            </p:cNvCxnSpPr>
            <p:nvPr/>
          </p:nvCxnSpPr>
          <p:spPr>
            <a:xfrm>
              <a:off x="3926659" y="2389647"/>
              <a:ext cx="1770197" cy="0"/>
            </a:xfrm>
            <a:prstGeom prst="line">
              <a:avLst/>
            </a:prstGeom>
            <a:ln w="38100">
              <a:solidFill>
                <a:srgbClr val="BB1F1D"/>
              </a:solidFill>
            </a:ln>
          </p:spPr>
          <p:style>
            <a:lnRef idx="1">
              <a:schemeClr val="accent1"/>
            </a:lnRef>
            <a:fillRef idx="0">
              <a:schemeClr val="accent1"/>
            </a:fillRef>
            <a:effectRef idx="0">
              <a:schemeClr val="accent1"/>
            </a:effectRef>
            <a:fontRef idx="minor">
              <a:schemeClr val="tx1"/>
            </a:fontRef>
          </p:style>
        </p:cxnSp>
      </p:grpSp>
      <p:sp>
        <p:nvSpPr>
          <p:cNvPr id="102" name="!!TextBox 78">
            <a:extLst>
              <a:ext uri="{FF2B5EF4-FFF2-40B4-BE49-F238E27FC236}">
                <a16:creationId xmlns:a16="http://schemas.microsoft.com/office/drawing/2014/main" id="{FBEB5711-D567-4DE2-AB30-06399FC11ECC}"/>
              </a:ext>
            </a:extLst>
          </p:cNvPr>
          <p:cNvSpPr txBox="1"/>
          <p:nvPr/>
        </p:nvSpPr>
        <p:spPr>
          <a:xfrm>
            <a:off x="6343824" y="2249590"/>
            <a:ext cx="4304884" cy="2554545"/>
          </a:xfrm>
          <a:prstGeom prst="rect">
            <a:avLst/>
          </a:prstGeom>
          <a:noFill/>
        </p:spPr>
        <p:txBody>
          <a:bodyPr wrap="square" rtlCol="0">
            <a:spAutoFit/>
          </a:bodyPr>
          <a:lstStyle/>
          <a:p>
            <a:r>
              <a:rPr lang="en-US" sz="4000" i="1">
                <a:latin typeface="Tahoma" panose="020B0604030504040204" pitchFamily="34" charset="0"/>
                <a:ea typeface="Tahoma" panose="020B0604030504040204" pitchFamily="34" charset="0"/>
                <a:cs typeface="Tahoma" panose="020B0604030504040204" pitchFamily="34" charset="0"/>
              </a:rPr>
              <a:t>** Cùng xóa một chữ số 0 ở tận cùng của số chia và số bị chia.</a:t>
            </a:r>
            <a:endParaRPr lang="id-ID" sz="4000" i="1" dirty="0">
              <a:latin typeface="Tahoma" panose="020B0604030504040204" pitchFamily="34" charset="0"/>
              <a:ea typeface="Tahoma" panose="020B0604030504040204" pitchFamily="34" charset="0"/>
              <a:cs typeface="Tahoma" panose="020B0604030504040204" pitchFamily="34" charset="0"/>
            </a:endParaRPr>
          </a:p>
        </p:txBody>
      </p:sp>
      <p:cxnSp>
        <p:nvCxnSpPr>
          <p:cNvPr id="103" name="Straight Connector 102">
            <a:extLst>
              <a:ext uri="{FF2B5EF4-FFF2-40B4-BE49-F238E27FC236}">
                <a16:creationId xmlns:a16="http://schemas.microsoft.com/office/drawing/2014/main" id="{225B97F3-0155-4336-8E91-50E1837AA1DC}"/>
              </a:ext>
            </a:extLst>
          </p:cNvPr>
          <p:cNvCxnSpPr>
            <a:cxnSpLocks/>
          </p:cNvCxnSpPr>
          <p:nvPr/>
        </p:nvCxnSpPr>
        <p:spPr>
          <a:xfrm>
            <a:off x="3214402" y="2803232"/>
            <a:ext cx="365760"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106" name="Straight Connector 105">
            <a:extLst>
              <a:ext uri="{FF2B5EF4-FFF2-40B4-BE49-F238E27FC236}">
                <a16:creationId xmlns:a16="http://schemas.microsoft.com/office/drawing/2014/main" id="{B8472E20-FBDB-4BFF-9333-6C2734D93039}"/>
              </a:ext>
            </a:extLst>
          </p:cNvPr>
          <p:cNvCxnSpPr>
            <a:cxnSpLocks/>
          </p:cNvCxnSpPr>
          <p:nvPr/>
        </p:nvCxnSpPr>
        <p:spPr>
          <a:xfrm>
            <a:off x="4631652" y="2803232"/>
            <a:ext cx="365760"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65" name="Straight Connector 64">
            <a:extLst>
              <a:ext uri="{FF2B5EF4-FFF2-40B4-BE49-F238E27FC236}">
                <a16:creationId xmlns:a16="http://schemas.microsoft.com/office/drawing/2014/main" id="{8E0102C3-9E25-4123-B91D-ED238AD02477}"/>
              </a:ext>
            </a:extLst>
          </p:cNvPr>
          <p:cNvCxnSpPr>
            <a:endCxn id="89" idx="2"/>
          </p:cNvCxnSpPr>
          <p:nvPr/>
        </p:nvCxnSpPr>
        <p:spPr>
          <a:xfrm flipH="1">
            <a:off x="4647456" y="1952482"/>
            <a:ext cx="349956" cy="914400"/>
          </a:xfrm>
          <a:prstGeom prst="line">
            <a:avLst/>
          </a:prstGeom>
          <a:ln w="38100"/>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63E8DBD9-195C-4BCE-9F56-48A53DF4C749}"/>
              </a:ext>
            </a:extLst>
          </p:cNvPr>
          <p:cNvCxnSpPr/>
          <p:nvPr/>
        </p:nvCxnSpPr>
        <p:spPr>
          <a:xfrm flipH="1">
            <a:off x="3218706" y="2009632"/>
            <a:ext cx="349956" cy="914400"/>
          </a:xfrm>
          <a:prstGeom prst="line">
            <a:avLst/>
          </a:prstGeom>
          <a:ln w="38100"/>
        </p:spPr>
        <p:style>
          <a:lnRef idx="1">
            <a:schemeClr val="dk1"/>
          </a:lnRef>
          <a:fillRef idx="0">
            <a:schemeClr val="dk1"/>
          </a:fillRef>
          <a:effectRef idx="0">
            <a:schemeClr val="dk1"/>
          </a:effectRef>
          <a:fontRef idx="minor">
            <a:schemeClr val="tx1"/>
          </a:fontRef>
        </p:style>
      </p:cxnSp>
      <p:sp>
        <p:nvSpPr>
          <p:cNvPr id="108" name="!!TextBox 78">
            <a:extLst>
              <a:ext uri="{FF2B5EF4-FFF2-40B4-BE49-F238E27FC236}">
                <a16:creationId xmlns:a16="http://schemas.microsoft.com/office/drawing/2014/main" id="{C656574E-298A-44FC-92C6-0B0E6B5CD974}"/>
              </a:ext>
            </a:extLst>
          </p:cNvPr>
          <p:cNvSpPr txBox="1"/>
          <p:nvPr/>
        </p:nvSpPr>
        <p:spPr>
          <a:xfrm>
            <a:off x="3089898" y="3009251"/>
            <a:ext cx="680744" cy="923330"/>
          </a:xfrm>
          <a:prstGeom prst="rect">
            <a:avLst/>
          </a:prstGeom>
          <a:noFill/>
        </p:spPr>
        <p:txBody>
          <a:bodyPr wrap="square" rtlCol="0">
            <a:spAutoFit/>
          </a:bodyPr>
          <a:lstStyle/>
          <a:p>
            <a:r>
              <a:rPr lang="en-US" sz="5400">
                <a:solidFill>
                  <a:srgbClr val="C00000"/>
                </a:solidFill>
                <a:latin typeface="Tahoma" panose="020B0604030504040204" pitchFamily="34" charset="0"/>
                <a:ea typeface="Tahoma" panose="020B0604030504040204" pitchFamily="34" charset="0"/>
                <a:cs typeface="Tahoma" panose="020B0604030504040204" pitchFamily="34" charset="0"/>
              </a:rPr>
              <a:t>0</a:t>
            </a:r>
            <a:endParaRPr lang="id-ID" sz="5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10" name="!!TextBox 78">
            <a:extLst>
              <a:ext uri="{FF2B5EF4-FFF2-40B4-BE49-F238E27FC236}">
                <a16:creationId xmlns:a16="http://schemas.microsoft.com/office/drawing/2014/main" id="{BF69B8A6-C17A-4A13-B963-5EF9253BFA98}"/>
              </a:ext>
            </a:extLst>
          </p:cNvPr>
          <p:cNvSpPr txBox="1"/>
          <p:nvPr/>
        </p:nvSpPr>
        <p:spPr>
          <a:xfrm>
            <a:off x="4097846" y="3029376"/>
            <a:ext cx="1022494" cy="923330"/>
          </a:xfrm>
          <a:prstGeom prst="rect">
            <a:avLst/>
          </a:prstGeom>
          <a:noFill/>
        </p:spPr>
        <p:txBody>
          <a:bodyPr wrap="square" rtlCol="0">
            <a:spAutoFit/>
          </a:bodyPr>
          <a:lstStyle/>
          <a:p>
            <a:r>
              <a:rPr lang="en-US" sz="5400">
                <a:solidFill>
                  <a:srgbClr val="C00000"/>
                </a:solidFill>
                <a:latin typeface="Tahoma" panose="020B0604030504040204" pitchFamily="34" charset="0"/>
                <a:ea typeface="Tahoma" panose="020B0604030504040204" pitchFamily="34" charset="0"/>
                <a:cs typeface="Tahoma" panose="020B0604030504040204" pitchFamily="34" charset="0"/>
              </a:rPr>
              <a:t>8</a:t>
            </a:r>
            <a:endParaRPr lang="id-ID" sz="5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13" name="!!TextBox 78">
            <a:extLst>
              <a:ext uri="{FF2B5EF4-FFF2-40B4-BE49-F238E27FC236}">
                <a16:creationId xmlns:a16="http://schemas.microsoft.com/office/drawing/2014/main" id="{F3D69C59-FC6F-4480-9DD6-0A18B79860A2}"/>
              </a:ext>
            </a:extLst>
          </p:cNvPr>
          <p:cNvSpPr txBox="1"/>
          <p:nvPr/>
        </p:nvSpPr>
        <p:spPr>
          <a:xfrm>
            <a:off x="6364579" y="4823089"/>
            <a:ext cx="4150005" cy="1323439"/>
          </a:xfrm>
          <a:prstGeom prst="rect">
            <a:avLst/>
          </a:prstGeom>
          <a:noFill/>
        </p:spPr>
        <p:txBody>
          <a:bodyPr wrap="square" rtlCol="0">
            <a:spAutoFit/>
          </a:bodyPr>
          <a:lstStyle/>
          <a:p>
            <a:r>
              <a:rPr lang="en-US" sz="4000" i="1">
                <a:latin typeface="Tahoma" panose="020B0604030504040204" pitchFamily="34" charset="0"/>
                <a:ea typeface="Tahoma" panose="020B0604030504040204" pitchFamily="34" charset="0"/>
                <a:cs typeface="Tahoma" panose="020B0604030504040204" pitchFamily="34" charset="0"/>
              </a:rPr>
              <a:t>*** Thực hiện phép chia 32 : 4</a:t>
            </a:r>
            <a:endParaRPr lang="id-ID" sz="4000" i="1" dirty="0">
              <a:latin typeface="Tahoma" panose="020B0604030504040204" pitchFamily="34" charset="0"/>
              <a:ea typeface="Tahoma" panose="020B0604030504040204" pitchFamily="34" charset="0"/>
              <a:cs typeface="Tahoma" panose="020B0604030504040204" pitchFamily="34" charset="0"/>
            </a:endParaRPr>
          </a:p>
        </p:txBody>
      </p:sp>
      <p:sp>
        <p:nvSpPr>
          <p:cNvPr id="114" name="!!TextBox 78">
            <a:extLst>
              <a:ext uri="{FF2B5EF4-FFF2-40B4-BE49-F238E27FC236}">
                <a16:creationId xmlns:a16="http://schemas.microsoft.com/office/drawing/2014/main" id="{13290A1A-4ABE-45DA-8486-3C1B0C6088DB}"/>
              </a:ext>
            </a:extLst>
          </p:cNvPr>
          <p:cNvSpPr txBox="1"/>
          <p:nvPr/>
        </p:nvSpPr>
        <p:spPr>
          <a:xfrm>
            <a:off x="2421164" y="514802"/>
            <a:ext cx="2917371" cy="923330"/>
          </a:xfrm>
          <a:prstGeom prst="rect">
            <a:avLst/>
          </a:prstGeom>
          <a:noFill/>
        </p:spPr>
        <p:txBody>
          <a:bodyPr wrap="square" rtlCol="0">
            <a:spAutoFit/>
          </a:bodyPr>
          <a:lstStyle/>
          <a:p>
            <a:r>
              <a:rPr lang="en-US" sz="5400">
                <a:latin typeface="Tahoma" panose="020B0604030504040204" pitchFamily="34" charset="0"/>
                <a:ea typeface="Tahoma" panose="020B0604030504040204" pitchFamily="34" charset="0"/>
                <a:cs typeface="Tahoma" panose="020B0604030504040204" pitchFamily="34" charset="0"/>
              </a:rPr>
              <a:t>320 : 40</a:t>
            </a:r>
            <a:endParaRPr lang="id-ID" sz="5400" dirty="0">
              <a:latin typeface="Tahoma" panose="020B0604030504040204" pitchFamily="34" charset="0"/>
              <a:ea typeface="Tahoma" panose="020B0604030504040204" pitchFamily="34" charset="0"/>
              <a:cs typeface="Tahoma" panose="020B0604030504040204" pitchFamily="34" charset="0"/>
            </a:endParaRPr>
          </a:p>
        </p:txBody>
      </p:sp>
      <p:sp>
        <p:nvSpPr>
          <p:cNvPr id="115" name="!!TextBox 78">
            <a:extLst>
              <a:ext uri="{FF2B5EF4-FFF2-40B4-BE49-F238E27FC236}">
                <a16:creationId xmlns:a16="http://schemas.microsoft.com/office/drawing/2014/main" id="{1B688036-2C2E-422C-9525-61CB93CCAE4B}"/>
              </a:ext>
            </a:extLst>
          </p:cNvPr>
          <p:cNvSpPr txBox="1"/>
          <p:nvPr/>
        </p:nvSpPr>
        <p:spPr>
          <a:xfrm>
            <a:off x="4497229" y="4393776"/>
            <a:ext cx="1386985" cy="923330"/>
          </a:xfrm>
          <a:prstGeom prst="rect">
            <a:avLst/>
          </a:prstGeom>
          <a:noFill/>
        </p:spPr>
        <p:txBody>
          <a:bodyPr wrap="square" rtlCol="0">
            <a:spAutoFit/>
          </a:bodyPr>
          <a:lstStyle/>
          <a:p>
            <a:r>
              <a:rPr lang="en-US" sz="5400">
                <a:latin typeface="Tahoma" panose="020B0604030504040204" pitchFamily="34" charset="0"/>
                <a:ea typeface="Tahoma" panose="020B0604030504040204" pitchFamily="34" charset="0"/>
                <a:cs typeface="Tahoma" panose="020B0604030504040204" pitchFamily="34" charset="0"/>
              </a:rPr>
              <a:t>= 8</a:t>
            </a:r>
            <a:endParaRPr lang="id-ID" sz="5400" dirty="0">
              <a:latin typeface="Tahoma" panose="020B0604030504040204" pitchFamily="34" charset="0"/>
              <a:ea typeface="Tahoma" panose="020B0604030504040204" pitchFamily="34" charset="0"/>
              <a:cs typeface="Tahoma" panose="020B0604030504040204" pitchFamily="34" charset="0"/>
            </a:endParaRPr>
          </a:p>
        </p:txBody>
      </p:sp>
      <p:sp>
        <p:nvSpPr>
          <p:cNvPr id="116" name="!!TextBox 78">
            <a:extLst>
              <a:ext uri="{FF2B5EF4-FFF2-40B4-BE49-F238E27FC236}">
                <a16:creationId xmlns:a16="http://schemas.microsoft.com/office/drawing/2014/main" id="{E31EB399-96D0-487F-8D5F-2B0C16D2BB40}"/>
              </a:ext>
            </a:extLst>
          </p:cNvPr>
          <p:cNvSpPr txBox="1"/>
          <p:nvPr/>
        </p:nvSpPr>
        <p:spPr>
          <a:xfrm>
            <a:off x="6210300" y="1579479"/>
            <a:ext cx="4600202" cy="4401205"/>
          </a:xfrm>
          <a:prstGeom prst="rect">
            <a:avLst/>
          </a:prstGeom>
          <a:noFill/>
        </p:spPr>
        <p:txBody>
          <a:bodyPr wrap="square" rtlCol="0">
            <a:spAutoFit/>
          </a:bodyPr>
          <a:lstStyle/>
          <a:p>
            <a:pPr indent="400050"/>
            <a:r>
              <a:rPr lang="en-US" sz="4000" dirty="0">
                <a:latin typeface="Tahoma" panose="020B0604030504040204" pitchFamily="34" charset="0"/>
                <a:ea typeface="Tahoma" panose="020B0604030504040204" pitchFamily="34" charset="0"/>
                <a:cs typeface="Tahoma" panose="020B0604030504040204" pitchFamily="34" charset="0"/>
              </a:rPr>
              <a:t>Khi </a:t>
            </a:r>
            <a:r>
              <a:rPr lang="en-US" sz="4000" dirty="0" err="1">
                <a:latin typeface="Tahoma" panose="020B0604030504040204" pitchFamily="34" charset="0"/>
                <a:ea typeface="Tahoma" panose="020B0604030504040204" pitchFamily="34" charset="0"/>
                <a:cs typeface="Tahoma" panose="020B0604030504040204" pitchFamily="34" charset="0"/>
              </a:rPr>
              <a:t>thực</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hiện</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phép</a:t>
            </a:r>
            <a:r>
              <a:rPr lang="en-US" sz="4000" dirty="0">
                <a:latin typeface="Tahoma" panose="020B0604030504040204" pitchFamily="34" charset="0"/>
                <a:ea typeface="Tahoma" panose="020B0604030504040204" pitchFamily="34" charset="0"/>
                <a:cs typeface="Tahoma" panose="020B0604030504040204" pitchFamily="34" charset="0"/>
              </a:rPr>
              <a:t> chia 320 : 40, ta </a:t>
            </a:r>
            <a:r>
              <a:rPr lang="en-US" sz="4000" dirty="0" err="1">
                <a:latin typeface="Tahoma" panose="020B0604030504040204" pitchFamily="34" charset="0"/>
                <a:ea typeface="Tahoma" panose="020B0604030504040204" pitchFamily="34" charset="0"/>
                <a:cs typeface="Tahoma" panose="020B0604030504040204" pitchFamily="34" charset="0"/>
              </a:rPr>
              <a:t>có</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thể</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C00000"/>
                </a:solidFill>
                <a:latin typeface="Tahoma" panose="020B0604030504040204" pitchFamily="34" charset="0"/>
                <a:ea typeface="Tahoma" panose="020B0604030504040204" pitchFamily="34" charset="0"/>
                <a:cs typeface="Tahoma" panose="020B0604030504040204" pitchFamily="34" charset="0"/>
              </a:rPr>
              <a:t>cùng</a:t>
            </a:r>
            <a:r>
              <a:rPr lang="en-US" sz="40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C00000"/>
                </a:solidFill>
                <a:latin typeface="Tahoma" panose="020B0604030504040204" pitchFamily="34" charset="0"/>
                <a:ea typeface="Tahoma" panose="020B0604030504040204" pitchFamily="34" charset="0"/>
                <a:cs typeface="Tahoma" panose="020B0604030504040204" pitchFamily="34" charset="0"/>
              </a:rPr>
              <a:t>xóa</a:t>
            </a:r>
            <a:r>
              <a:rPr lang="en-US" sz="40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C00000"/>
                </a:solidFill>
                <a:latin typeface="Tahoma" panose="020B0604030504040204" pitchFamily="34" charset="0"/>
                <a:ea typeface="Tahoma" panose="020B0604030504040204" pitchFamily="34" charset="0"/>
                <a:cs typeface="Tahoma" panose="020B0604030504040204" pitchFamily="34" charset="0"/>
              </a:rPr>
              <a:t>một</a:t>
            </a:r>
            <a:r>
              <a:rPr lang="en-US" sz="40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C00000"/>
                </a:solidFill>
                <a:latin typeface="Tahoma" panose="020B0604030504040204" pitchFamily="34" charset="0"/>
                <a:ea typeface="Tahoma" panose="020B0604030504040204" pitchFamily="34" charset="0"/>
                <a:cs typeface="Tahoma" panose="020B0604030504040204" pitchFamily="34" charset="0"/>
              </a:rPr>
              <a:t>chữ</a:t>
            </a:r>
            <a:r>
              <a:rPr lang="en-US" sz="40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C00000"/>
                </a:solidFill>
                <a:latin typeface="Tahoma" panose="020B0604030504040204" pitchFamily="34" charset="0"/>
                <a:ea typeface="Tahoma" panose="020B0604030504040204" pitchFamily="34" charset="0"/>
                <a:cs typeface="Tahoma" panose="020B0604030504040204" pitchFamily="34" charset="0"/>
              </a:rPr>
              <a:t>số</a:t>
            </a:r>
            <a:r>
              <a:rPr lang="en-US" sz="4000" dirty="0">
                <a:solidFill>
                  <a:srgbClr val="C00000"/>
                </a:solidFill>
                <a:latin typeface="Tahoma" panose="020B0604030504040204" pitchFamily="34" charset="0"/>
                <a:ea typeface="Tahoma" panose="020B0604030504040204" pitchFamily="34" charset="0"/>
                <a:cs typeface="Tahoma" panose="020B0604030504040204" pitchFamily="34" charset="0"/>
              </a:rPr>
              <a:t> 0 ở </a:t>
            </a:r>
            <a:r>
              <a:rPr lang="en-US" sz="4000" dirty="0" err="1">
                <a:solidFill>
                  <a:srgbClr val="C00000"/>
                </a:solidFill>
                <a:latin typeface="Tahoma" panose="020B0604030504040204" pitchFamily="34" charset="0"/>
                <a:ea typeface="Tahoma" panose="020B0604030504040204" pitchFamily="34" charset="0"/>
                <a:cs typeface="Tahoma" panose="020B0604030504040204" pitchFamily="34" charset="0"/>
              </a:rPr>
              <a:t>tận</a:t>
            </a:r>
            <a:r>
              <a:rPr lang="en-US" sz="40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C00000"/>
                </a:solidFill>
                <a:latin typeface="Tahoma" panose="020B0604030504040204" pitchFamily="34" charset="0"/>
                <a:ea typeface="Tahoma" panose="020B0604030504040204" pitchFamily="34" charset="0"/>
                <a:cs typeface="Tahoma" panose="020B0604030504040204" pitchFamily="34" charset="0"/>
              </a:rPr>
              <a:t>cùng</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số</a:t>
            </a:r>
            <a:r>
              <a:rPr lang="en-US" sz="4000" dirty="0">
                <a:latin typeface="Tahoma" panose="020B0604030504040204" pitchFamily="34" charset="0"/>
                <a:ea typeface="Tahoma" panose="020B0604030504040204" pitchFamily="34" charset="0"/>
                <a:cs typeface="Tahoma" panose="020B0604030504040204" pitchFamily="34" charset="0"/>
              </a:rPr>
              <a:t> chia </a:t>
            </a:r>
            <a:r>
              <a:rPr lang="en-US" sz="4000" dirty="0" err="1">
                <a:latin typeface="Tahoma" panose="020B0604030504040204" pitchFamily="34" charset="0"/>
                <a:ea typeface="Tahoma" panose="020B0604030504040204" pitchFamily="34" charset="0"/>
                <a:cs typeface="Tahoma" panose="020B0604030504040204" pitchFamily="34" charset="0"/>
              </a:rPr>
              <a:t>và</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số</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bị</a:t>
            </a:r>
            <a:r>
              <a:rPr lang="en-US" sz="4000" dirty="0">
                <a:latin typeface="Tahoma" panose="020B0604030504040204" pitchFamily="34" charset="0"/>
                <a:ea typeface="Tahoma" panose="020B0604030504040204" pitchFamily="34" charset="0"/>
                <a:cs typeface="Tahoma" panose="020B0604030504040204" pitchFamily="34" charset="0"/>
              </a:rPr>
              <a:t> chia, </a:t>
            </a:r>
            <a:r>
              <a:rPr lang="en-US" sz="4000" dirty="0" err="1">
                <a:latin typeface="Tahoma" panose="020B0604030504040204" pitchFamily="34" charset="0"/>
                <a:ea typeface="Tahoma" panose="020B0604030504040204" pitchFamily="34" charset="0"/>
                <a:cs typeface="Tahoma" panose="020B0604030504040204" pitchFamily="34" charset="0"/>
              </a:rPr>
              <a:t>rồi</a:t>
            </a:r>
            <a:r>
              <a:rPr lang="en-US" sz="4000" dirty="0">
                <a:latin typeface="Tahoma" panose="020B0604030504040204" pitchFamily="34" charset="0"/>
                <a:ea typeface="Tahoma" panose="020B0604030504040204" pitchFamily="34" charset="0"/>
                <a:cs typeface="Tahoma" panose="020B0604030504040204" pitchFamily="34" charset="0"/>
              </a:rPr>
              <a:t> chia </a:t>
            </a:r>
            <a:r>
              <a:rPr lang="en-US" sz="4000" dirty="0" err="1">
                <a:latin typeface="Tahoma" panose="020B0604030504040204" pitchFamily="34" charset="0"/>
                <a:ea typeface="Tahoma" panose="020B0604030504040204" pitchFamily="34" charset="0"/>
                <a:cs typeface="Tahoma" panose="020B0604030504040204" pitchFamily="34" charset="0"/>
              </a:rPr>
              <a:t>như</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thường</a:t>
            </a:r>
            <a:r>
              <a:rPr lang="en-US" sz="4000" dirty="0">
                <a:latin typeface="Tahoma" panose="020B0604030504040204" pitchFamily="34" charset="0"/>
                <a:ea typeface="Tahoma" panose="020B0604030504040204" pitchFamily="34" charset="0"/>
                <a:cs typeface="Tahoma" panose="020B0604030504040204" pitchFamily="34" charset="0"/>
              </a:rPr>
              <a:t>.</a:t>
            </a:r>
            <a:endParaRPr lang="id-ID" sz="4000" dirty="0">
              <a:latin typeface="Tahoma" panose="020B0604030504040204" pitchFamily="34" charset="0"/>
              <a:ea typeface="Tahoma" panose="020B0604030504040204" pitchFamily="34" charset="0"/>
              <a:cs typeface="Tahoma" panose="020B0604030504040204" pitchFamily="34" charset="0"/>
            </a:endParaRPr>
          </a:p>
        </p:txBody>
      </p:sp>
      <p:cxnSp>
        <p:nvCxnSpPr>
          <p:cNvPr id="68" name="Straight Connector 67">
            <a:extLst>
              <a:ext uri="{FF2B5EF4-FFF2-40B4-BE49-F238E27FC236}">
                <a16:creationId xmlns:a16="http://schemas.microsoft.com/office/drawing/2014/main" id="{FDC42C42-6676-4107-A1AB-67838318820A}"/>
              </a:ext>
            </a:extLst>
          </p:cNvPr>
          <p:cNvCxnSpPr/>
          <p:nvPr/>
        </p:nvCxnSpPr>
        <p:spPr>
          <a:xfrm>
            <a:off x="7141132" y="2874512"/>
            <a:ext cx="3124784" cy="0"/>
          </a:xfrm>
          <a:prstGeom prst="line">
            <a:avLst/>
          </a:prstGeom>
          <a:ln w="28575">
            <a:solidFill>
              <a:srgbClr val="FFFF00"/>
            </a:solidFill>
          </a:ln>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C7B1047E-C1CC-44DB-BBAF-66669AC15DCB}"/>
              </a:ext>
            </a:extLst>
          </p:cNvPr>
          <p:cNvCxnSpPr>
            <a:cxnSpLocks/>
          </p:cNvCxnSpPr>
          <p:nvPr/>
        </p:nvCxnSpPr>
        <p:spPr>
          <a:xfrm>
            <a:off x="6446718" y="3527103"/>
            <a:ext cx="3401988" cy="0"/>
          </a:xfrm>
          <a:prstGeom prst="line">
            <a:avLst/>
          </a:prstGeom>
          <a:ln w="28575">
            <a:solidFill>
              <a:srgbClr val="FFFF00"/>
            </a:solidFill>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0F6AE93B-670A-4350-A779-59E6DCC9BBE8}"/>
              </a:ext>
            </a:extLst>
          </p:cNvPr>
          <p:cNvCxnSpPr>
            <a:cxnSpLocks/>
          </p:cNvCxnSpPr>
          <p:nvPr/>
        </p:nvCxnSpPr>
        <p:spPr>
          <a:xfrm>
            <a:off x="6522884" y="4124778"/>
            <a:ext cx="1024544" cy="0"/>
          </a:xfrm>
          <a:prstGeom prst="line">
            <a:avLst/>
          </a:prstGeom>
          <a:ln w="28575">
            <a:solidFill>
              <a:srgbClr val="FFFF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346465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wipe(left)">
                                      <p:cBhvr>
                                        <p:cTn id="12" dur="500"/>
                                        <p:tgtEl>
                                          <p:spTgt spid="84"/>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wipe(left)">
                                      <p:cBhvr>
                                        <p:cTn id="16" dur="500"/>
                                        <p:tgtEl>
                                          <p:spTgt spid="61"/>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9"/>
                                        </p:tgtEl>
                                        <p:attrNameLst>
                                          <p:attrName>style.visibility</p:attrName>
                                        </p:attrNameLst>
                                      </p:cBhvr>
                                      <p:to>
                                        <p:strVal val="visible"/>
                                      </p:to>
                                    </p:set>
                                    <p:animEffect transition="in" filter="wipe(left)">
                                      <p:cBhvr>
                                        <p:cTn id="20" dur="500"/>
                                        <p:tgtEl>
                                          <p:spTgt spid="8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2"/>
                                        </p:tgtEl>
                                        <p:attrNameLst>
                                          <p:attrName>style.visibility</p:attrName>
                                        </p:attrNameLst>
                                      </p:cBhvr>
                                      <p:to>
                                        <p:strVal val="visible"/>
                                      </p:to>
                                    </p:set>
                                    <p:animEffect transition="in" filter="wipe(left)">
                                      <p:cBhvr>
                                        <p:cTn id="25" dur="500"/>
                                        <p:tgtEl>
                                          <p:spTgt spid="102"/>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wipe(left)">
                                      <p:cBhvr>
                                        <p:cTn id="29" dur="500"/>
                                        <p:tgtEl>
                                          <p:spTgt spid="68"/>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118"/>
                                        </p:tgtEl>
                                        <p:attrNameLst>
                                          <p:attrName>style.visibility</p:attrName>
                                        </p:attrNameLst>
                                      </p:cBhvr>
                                      <p:to>
                                        <p:strVal val="visible"/>
                                      </p:to>
                                    </p:set>
                                    <p:animEffect transition="in" filter="wipe(left)">
                                      <p:cBhvr>
                                        <p:cTn id="33" dur="500"/>
                                        <p:tgtEl>
                                          <p:spTgt spid="118"/>
                                        </p:tgtEl>
                                      </p:cBhvr>
                                    </p:animEffect>
                                  </p:childTnLst>
                                </p:cTn>
                              </p:par>
                            </p:childTnLst>
                          </p:cTn>
                        </p:par>
                        <p:par>
                          <p:cTn id="34" fill="hold">
                            <p:stCondLst>
                              <p:cond delay="1500"/>
                            </p:stCondLst>
                            <p:childTnLst>
                              <p:par>
                                <p:cTn id="35" presetID="22" presetClass="entr" presetSubtype="8" fill="hold" nodeType="afterEffect">
                                  <p:stCondLst>
                                    <p:cond delay="0"/>
                                  </p:stCondLst>
                                  <p:childTnLst>
                                    <p:set>
                                      <p:cBhvr>
                                        <p:cTn id="36" dur="1" fill="hold">
                                          <p:stCondLst>
                                            <p:cond delay="0"/>
                                          </p:stCondLst>
                                        </p:cTn>
                                        <p:tgtEl>
                                          <p:spTgt spid="121"/>
                                        </p:tgtEl>
                                        <p:attrNameLst>
                                          <p:attrName>style.visibility</p:attrName>
                                        </p:attrNameLst>
                                      </p:cBhvr>
                                      <p:to>
                                        <p:strVal val="visible"/>
                                      </p:to>
                                    </p:set>
                                    <p:animEffect transition="in" filter="wipe(left)">
                                      <p:cBhvr>
                                        <p:cTn id="37" dur="500"/>
                                        <p:tgtEl>
                                          <p:spTgt spid="121"/>
                                        </p:tgtEl>
                                      </p:cBhvr>
                                    </p:animEffect>
                                  </p:childTnLst>
                                </p:cTn>
                              </p:par>
                            </p:childTnLst>
                          </p:cTn>
                        </p:par>
                        <p:par>
                          <p:cTn id="38" fill="hold">
                            <p:stCondLst>
                              <p:cond delay="2000"/>
                            </p:stCondLst>
                            <p:childTnLst>
                              <p:par>
                                <p:cTn id="39" presetID="22" presetClass="entr" presetSubtype="4" repeatCount="5000" fill="hold" nodeType="afterEffect">
                                  <p:stCondLst>
                                    <p:cond delay="0"/>
                                  </p:stCondLst>
                                  <p:childTnLst>
                                    <p:set>
                                      <p:cBhvr>
                                        <p:cTn id="40" dur="1" fill="hold">
                                          <p:stCondLst>
                                            <p:cond delay="0"/>
                                          </p:stCondLst>
                                        </p:cTn>
                                        <p:tgtEl>
                                          <p:spTgt spid="103"/>
                                        </p:tgtEl>
                                        <p:attrNameLst>
                                          <p:attrName>style.visibility</p:attrName>
                                        </p:attrNameLst>
                                      </p:cBhvr>
                                      <p:to>
                                        <p:strVal val="visible"/>
                                      </p:to>
                                    </p:set>
                                    <p:animEffect transition="in" filter="wipe(down)">
                                      <p:cBhvr>
                                        <p:cTn id="41" dur="500"/>
                                        <p:tgtEl>
                                          <p:spTgt spid="103"/>
                                        </p:tgtEl>
                                      </p:cBhvr>
                                    </p:animEffect>
                                  </p:childTnLst>
                                </p:cTn>
                              </p:par>
                              <p:par>
                                <p:cTn id="42" presetID="22" presetClass="entr" presetSubtype="4" repeatCount="5000" fill="hold" nodeType="withEffect">
                                  <p:stCondLst>
                                    <p:cond delay="0"/>
                                  </p:stCondLst>
                                  <p:childTnLst>
                                    <p:set>
                                      <p:cBhvr>
                                        <p:cTn id="43" dur="1" fill="hold">
                                          <p:stCondLst>
                                            <p:cond delay="0"/>
                                          </p:stCondLst>
                                        </p:cTn>
                                        <p:tgtEl>
                                          <p:spTgt spid="106"/>
                                        </p:tgtEl>
                                        <p:attrNameLst>
                                          <p:attrName>style.visibility</p:attrName>
                                        </p:attrNameLst>
                                      </p:cBhvr>
                                      <p:to>
                                        <p:strVal val="visible"/>
                                      </p:to>
                                    </p:set>
                                    <p:animEffect transition="in" filter="wipe(down)">
                                      <p:cBhvr>
                                        <p:cTn id="44" dur="500"/>
                                        <p:tgtEl>
                                          <p:spTgt spid="106"/>
                                        </p:tgtEl>
                                      </p:cBhvr>
                                    </p:animEffect>
                                  </p:childTnLst>
                                </p:cTn>
                              </p:par>
                            </p:childTnLst>
                          </p:cTn>
                        </p:par>
                        <p:par>
                          <p:cTn id="45" fill="hold">
                            <p:stCondLst>
                              <p:cond delay="4500"/>
                            </p:stCondLst>
                            <p:childTnLst>
                              <p:par>
                                <p:cTn id="46" presetID="10" presetClass="exit" presetSubtype="0" fill="hold" nodeType="afterEffect">
                                  <p:stCondLst>
                                    <p:cond delay="0"/>
                                  </p:stCondLst>
                                  <p:childTnLst>
                                    <p:animEffect transition="out" filter="fade">
                                      <p:cBhvr>
                                        <p:cTn id="47" dur="500"/>
                                        <p:tgtEl>
                                          <p:spTgt spid="103"/>
                                        </p:tgtEl>
                                      </p:cBhvr>
                                    </p:animEffect>
                                    <p:set>
                                      <p:cBhvr>
                                        <p:cTn id="48" dur="1" fill="hold">
                                          <p:stCondLst>
                                            <p:cond delay="499"/>
                                          </p:stCondLst>
                                        </p:cTn>
                                        <p:tgtEl>
                                          <p:spTgt spid="103"/>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106"/>
                                        </p:tgtEl>
                                      </p:cBhvr>
                                    </p:animEffect>
                                    <p:set>
                                      <p:cBhvr>
                                        <p:cTn id="51" dur="1" fill="hold">
                                          <p:stCondLst>
                                            <p:cond delay="499"/>
                                          </p:stCondLst>
                                        </p:cTn>
                                        <p:tgtEl>
                                          <p:spTgt spid="106"/>
                                        </p:tgtEl>
                                        <p:attrNameLst>
                                          <p:attrName>style.visibility</p:attrName>
                                        </p:attrNameLst>
                                      </p:cBhvr>
                                      <p:to>
                                        <p:strVal val="hidden"/>
                                      </p:to>
                                    </p:set>
                                  </p:childTnLst>
                                </p:cTn>
                              </p:par>
                            </p:childTnLst>
                          </p:cTn>
                        </p:par>
                        <p:par>
                          <p:cTn id="52" fill="hold">
                            <p:stCondLst>
                              <p:cond delay="5000"/>
                            </p:stCondLst>
                            <p:childTnLst>
                              <p:par>
                                <p:cTn id="53" presetID="22" presetClass="entr" presetSubtype="1"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up)">
                                      <p:cBhvr>
                                        <p:cTn id="55" dur="500"/>
                                        <p:tgtEl>
                                          <p:spTgt spid="65"/>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wipe(up)">
                                      <p:cBhvr>
                                        <p:cTn id="59" dur="500"/>
                                        <p:tgtEl>
                                          <p:spTgt spid="10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500"/>
                                        <p:tgtEl>
                                          <p:spTgt spid="113"/>
                                        </p:tgtEl>
                                      </p:cBhvr>
                                    </p:animEffect>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110"/>
                                        </p:tgtEl>
                                        <p:attrNameLst>
                                          <p:attrName>style.visibility</p:attrName>
                                        </p:attrNameLst>
                                      </p:cBhvr>
                                      <p:to>
                                        <p:strVal val="visible"/>
                                      </p:to>
                                    </p:set>
                                    <p:animEffect transition="in" filter="wipe(left)">
                                      <p:cBhvr>
                                        <p:cTn id="68" dur="500"/>
                                        <p:tgtEl>
                                          <p:spTgt spid="110"/>
                                        </p:tgtEl>
                                      </p:cBhvr>
                                    </p:animEffect>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108"/>
                                        </p:tgtEl>
                                        <p:attrNameLst>
                                          <p:attrName>style.visibility</p:attrName>
                                        </p:attrNameLst>
                                      </p:cBhvr>
                                      <p:to>
                                        <p:strVal val="visible"/>
                                      </p:to>
                                    </p:set>
                                    <p:animEffect transition="in" filter="wipe(left)">
                                      <p:cBhvr>
                                        <p:cTn id="72" dur="500"/>
                                        <p:tgtEl>
                                          <p:spTgt spid="108"/>
                                        </p:tgtEl>
                                      </p:cBhvr>
                                    </p:animEffect>
                                  </p:childTnLst>
                                </p:cTn>
                              </p:par>
                            </p:childTnLst>
                          </p:cTn>
                        </p:par>
                        <p:par>
                          <p:cTn id="73" fill="hold">
                            <p:stCondLst>
                              <p:cond delay="1500"/>
                            </p:stCondLst>
                            <p:childTnLst>
                              <p:par>
                                <p:cTn id="74" presetID="1" presetClass="entr" presetSubtype="0" fill="hold" grpId="0" nodeType="afterEffect">
                                  <p:stCondLst>
                                    <p:cond delay="0"/>
                                  </p:stCondLst>
                                  <p:childTnLst>
                                    <p:set>
                                      <p:cBhvr>
                                        <p:cTn id="75" dur="1" fill="hold">
                                          <p:stCondLst>
                                            <p:cond delay="0"/>
                                          </p:stCondLst>
                                        </p:cTn>
                                        <p:tgtEl>
                                          <p:spTgt spid="114"/>
                                        </p:tgtEl>
                                        <p:attrNameLst>
                                          <p:attrName>style.visibility</p:attrName>
                                        </p:attrNameLst>
                                      </p:cBhvr>
                                      <p:to>
                                        <p:strVal val="visible"/>
                                      </p:to>
                                    </p:set>
                                  </p:childTnLst>
                                </p:cTn>
                              </p:par>
                            </p:childTnLst>
                          </p:cTn>
                        </p:par>
                        <p:par>
                          <p:cTn id="76" fill="hold">
                            <p:stCondLst>
                              <p:cond delay="1500"/>
                            </p:stCondLst>
                            <p:childTnLst>
                              <p:par>
                                <p:cTn id="77" presetID="42" presetClass="path" presetSubtype="0" accel="50000" decel="50000" fill="hold" grpId="1" nodeType="afterEffect">
                                  <p:stCondLst>
                                    <p:cond delay="0"/>
                                  </p:stCondLst>
                                  <p:childTnLst>
                                    <p:animMotion origin="layout" path="M 8.33333E-7 -1.11111E-6 L -0.05313 0.56088 " pathEditMode="relative" rAng="0" ptsTypes="AA">
                                      <p:cBhvr>
                                        <p:cTn id="78" dur="2000" fill="hold"/>
                                        <p:tgtEl>
                                          <p:spTgt spid="114"/>
                                        </p:tgtEl>
                                        <p:attrNameLst>
                                          <p:attrName>ppt_x</p:attrName>
                                          <p:attrName>ppt_y</p:attrName>
                                        </p:attrNameLst>
                                      </p:cBhvr>
                                      <p:rCtr x="-2656" y="28032"/>
                                    </p:animMotion>
                                  </p:childTnLst>
                                </p:cTn>
                              </p:par>
                            </p:childTnLst>
                          </p:cTn>
                        </p:par>
                        <p:par>
                          <p:cTn id="79" fill="hold">
                            <p:stCondLst>
                              <p:cond delay="3500"/>
                            </p:stCondLst>
                            <p:childTnLst>
                              <p:par>
                                <p:cTn id="80" presetID="1" presetClass="entr" presetSubtype="0" fill="hold" grpId="0" nodeType="afterEffect">
                                  <p:stCondLst>
                                    <p:cond delay="0"/>
                                  </p:stCondLst>
                                  <p:childTnLst>
                                    <p:set>
                                      <p:cBhvr>
                                        <p:cTn id="81" dur="1" fill="hold">
                                          <p:stCondLst>
                                            <p:cond delay="0"/>
                                          </p:stCondLst>
                                        </p:cTn>
                                        <p:tgtEl>
                                          <p:spTgt spid="115"/>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grpId="1" nodeType="clickEffect">
                                  <p:stCondLst>
                                    <p:cond delay="0"/>
                                  </p:stCondLst>
                                  <p:childTnLst>
                                    <p:animEffect transition="out" filter="fade">
                                      <p:cBhvr>
                                        <p:cTn id="85" dur="500"/>
                                        <p:tgtEl>
                                          <p:spTgt spid="90"/>
                                        </p:tgtEl>
                                      </p:cBhvr>
                                    </p:animEffect>
                                    <p:set>
                                      <p:cBhvr>
                                        <p:cTn id="86" dur="1" fill="hold">
                                          <p:stCondLst>
                                            <p:cond delay="499"/>
                                          </p:stCondLst>
                                        </p:cTn>
                                        <p:tgtEl>
                                          <p:spTgt spid="90"/>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102"/>
                                        </p:tgtEl>
                                      </p:cBhvr>
                                    </p:animEffect>
                                    <p:set>
                                      <p:cBhvr>
                                        <p:cTn id="89" dur="1" fill="hold">
                                          <p:stCondLst>
                                            <p:cond delay="499"/>
                                          </p:stCondLst>
                                        </p:cTn>
                                        <p:tgtEl>
                                          <p:spTgt spid="102"/>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113"/>
                                        </p:tgtEl>
                                      </p:cBhvr>
                                    </p:animEffect>
                                    <p:set>
                                      <p:cBhvr>
                                        <p:cTn id="92" dur="1" fill="hold">
                                          <p:stCondLst>
                                            <p:cond delay="499"/>
                                          </p:stCondLst>
                                        </p:cTn>
                                        <p:tgtEl>
                                          <p:spTgt spid="113"/>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118"/>
                                        </p:tgtEl>
                                      </p:cBhvr>
                                    </p:animEffect>
                                    <p:set>
                                      <p:cBhvr>
                                        <p:cTn id="95" dur="1" fill="hold">
                                          <p:stCondLst>
                                            <p:cond delay="499"/>
                                          </p:stCondLst>
                                        </p:cTn>
                                        <p:tgtEl>
                                          <p:spTgt spid="118"/>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
                                        <p:tgtEl>
                                          <p:spTgt spid="68"/>
                                        </p:tgtEl>
                                      </p:cBhvr>
                                    </p:animEffect>
                                    <p:set>
                                      <p:cBhvr>
                                        <p:cTn id="98" dur="1" fill="hold">
                                          <p:stCondLst>
                                            <p:cond delay="499"/>
                                          </p:stCondLst>
                                        </p:cTn>
                                        <p:tgtEl>
                                          <p:spTgt spid="68"/>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500"/>
                                        <p:tgtEl>
                                          <p:spTgt spid="121"/>
                                        </p:tgtEl>
                                      </p:cBhvr>
                                    </p:animEffect>
                                    <p:set>
                                      <p:cBhvr>
                                        <p:cTn id="101" dur="1" fill="hold">
                                          <p:stCondLst>
                                            <p:cond delay="499"/>
                                          </p:stCondLst>
                                        </p:cTn>
                                        <p:tgtEl>
                                          <p:spTgt spid="121"/>
                                        </p:tgtEl>
                                        <p:attrNameLst>
                                          <p:attrName>style.visibility</p:attrName>
                                        </p:attrNameLst>
                                      </p:cBhvr>
                                      <p:to>
                                        <p:strVal val="hidden"/>
                                      </p:to>
                                    </p:set>
                                  </p:childTnLst>
                                </p:cTn>
                              </p:par>
                            </p:childTnLst>
                          </p:cTn>
                        </p:par>
                        <p:par>
                          <p:cTn id="102" fill="hold">
                            <p:stCondLst>
                              <p:cond delay="500"/>
                            </p:stCondLst>
                            <p:childTnLst>
                              <p:par>
                                <p:cTn id="103" presetID="10" presetClass="entr" presetSubtype="0" fill="hold" grpId="0" nodeType="afterEffect">
                                  <p:stCondLst>
                                    <p:cond delay="0"/>
                                  </p:stCondLst>
                                  <p:childTnLst>
                                    <p:set>
                                      <p:cBhvr>
                                        <p:cTn id="104" dur="1" fill="hold">
                                          <p:stCondLst>
                                            <p:cond delay="0"/>
                                          </p:stCondLst>
                                        </p:cTn>
                                        <p:tgtEl>
                                          <p:spTgt spid="116"/>
                                        </p:tgtEl>
                                        <p:attrNameLst>
                                          <p:attrName>style.visibility</p:attrName>
                                        </p:attrNameLst>
                                      </p:cBhvr>
                                      <p:to>
                                        <p:strVal val="visible"/>
                                      </p:to>
                                    </p:set>
                                    <p:animEffect transition="in" filter="fade">
                                      <p:cBhvr>
                                        <p:cTn id="105"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9" grpId="0"/>
      <p:bldP spid="90" grpId="0"/>
      <p:bldP spid="90" grpId="1"/>
      <p:bldP spid="102" grpId="0"/>
      <p:bldP spid="102" grpId="1"/>
      <p:bldP spid="108" grpId="0"/>
      <p:bldP spid="110" grpId="0"/>
      <p:bldP spid="113" grpId="0"/>
      <p:bldP spid="113" grpId="1"/>
      <p:bldP spid="114" grpId="0"/>
      <p:bldP spid="114" grpId="1"/>
      <p:bldP spid="115" grpId="0"/>
      <p:bldP spid="116"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56668098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708</TotalTime>
  <Words>867</Words>
  <Application>Microsoft Office PowerPoint</Application>
  <PresentationFormat>Widescreen</PresentationFormat>
  <Paragraphs>148</Paragraphs>
  <Slides>24</Slides>
  <Notes>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24</vt:i4>
      </vt:variant>
    </vt:vector>
  </HeadingPairs>
  <TitlesOfParts>
    <vt:vector size="38" baseType="lpstr">
      <vt:lpstr>Arial</vt:lpstr>
      <vt:lpstr>Times New Roman</vt:lpstr>
      <vt:lpstr>Cursif</vt:lpstr>
      <vt:lpstr>Calibri</vt:lpstr>
      <vt:lpstr>#9Slide05 Santa Rita</vt:lpstr>
      <vt:lpstr>UVN Bay Buom</vt:lpstr>
      <vt:lpstr>Arial (Body)</vt:lpstr>
      <vt:lpstr>Autumn in November</vt:lpstr>
      <vt:lpstr>Tahoma</vt:lpstr>
      <vt:lpstr>Calibri Light</vt:lpstr>
      <vt:lpstr>UVN Bach Dang Nang</vt:lpstr>
      <vt:lpstr>Amatic</vt: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KTUTS</Manager>
  <Company>KTUTS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KTUTS</dc:title>
  <dc:subject>KTUTS</dc:subject>
  <dc:creator>KTUTS</dc:creator>
  <cp:keywords>KTUTS</cp:keywords>
  <dc:description>KTUTS</dc:description>
  <cp:lastModifiedBy>Phan Thị Hà Thu</cp:lastModifiedBy>
  <cp:revision>31</cp:revision>
  <dcterms:created xsi:type="dcterms:W3CDTF">2021-02-23T15:50:44Z</dcterms:created>
  <dcterms:modified xsi:type="dcterms:W3CDTF">2021-12-13T02:45:17Z</dcterms:modified>
  <cp:category>KTUTS</cp:category>
  <cp:version>H20</cp:version>
</cp:coreProperties>
</file>