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7" r:id="rId2"/>
    <p:sldMasterId id="2147483914" r:id="rId3"/>
    <p:sldMasterId id="2147483926" r:id="rId4"/>
  </p:sldMasterIdLst>
  <p:notesMasterIdLst>
    <p:notesMasterId r:id="rId16"/>
  </p:notesMasterIdLst>
  <p:sldIdLst>
    <p:sldId id="435" r:id="rId5"/>
    <p:sldId id="421" r:id="rId6"/>
    <p:sldId id="422" r:id="rId7"/>
    <p:sldId id="431" r:id="rId8"/>
    <p:sldId id="434" r:id="rId9"/>
    <p:sldId id="427" r:id="rId10"/>
    <p:sldId id="428" r:id="rId11"/>
    <p:sldId id="429" r:id="rId12"/>
    <p:sldId id="423" r:id="rId13"/>
    <p:sldId id="433" r:id="rId14"/>
    <p:sldId id="42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33CC"/>
    <a:srgbClr val="82D2E9"/>
    <a:srgbClr val="B40852"/>
    <a:srgbClr val="F63688"/>
    <a:srgbClr val="EF8D9D"/>
    <a:srgbClr val="F06858"/>
    <a:srgbClr val="F15441"/>
    <a:srgbClr val="CC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383" autoAdjust="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65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33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/>
                </a:solidFill>
              </a:rPr>
              <a:pPr/>
              <a:t>29/12/2022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9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5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5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752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407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08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8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50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4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1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2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5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7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1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6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546" y="291100"/>
            <a:ext cx="10312924" cy="62216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90401" y="5215243"/>
            <a:ext cx="941832" cy="941832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4001" y="5218296"/>
            <a:ext cx="941832" cy="941832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177601" y="5210954"/>
            <a:ext cx="941832" cy="941832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618647"/>
            <a:ext cx="12192001" cy="438312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22699" y="3153613"/>
            <a:ext cx="6627563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88421" y="1535134"/>
            <a:ext cx="6627563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3712521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77419"/>
            <a:ext cx="10377969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1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6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4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1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3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0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29/12/2022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4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1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913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41" r:id="rId28"/>
    <p:sldLayoutId id="2147483742" r:id="rId29"/>
    <p:sldLayoutId id="2147483716" r:id="rId30"/>
    <p:sldLayoutId id="2147483717" r:id="rId31"/>
    <p:sldLayoutId id="2147483718" r:id="rId32"/>
    <p:sldLayoutId id="214748372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39" r:id="rId1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3" name="矩形 12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45557" y="6662057"/>
            <a:ext cx="8911771" cy="77366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79351" y="6663224"/>
            <a:ext cx="1295400" cy="828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0610850" y="6656624"/>
            <a:ext cx="1295400" cy="828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2022/12/29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200" y="1133475"/>
            <a:ext cx="10852859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64719"/>
            <a:ext cx="1037796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457200" indent="-45720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0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5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11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5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061855" y="2281645"/>
            <a:ext cx="638694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595828" y="2648527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 TOÁN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16242" y="64177"/>
            <a:ext cx="902404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80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22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98147" y="1851720"/>
            <a:ext cx="3457835" cy="3835699"/>
            <a:chOff x="5010151" y="2503489"/>
            <a:chExt cx="2309813" cy="2562224"/>
          </a:xfrm>
        </p:grpSpPr>
        <p:sp>
          <p:nvSpPr>
            <p:cNvPr id="205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13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1" name="MH_Other_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800571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C31AD0-385F-46AC-9F99-D01480EC2DD8}"/>
              </a:ext>
            </a:extLst>
          </p:cNvPr>
          <p:cNvSpPr txBox="1"/>
          <p:nvPr/>
        </p:nvSpPr>
        <p:spPr>
          <a:xfrm>
            <a:off x="800571" y="4086524"/>
            <a:ext cx="2637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/>
            <a:r>
              <a:rPr lang="vi-VN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56F9C0-A68A-4BA9-9C89-C46502A9A159}"/>
              </a:ext>
            </a:extLst>
          </p:cNvPr>
          <p:cNvSpPr txBox="1"/>
          <p:nvPr/>
        </p:nvSpPr>
        <p:spPr>
          <a:xfrm>
            <a:off x="4471538" y="3904585"/>
            <a:ext cx="3015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/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xmlns="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7" y="2129556"/>
            <a:ext cx="1140215" cy="9224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17" y="5760342"/>
            <a:ext cx="2211672" cy="11035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7" y="744180"/>
            <a:ext cx="1621511" cy="9454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1" y="5877806"/>
            <a:ext cx="2652860" cy="99124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644"/>
            <a:ext cx="3810000" cy="258535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7" y="-185308"/>
            <a:ext cx="3658531" cy="258365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xmlns="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66" y="2129558"/>
            <a:ext cx="5701801" cy="570180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xmlns="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530" y="1592775"/>
            <a:ext cx="2776052" cy="548356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xmlns="" id="{900318D7-B292-4921-A4DB-DB3CFDB5D970}"/>
              </a:ext>
            </a:extLst>
          </p:cNvPr>
          <p:cNvSpPr txBox="1"/>
          <p:nvPr/>
        </p:nvSpPr>
        <p:spPr>
          <a:xfrm>
            <a:off x="1592922" y="1542422"/>
            <a:ext cx="8887116" cy="1628775"/>
          </a:xfrm>
          <a:prstGeom prst="rect">
            <a:avLst/>
          </a:prstGeom>
          <a:noFill/>
        </p:spPr>
        <p:txBody>
          <a:bodyPr wrap="square" lIns="68563" tIns="34288" rIns="68563" bIns="3428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79">
              <a:lnSpc>
                <a:spcPct val="100000"/>
              </a:lnSpc>
              <a:defRPr/>
            </a:pP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5067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364261" y="1204539"/>
            <a:ext cx="21522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</a:p>
        </p:txBody>
      </p:sp>
    </p:spTree>
    <p:extLst>
      <p:ext uri="{BB962C8B-B14F-4D97-AF65-F5344CB8AC3E}">
        <p14:creationId xmlns:p14="http://schemas.microsoft.com/office/powerpoint/2010/main" val="2230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806134"/>
            <a:chOff x="2647247" y="-39334"/>
            <a:chExt cx="4968552" cy="210460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51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280" y="174629"/>
            <a:ext cx="10582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1596327"/>
            <a:ext cx="11647918" cy="3454237"/>
          </a:xfrm>
          <a:prstGeom prst="rect">
            <a:avLst/>
          </a:prstGeom>
        </p:spPr>
      </p:pic>
      <p:pic>
        <p:nvPicPr>
          <p:cNvPr id="8" name="Picture 2" descr="Hình Minh Họa Vector Của Trẻ Em Bị Cô Lập Trên Nền Trắng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2" b="79004" l="3809" r="95801">
                        <a14:foregroundMark x1="31348" y1="29785" x2="40137" y2="56055"/>
                        <a14:foregroundMark x1="59668" y1="31836" x2="59961" y2="55078"/>
                        <a14:foregroundMark x1="34277" y1="54492" x2="32129" y2="62891"/>
                        <a14:foregroundMark x1="28906" y1="56250" x2="32520" y2="60059"/>
                        <a14:foregroundMark x1="82813" y1="30859" x2="89551" y2="62207"/>
                        <a14:foregroundMark x1="85059" y1="54297" x2="80371" y2="64063"/>
                        <a14:foregroundMark x1="85742" y1="57715" x2="85645" y2="66113"/>
                        <a14:foregroundMark x1="47754" y1="44727" x2="38770" y2="4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3208" y="4612235"/>
            <a:ext cx="4211702" cy="30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D61CCF-018D-8346-1E5D-B82E19CC6566}"/>
              </a:ext>
            </a:extLst>
          </p:cNvPr>
          <p:cNvGrpSpPr/>
          <p:nvPr/>
        </p:nvGrpSpPr>
        <p:grpSpPr>
          <a:xfrm>
            <a:off x="226030" y="174629"/>
            <a:ext cx="654049" cy="635000"/>
            <a:chOff x="7934325" y="76805"/>
            <a:chExt cx="654049" cy="635000"/>
          </a:xfrm>
          <a:solidFill>
            <a:srgbClr val="0070C0"/>
          </a:solidFill>
        </p:grpSpPr>
        <p:sp>
          <p:nvSpPr>
            <p:cNvPr id="9" name="HUY DUẨN">
              <a:extLst>
                <a:ext uri="{FF2B5EF4-FFF2-40B4-BE49-F238E27FC236}">
                  <a16:creationId xmlns:a16="http://schemas.microsoft.com/office/drawing/2014/main" xmlns="" id="{E85D93BC-7860-A1AC-765E-DDBEA9376112}"/>
                </a:ext>
              </a:extLst>
            </p:cNvPr>
            <p:cNvSpPr/>
            <p:nvPr/>
          </p:nvSpPr>
          <p:spPr>
            <a:xfrm>
              <a:off x="7934325" y="7680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D983C31-633B-FF34-EB80-C2DC645DEA2B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1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920" y="147555"/>
            <a:ext cx="902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UY DUẨN"/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63" y="782555"/>
            <a:ext cx="6467475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80" y="3918290"/>
            <a:ext cx="8495099" cy="1542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2C4CEE-CECF-41F4-CAF5-2B944BA159A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21222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459" y="147555"/>
            <a:ext cx="101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</a:rPr>
              <a:t>b. Sử dụng công cụ vừa tạo để kiểm tra góc vuông, góc không vuông trong các hình dưới đây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4" y="1392431"/>
            <a:ext cx="2208598" cy="2752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2" y="1392431"/>
            <a:ext cx="2792205" cy="2516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7" y="1678203"/>
            <a:ext cx="2561467" cy="16204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83242" y="2690986"/>
            <a:ext cx="4039890" cy="4167014"/>
            <a:chOff x="2796746" y="2690986"/>
            <a:chExt cx="4039890" cy="4167014"/>
          </a:xfrm>
        </p:grpSpPr>
        <p:pic>
          <p:nvPicPr>
            <p:cNvPr id="2050" name="Picture 2" descr="Hình ảnh Bút Chì Màu Xanh Thước Kẻ Hình Bán Nguyệt Học Toán Sách Tím PNG ,  Học Tập Cậu Bé, Bút Chì Màu Xanh, Cậu PNG miễn phí tải tập t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7" b="100000" l="1167" r="98250">
                          <a14:foregroundMark x1="28500" y1="9000" x2="45583" y2="30167"/>
                          <a14:foregroundMark x1="9500" y1="25000" x2="19583" y2="51500"/>
                          <a14:foregroundMark x1="38250" y1="27667" x2="42333" y2="34750"/>
                          <a14:foregroundMark x1="46333" y1="21167" x2="45250" y2="24167"/>
                          <a14:foregroundMark x1="27667" y1="20417" x2="30667" y2="26917"/>
                          <a14:foregroundMark x1="30083" y1="21750" x2="32000" y2="24167"/>
                          <a14:foregroundMark x1="45000" y1="20667" x2="45833" y2="21750"/>
                          <a14:foregroundMark x1="33667" y1="7167" x2="48500" y2="15500"/>
                          <a14:foregroundMark x1="60417" y1="17417" x2="66667" y2="43667"/>
                          <a14:foregroundMark x1="66083" y1="12500" x2="80750" y2="31750"/>
                          <a14:foregroundMark x1="79417" y1="22000" x2="71250" y2="41750"/>
                          <a14:foregroundMark x1="79667" y1="25000" x2="76667" y2="36083"/>
                          <a14:foregroundMark x1="72917" y1="13583" x2="78333" y2="2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746" y="3701888"/>
              <a:ext cx="3997161" cy="315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hước Eke Gỗ Hình Thú 10Cm - Giao Mẫu Ngẫu Nhiên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4" b="99023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7" t="4368" r="23438" b="1702"/>
            <a:stretch/>
          </p:blipFill>
          <p:spPr bwMode="auto">
            <a:xfrm rot="20897884">
              <a:off x="5132124" y="2690986"/>
              <a:ext cx="1704512" cy="25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HUY DUẨN">
            <a:extLst>
              <a:ext uri="{FF2B5EF4-FFF2-40B4-BE49-F238E27FC236}">
                <a16:creationId xmlns:a16="http://schemas.microsoft.com/office/drawing/2014/main" xmlns="" id="{7075462E-ED74-256D-6C99-4E0FACCF478A}"/>
              </a:ext>
            </a:extLst>
          </p:cNvPr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B46D1F-8134-F5A4-E68D-7C08734A290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3092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xmlns="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173</Words>
  <Application>Microsoft Office PowerPoint</Application>
  <PresentationFormat>Widescreen</PresentationFormat>
  <Paragraphs>30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宋体</vt:lpstr>
      <vt:lpstr>宋体</vt:lpstr>
      <vt:lpstr>Arial</vt:lpstr>
      <vt:lpstr>Arial-Rounded</vt:lpstr>
      <vt:lpstr>Calibri</vt:lpstr>
      <vt:lpstr>Century Gothic</vt:lpstr>
      <vt:lpstr>HP001 4 hàng</vt:lpstr>
      <vt:lpstr>Times New Roman</vt:lpstr>
      <vt:lpstr>Wingdings</vt:lpstr>
      <vt:lpstr>幼圆</vt:lpstr>
      <vt:lpstr>等线</vt:lpstr>
      <vt:lpstr>等线 Light</vt:lpstr>
      <vt:lpstr>2_Office Theme</vt:lpstr>
      <vt:lpstr>1_Office 主题​​</vt:lpstr>
      <vt:lpstr>Office Theme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823</cp:revision>
  <dcterms:created xsi:type="dcterms:W3CDTF">2021-06-02T01:34:28Z</dcterms:created>
  <dcterms:modified xsi:type="dcterms:W3CDTF">2022-12-29T09:02:03Z</dcterms:modified>
</cp:coreProperties>
</file>