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7762" r:id="rId3"/>
    <p:sldId id="7763" r:id="rId4"/>
    <p:sldId id="7764" r:id="rId5"/>
    <p:sldId id="7765" r:id="rId6"/>
    <p:sldId id="7766" r:id="rId7"/>
    <p:sldId id="7767" r:id="rId8"/>
    <p:sldId id="258" r:id="rId9"/>
    <p:sldId id="7768" r:id="rId10"/>
    <p:sldId id="7769" r:id="rId11"/>
    <p:sldId id="263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D5811-213B-4A75-A74F-2AC56F828C25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416F-4E85-478B-B8F1-BA4C88B50D9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6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354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34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BBDF-5EC4-8C54-A37E-BCB014DCB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43721-9431-DFDC-CBC8-AE7A61B3A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6D6A2-8C54-D74C-38D2-D05C9E83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DECC-C47A-CFC2-E0F6-A139916E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98E75-437B-9C86-B675-962DF61A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765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B510E-24BA-61CD-FC08-3E805FD2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8083E-F6FF-353E-56F1-8244496C8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2A100-D886-0E1E-CF65-C88CC407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BFD41-B662-2092-A60B-068F677C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53270-E644-E0B9-0569-371373B8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933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70CABE-5F77-C8F7-0BF6-51AED07F6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569E7-A15A-79ED-E2A2-4AC0D8776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28BC4-C227-5E63-F258-F2B0079A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0F137-B901-EC3B-1E81-C72C743C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702FB-C2C5-4B4F-DF46-6DC7203E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05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793497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187556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-1" y="48617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47414" y="4913261"/>
            <a:ext cx="1344269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737" y="5227769"/>
            <a:ext cx="806189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61931" y="5254919"/>
            <a:ext cx="663163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81157" y="5272565"/>
            <a:ext cx="663163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95570" y="5285398"/>
            <a:ext cx="663163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43671" y="5322295"/>
            <a:ext cx="663163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33502" y="5192887"/>
            <a:ext cx="718311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48980" y="5181658"/>
            <a:ext cx="718311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30771" y="5189679"/>
            <a:ext cx="718311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64435" y="5197701"/>
            <a:ext cx="718311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34433" y="4910618"/>
            <a:ext cx="1192476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87862" y="4144386"/>
            <a:ext cx="479206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6814" y="5279104"/>
            <a:ext cx="806189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91660" y="5301564"/>
            <a:ext cx="806189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80944" y="5251833"/>
            <a:ext cx="806189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7309" y="5447548"/>
            <a:ext cx="806189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13041" y="5426692"/>
            <a:ext cx="806189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31781" y="5470006"/>
            <a:ext cx="806189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720400" y="51717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720400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4678325" y="23081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720400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4678325" y="43492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720400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4678325" y="16124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720400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4678325" y="36534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230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"/>
          <p:cNvSpPr/>
          <p:nvPr/>
        </p:nvSpPr>
        <p:spPr>
          <a:xfrm flipH="1">
            <a:off x="3799" y="4945772"/>
            <a:ext cx="6933632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1"/>
          <p:cNvSpPr/>
          <p:nvPr/>
        </p:nvSpPr>
        <p:spPr>
          <a:xfrm flipH="1">
            <a:off x="2432024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1"/>
          <p:cNvSpPr/>
          <p:nvPr/>
        </p:nvSpPr>
        <p:spPr>
          <a:xfrm flipH="1">
            <a:off x="1037964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1"/>
          <p:cNvSpPr/>
          <p:nvPr/>
        </p:nvSpPr>
        <p:spPr>
          <a:xfrm flipH="1">
            <a:off x="2348" y="3334875"/>
            <a:ext cx="5864243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1"/>
          <p:cNvSpPr/>
          <p:nvPr/>
        </p:nvSpPr>
        <p:spPr>
          <a:xfrm flipH="1">
            <a:off x="4303" y="3922564"/>
            <a:ext cx="5387528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9" name="Google Shape;959;p11"/>
          <p:cNvGrpSpPr/>
          <p:nvPr/>
        </p:nvGrpSpPr>
        <p:grpSpPr>
          <a:xfrm flipH="1">
            <a:off x="397797" y="3412000"/>
            <a:ext cx="5073011" cy="2860940"/>
            <a:chOff x="3561111" y="2215514"/>
            <a:chExt cx="4900040" cy="2763392"/>
          </a:xfrm>
        </p:grpSpPr>
        <p:sp>
          <p:nvSpPr>
            <p:cNvPr id="960" name="Google Shape;960;p1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11"/>
          <p:cNvGrpSpPr/>
          <p:nvPr/>
        </p:nvGrpSpPr>
        <p:grpSpPr>
          <a:xfrm flipH="1">
            <a:off x="3184" y="5088578"/>
            <a:ext cx="1103704" cy="1495842"/>
            <a:chOff x="0" y="2616032"/>
            <a:chExt cx="3849683" cy="3975132"/>
          </a:xfrm>
        </p:grpSpPr>
        <p:sp>
          <p:nvSpPr>
            <p:cNvPr id="984" name="Google Shape;984;p1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11"/>
          <p:cNvGrpSpPr/>
          <p:nvPr/>
        </p:nvGrpSpPr>
        <p:grpSpPr>
          <a:xfrm>
            <a:off x="921342" y="5683595"/>
            <a:ext cx="697486" cy="723841"/>
            <a:chOff x="2362009" y="2723845"/>
            <a:chExt cx="709332" cy="736134"/>
          </a:xfrm>
        </p:grpSpPr>
        <p:sp>
          <p:nvSpPr>
            <p:cNvPr id="991" name="Google Shape;991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11"/>
          <p:cNvGrpSpPr/>
          <p:nvPr/>
        </p:nvGrpSpPr>
        <p:grpSpPr>
          <a:xfrm>
            <a:off x="523889" y="5891122"/>
            <a:ext cx="697486" cy="723841"/>
            <a:chOff x="2362009" y="2723845"/>
            <a:chExt cx="709332" cy="736134"/>
          </a:xfrm>
        </p:grpSpPr>
        <p:sp>
          <p:nvSpPr>
            <p:cNvPr id="998" name="Google Shape;998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1"/>
          <p:cNvGrpSpPr/>
          <p:nvPr/>
        </p:nvGrpSpPr>
        <p:grpSpPr>
          <a:xfrm>
            <a:off x="187549" y="6084010"/>
            <a:ext cx="697486" cy="723841"/>
            <a:chOff x="2362009" y="2723845"/>
            <a:chExt cx="709332" cy="736134"/>
          </a:xfrm>
        </p:grpSpPr>
        <p:sp>
          <p:nvSpPr>
            <p:cNvPr id="1005" name="Google Shape;1005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1" name="Google Shape;1011;p11"/>
          <p:cNvSpPr txBox="1">
            <a:spLocks noGrp="1"/>
          </p:cNvSpPr>
          <p:nvPr>
            <p:ph type="subTitle" idx="1"/>
          </p:nvPr>
        </p:nvSpPr>
        <p:spPr>
          <a:xfrm>
            <a:off x="5952380" y="1729975"/>
            <a:ext cx="570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2" name="Google Shape;1012;p11"/>
          <p:cNvSpPr txBox="1">
            <a:spLocks noGrp="1"/>
          </p:cNvSpPr>
          <p:nvPr>
            <p:ph type="subTitle" idx="2"/>
          </p:nvPr>
        </p:nvSpPr>
        <p:spPr>
          <a:xfrm>
            <a:off x="5952380" y="3334868"/>
            <a:ext cx="570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3" name="Google Shape;1013;p11"/>
          <p:cNvSpPr txBox="1">
            <a:spLocks noGrp="1"/>
          </p:cNvSpPr>
          <p:nvPr>
            <p:ph type="subTitle" idx="3"/>
          </p:nvPr>
        </p:nvSpPr>
        <p:spPr>
          <a:xfrm>
            <a:off x="5952380" y="4939762"/>
            <a:ext cx="570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4" name="Google Shape;1014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5" name="Google Shape;1015;p11"/>
          <p:cNvSpPr txBox="1">
            <a:spLocks noGrp="1"/>
          </p:cNvSpPr>
          <p:nvPr>
            <p:ph type="body" idx="4"/>
          </p:nvPr>
        </p:nvSpPr>
        <p:spPr>
          <a:xfrm>
            <a:off x="5952375" y="2167925"/>
            <a:ext cx="57051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6" name="Google Shape;1016;p11"/>
          <p:cNvSpPr txBox="1">
            <a:spLocks noGrp="1"/>
          </p:cNvSpPr>
          <p:nvPr>
            <p:ph type="body" idx="5"/>
          </p:nvPr>
        </p:nvSpPr>
        <p:spPr>
          <a:xfrm>
            <a:off x="5952375" y="3761388"/>
            <a:ext cx="57051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6"/>
          </p:nvPr>
        </p:nvSpPr>
        <p:spPr>
          <a:xfrm>
            <a:off x="5952375" y="5353050"/>
            <a:ext cx="57060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57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0C08-C5C4-BFCD-D769-F56408E3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FE24C-6321-A43D-1D0C-63A90CED7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693DB-B87E-3CDC-1E03-31CDBC00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0A41B-6793-BA29-96DE-02CFBB85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F82A5-5B9A-0A5D-F24D-FE5E5F82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71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5789-F81C-5EE5-B827-53F00CB8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8136F-51C3-9D16-C039-C30CCD960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20AF6-3BC0-4E9D-EEC8-C1496762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CF968-E596-50C7-87FF-3F80DF3DA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A3F47-9200-3430-4C47-0DB6FDEE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5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2752F-8FD3-ABDB-157D-ACDF5E87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4DBAE-3406-41C4-0FE5-FB955A173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3A0D9-0CEE-58B7-D02C-BA894AE35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7FDCB-DBC4-744C-5EE7-9292B64B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6F5EC-EF3F-EDA8-5420-72719E63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79A04-ADAE-2B4A-23A3-EA06E6E8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042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C132-B69C-48E1-4899-57AD4EDBC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A50CC-72F0-C8CB-0682-2CC5E510F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83B0C-98F3-85D6-C6A5-3B020320F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9183E-BF3C-B90E-928D-196EFB1B1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E2664-7F3C-1876-CC4D-A7589C748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9E368-B79A-609F-45F6-B45D4E36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9ABC15-0819-B2B7-6AD6-FD4CC752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05607-9F98-89B1-2DFF-BDAC3F40C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7805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4D53-F867-63F1-AF36-223F57BA6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84F2E-F5EE-A9F7-3F3C-46FACDBF1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14200-C08C-6138-BA36-E653521F0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4D428-30DA-BF28-A26C-60D22233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080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6BB2CF-A123-5952-3048-4B523928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3DFED-EAAB-7075-F053-AC24937AD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D0C9B-37A5-407C-CFCB-C75DEB86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874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A9828-BD57-CD4A-B394-582D6A50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48F41-93AB-A3BE-194A-EB0A12E61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14B29-5917-C771-5F65-AB5262EAF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34691-8DA9-7004-AED4-073ABD12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A941-C1AE-499B-AE82-1CD62ADC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ECCB5-79AC-5F60-C8C6-C2787B2E3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77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658B-0469-D81E-16AB-66F0A18B7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76D84-572C-D015-EBCB-802998E75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B84AD-02A0-EB6C-7FD1-856850A8D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7C681-C5F8-C391-F8C5-98A8E73F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0C5AC-3508-8A22-B473-78634A4C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4C392-1DD2-2C00-B4D4-318B53B57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53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0B0A85-A2C3-8436-3A62-E196B238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8312E-63FB-FB89-E9F6-22269CB93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82FCF-C06D-F450-3DD4-BFBED9B6B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8E495-A93D-425B-9478-9A87791DBD1B}" type="datetimeFigureOut">
              <a:rPr lang="vi-VN" smtClean="0"/>
              <a:t>18/12/2022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37EDE-2F01-7495-E1FD-AA3AA056D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6A983-9E17-1D8E-21D0-021CD7691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422DA-86B8-4EAB-9435-4259D3EC9E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49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691FC-6274-0BD9-5F7F-BAC2F7924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F8B97-F567-573E-4D7C-9C2CED6912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676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92" y="319142"/>
            <a:ext cx="1327227" cy="88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52658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781" y="2928164"/>
            <a:ext cx="4417816" cy="35340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876" y="395752"/>
            <a:ext cx="1152457" cy="6863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08779F-054A-FFCC-5391-8ADA7417BB0E}"/>
              </a:ext>
            </a:extLst>
          </p:cNvPr>
          <p:cNvGrpSpPr/>
          <p:nvPr/>
        </p:nvGrpSpPr>
        <p:grpSpPr>
          <a:xfrm>
            <a:off x="2362313" y="1082062"/>
            <a:ext cx="3613230" cy="2346938"/>
            <a:chOff x="3200401" y="48297"/>
            <a:chExt cx="3613230" cy="2346938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AE33BA1-955C-0E4A-4496-A50F5D749BFE}"/>
                </a:ext>
              </a:extLst>
            </p:cNvPr>
            <p:cNvSpPr/>
            <p:nvPr/>
          </p:nvSpPr>
          <p:spPr>
            <a:xfrm>
              <a:off x="3200401" y="48297"/>
              <a:ext cx="3613230" cy="2346938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747FD9-0CB5-3821-2F5A-DB79310F1800}"/>
                </a:ext>
              </a:extLst>
            </p:cNvPr>
            <p:cNvSpPr txBox="1"/>
            <p:nvPr/>
          </p:nvSpPr>
          <p:spPr>
            <a:xfrm>
              <a:off x="3308429" y="664786"/>
              <a:ext cx="35052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lắc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7FBA6-0988-9CFE-A528-6B9344B1372F}"/>
              </a:ext>
            </a:extLst>
          </p:cNvPr>
          <p:cNvGrpSpPr/>
          <p:nvPr/>
        </p:nvGrpSpPr>
        <p:grpSpPr>
          <a:xfrm>
            <a:off x="6216459" y="1285963"/>
            <a:ext cx="3505200" cy="1669689"/>
            <a:chOff x="3328026" y="701039"/>
            <a:chExt cx="3505200" cy="1669689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53A6EBE7-2282-69A8-55E8-1B029794B0E3}"/>
                </a:ext>
              </a:extLst>
            </p:cNvPr>
            <p:cNvSpPr/>
            <p:nvPr/>
          </p:nvSpPr>
          <p:spPr>
            <a:xfrm>
              <a:off x="3328026" y="701039"/>
              <a:ext cx="3505200" cy="1669689"/>
            </a:xfrm>
            <a:prstGeom prst="wedgeEllipseCallout">
              <a:avLst>
                <a:gd name="adj1" fmla="val 27705"/>
                <a:gd name="adj2" fmla="val 57953"/>
              </a:avLst>
            </a:prstGeom>
            <a:solidFill>
              <a:srgbClr val="FEFF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E9266F-D08A-0BF3-021F-6F374B385246}"/>
                </a:ext>
              </a:extLst>
            </p:cNvPr>
            <p:cNvSpPr txBox="1"/>
            <p:nvPr/>
          </p:nvSpPr>
          <p:spPr>
            <a:xfrm>
              <a:off x="3533748" y="1075864"/>
              <a:ext cx="30937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lắc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493121-2394-432E-E309-F92D5E8D7FE2}"/>
              </a:ext>
            </a:extLst>
          </p:cNvPr>
          <p:cNvGrpSpPr/>
          <p:nvPr/>
        </p:nvGrpSpPr>
        <p:grpSpPr>
          <a:xfrm>
            <a:off x="6509753" y="1231021"/>
            <a:ext cx="3505200" cy="1669689"/>
            <a:chOff x="3328026" y="701039"/>
            <a:chExt cx="3505200" cy="166968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7CFD482F-E7BC-1141-6E3A-A37A83CCE284}"/>
                </a:ext>
              </a:extLst>
            </p:cNvPr>
            <p:cNvSpPr/>
            <p:nvPr/>
          </p:nvSpPr>
          <p:spPr>
            <a:xfrm>
              <a:off x="3328026" y="701039"/>
              <a:ext cx="3505200" cy="1669689"/>
            </a:xfrm>
            <a:prstGeom prst="wedgeEllipseCallout">
              <a:avLst>
                <a:gd name="adj1" fmla="val 27705"/>
                <a:gd name="adj2" fmla="val 57953"/>
              </a:avLst>
            </a:prstGeom>
            <a:solidFill>
              <a:srgbClr val="FEFF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98CBD5-2BA5-B988-5347-D234DBB19EC2}"/>
                </a:ext>
              </a:extLst>
            </p:cNvPr>
            <p:cNvSpPr txBox="1"/>
            <p:nvPr/>
          </p:nvSpPr>
          <p:spPr>
            <a:xfrm>
              <a:off x="3533748" y="1264764"/>
              <a:ext cx="3093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tràng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8964B4-7372-C555-051C-BC60943E7468}"/>
              </a:ext>
            </a:extLst>
          </p:cNvPr>
          <p:cNvGrpSpPr/>
          <p:nvPr/>
        </p:nvGrpSpPr>
        <p:grpSpPr>
          <a:xfrm>
            <a:off x="2506653" y="1410396"/>
            <a:ext cx="3648423" cy="1815140"/>
            <a:chOff x="3200400" y="580095"/>
            <a:chExt cx="3648423" cy="1815140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E0B1C8FD-9BA5-2A27-C60B-9E4D58C9FC3B}"/>
                </a:ext>
              </a:extLst>
            </p:cNvPr>
            <p:cNvSpPr/>
            <p:nvPr/>
          </p:nvSpPr>
          <p:spPr>
            <a:xfrm>
              <a:off x="3200400" y="580095"/>
              <a:ext cx="3648423" cy="1815140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841CE6-517C-056F-BD1B-904A27AD15AC}"/>
                </a:ext>
              </a:extLst>
            </p:cNvPr>
            <p:cNvSpPr txBox="1"/>
            <p:nvPr/>
          </p:nvSpPr>
          <p:spPr>
            <a:xfrm>
              <a:off x="3423469" y="1166376"/>
              <a:ext cx="3308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tràng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cõng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468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30F073E-4ECC-7A72-08DE-792023570FE3}"/>
              </a:ext>
            </a:extLst>
          </p:cNvPr>
          <p:cNvGrpSpPr/>
          <p:nvPr/>
        </p:nvGrpSpPr>
        <p:grpSpPr>
          <a:xfrm>
            <a:off x="4366180" y="1986398"/>
            <a:ext cx="7213624" cy="1858548"/>
            <a:chOff x="4463297" y="8098067"/>
            <a:chExt cx="7213624" cy="185854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A91B33-0720-4507-7A59-42E229CE6FEF}"/>
                </a:ext>
              </a:extLst>
            </p:cNvPr>
            <p:cNvSpPr txBox="1"/>
            <p:nvPr/>
          </p:nvSpPr>
          <p:spPr>
            <a:xfrm>
              <a:off x="4463297" y="8098067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Tiếng</a:t>
              </a: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Việt</a:t>
              </a:r>
              <a:endParaRPr lang="en-US" sz="71400" dirty="0">
                <a:ln w="295275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Xin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chào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và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hẹn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gặp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lại</a:t>
              </a:r>
              <a:endParaRPr lang="en-US" sz="41300" dirty="0">
                <a:ln w="295275">
                  <a:solidFill>
                    <a:schemeClr val="bg1"/>
                  </a:solidFill>
                </a:ln>
                <a:latin typeface="SVN-Poky's" panose="020B06060402000202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5CD5F0-DF87-3E4B-0AB1-8AA50907D29C}"/>
                </a:ext>
              </a:extLst>
            </p:cNvPr>
            <p:cNvSpPr txBox="1"/>
            <p:nvPr/>
          </p:nvSpPr>
          <p:spPr>
            <a:xfrm>
              <a:off x="4483019" y="8140733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en-US" sz="71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 </a:t>
              </a: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Việt</a:t>
              </a:r>
              <a:endParaRPr lang="en-US" sz="7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Xin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chào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lại</a:t>
              </a:r>
              <a:endParaRPr lang="en-US" sz="413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" y="-94724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489" y="1308144"/>
            <a:ext cx="2878111" cy="1086371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454230" y="2374964"/>
            <a:ext cx="3948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0DA94-106A-BD3E-8330-83B988713F6F}"/>
              </a:ext>
            </a:extLst>
          </p:cNvPr>
          <p:cNvSpPr txBox="1"/>
          <p:nvPr/>
        </p:nvSpPr>
        <p:spPr>
          <a:xfrm>
            <a:off x="3449244" y="3219510"/>
            <a:ext cx="60570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>
                <a:solidFill>
                  <a:srgbClr val="527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NGỮ CHỈ SỰ VẬT, HOẠT ĐỘNG.           </a:t>
            </a:r>
          </a:p>
          <a:p>
            <a:pPr algn="ctr"/>
            <a:r>
              <a:rPr lang="en-US" sz="3100" b="1" dirty="0">
                <a:solidFill>
                  <a:srgbClr val="5273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– ĐÁP VỀ SỰ VẬT, HOẠT ĐỘNG 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5273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3542797" y="1145722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1894655" y="1622271"/>
            <a:ext cx="22346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894655" y="696704"/>
            <a:ext cx="975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3000" b="1" dirty="0">
              <a:solidFill>
                <a:srgbClr val="78A0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B60716-F2E4-851E-39CF-1984C44C793B}"/>
              </a:ext>
            </a:extLst>
          </p:cNvPr>
          <p:cNvSpPr txBox="1"/>
          <p:nvPr/>
        </p:nvSpPr>
        <p:spPr>
          <a:xfrm>
            <a:off x="6096000" y="1802461"/>
            <a:ext cx="64450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 giờ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quấn khăn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 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thung thăng qua đấy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99681-2047-1092-9E9D-5C63390CA7A9}"/>
              </a:ext>
            </a:extLst>
          </p:cNvPr>
          <p:cNvGrpSpPr/>
          <p:nvPr/>
        </p:nvGrpSpPr>
        <p:grpSpPr>
          <a:xfrm>
            <a:off x="1624153" y="4070196"/>
            <a:ext cx="3303371" cy="2663107"/>
            <a:chOff x="1684667" y="3964376"/>
            <a:chExt cx="3303371" cy="26631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4667" y="3964376"/>
              <a:ext cx="3303371" cy="26631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749946-A89A-6CC8-951F-5DB60920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232" y="5052447"/>
              <a:ext cx="2036240" cy="13473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8C23C-B454-A407-9DFE-A6E5B8F5E341}"/>
              </a:ext>
            </a:extLst>
          </p:cNvPr>
          <p:cNvGrpSpPr/>
          <p:nvPr/>
        </p:nvGrpSpPr>
        <p:grpSpPr>
          <a:xfrm>
            <a:off x="7264478" y="3864564"/>
            <a:ext cx="3218922" cy="2868739"/>
            <a:chOff x="8423223" y="3964376"/>
            <a:chExt cx="3081845" cy="26606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3223" y="3964376"/>
              <a:ext cx="3081845" cy="2660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24124E-88B7-ABAB-F4AA-B09825AB0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34508" y="5155590"/>
              <a:ext cx="1993565" cy="134733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F69C1E-27CC-A293-88F1-50693D3C6C98}"/>
              </a:ext>
            </a:extLst>
          </p:cNvPr>
          <p:cNvSpPr txBox="1"/>
          <p:nvPr/>
        </p:nvSpPr>
        <p:spPr>
          <a:xfrm>
            <a:off x="968373" y="1860230"/>
            <a:ext cx="50440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ra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trẻ con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lắc ông trời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 dậy </a:t>
            </a:r>
            <a:endParaRPr lang="en-US" sz="3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 tràng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cõng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nắng lon xon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thụt mắt thì hấp háy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nháp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90FFF7-F678-C743-2A4C-D1821C9A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272" y="3429000"/>
            <a:ext cx="5940496" cy="26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08CE2-90B5-1E40-21CA-DED16E6BD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512" y="3015499"/>
            <a:ext cx="5184976" cy="3234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294315-88F9-A081-E377-6DDBE080B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94" y="608184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3542797" y="1145722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1894655" y="1622271"/>
            <a:ext cx="22346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894655" y="696704"/>
            <a:ext cx="975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000" b="1" dirty="0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78A0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3000" b="1" dirty="0">
              <a:solidFill>
                <a:srgbClr val="78A0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B60716-F2E4-851E-39CF-1984C44C793B}"/>
              </a:ext>
            </a:extLst>
          </p:cNvPr>
          <p:cNvSpPr txBox="1"/>
          <p:nvPr/>
        </p:nvSpPr>
        <p:spPr>
          <a:xfrm>
            <a:off x="6096000" y="1802461"/>
            <a:ext cx="64450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 giờ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quấn khăn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 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thung thăng qua đấy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99681-2047-1092-9E9D-5C63390CA7A9}"/>
              </a:ext>
            </a:extLst>
          </p:cNvPr>
          <p:cNvGrpSpPr/>
          <p:nvPr/>
        </p:nvGrpSpPr>
        <p:grpSpPr>
          <a:xfrm>
            <a:off x="701040" y="4070196"/>
            <a:ext cx="4572000" cy="2663107"/>
            <a:chOff x="1684667" y="3964376"/>
            <a:chExt cx="3303371" cy="26631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4667" y="3964376"/>
              <a:ext cx="3303371" cy="26631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749946-A89A-6CC8-951F-5DB60920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232" y="5052447"/>
              <a:ext cx="2036240" cy="13473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8C23C-B454-A407-9DFE-A6E5B8F5E341}"/>
              </a:ext>
            </a:extLst>
          </p:cNvPr>
          <p:cNvGrpSpPr/>
          <p:nvPr/>
        </p:nvGrpSpPr>
        <p:grpSpPr>
          <a:xfrm>
            <a:off x="6933843" y="3832552"/>
            <a:ext cx="4378925" cy="2993436"/>
            <a:chOff x="8423223" y="3964376"/>
            <a:chExt cx="3081845" cy="26606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3223" y="3964376"/>
              <a:ext cx="3081845" cy="2660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24124E-88B7-ABAB-F4AA-B09825AB0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34508" y="5155590"/>
              <a:ext cx="1993565" cy="134733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F69C1E-27CC-A293-88F1-50693D3C6C98}"/>
              </a:ext>
            </a:extLst>
          </p:cNvPr>
          <p:cNvSpPr txBox="1"/>
          <p:nvPr/>
        </p:nvSpPr>
        <p:spPr>
          <a:xfrm>
            <a:off x="968373" y="1860230"/>
            <a:ext cx="50440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ra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trẻ con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lắc ông trời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 dậy </a:t>
            </a:r>
            <a:endParaRPr lang="en-US" sz="3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 tràng </a:t>
            </a:r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cõng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nắng lon xon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thụt mắt thì hấp háy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099449-3882-F531-8108-EFCCF7FA2885}"/>
              </a:ext>
            </a:extLst>
          </p:cNvPr>
          <p:cNvSpPr txBox="1"/>
          <p:nvPr/>
        </p:nvSpPr>
        <p:spPr>
          <a:xfrm>
            <a:off x="2272291" y="1857980"/>
            <a:ext cx="95565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604153-17FE-FD89-D7DC-E3F39497DD10}"/>
              </a:ext>
            </a:extLst>
          </p:cNvPr>
          <p:cNvSpPr txBox="1"/>
          <p:nvPr/>
        </p:nvSpPr>
        <p:spPr>
          <a:xfrm>
            <a:off x="10235003" y="2281396"/>
            <a:ext cx="141600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078571-A519-9366-37A5-50BEA1BD66E5}"/>
              </a:ext>
            </a:extLst>
          </p:cNvPr>
          <p:cNvSpPr txBox="1"/>
          <p:nvPr/>
        </p:nvSpPr>
        <p:spPr>
          <a:xfrm>
            <a:off x="969625" y="2345921"/>
            <a:ext cx="10094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82B42-C117-D5E7-5DD1-88AAE1A483E2}"/>
              </a:ext>
            </a:extLst>
          </p:cNvPr>
          <p:cNvSpPr txBox="1"/>
          <p:nvPr/>
        </p:nvSpPr>
        <p:spPr>
          <a:xfrm>
            <a:off x="3849422" y="2356938"/>
            <a:ext cx="185935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 dậy </a:t>
            </a:r>
            <a:endParaRPr lang="en-US" sz="32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CC99A-8A82-70F7-942D-205D43FABEB9}"/>
              </a:ext>
            </a:extLst>
          </p:cNvPr>
          <p:cNvSpPr txBox="1"/>
          <p:nvPr/>
        </p:nvSpPr>
        <p:spPr>
          <a:xfrm>
            <a:off x="2474550" y="2827807"/>
            <a:ext cx="10094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cõng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F4275A-1AB3-BA2A-0E1D-2A559B8DE451}"/>
              </a:ext>
            </a:extLst>
          </p:cNvPr>
          <p:cNvSpPr txBox="1"/>
          <p:nvPr/>
        </p:nvSpPr>
        <p:spPr>
          <a:xfrm>
            <a:off x="7402222" y="2281395"/>
            <a:ext cx="109919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vi-VN" sz="3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BE70E1-D141-042F-7051-26626F4A1420}"/>
              </a:ext>
            </a:extLst>
          </p:cNvPr>
          <p:cNvSpPr txBox="1"/>
          <p:nvPr/>
        </p:nvSpPr>
        <p:spPr>
          <a:xfrm>
            <a:off x="6073966" y="2769574"/>
            <a:ext cx="176381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5E74C-4F60-7203-8069-9CE18ABE0700}"/>
              </a:ext>
            </a:extLst>
          </p:cNvPr>
          <p:cNvSpPr txBox="1"/>
          <p:nvPr/>
        </p:nvSpPr>
        <p:spPr>
          <a:xfrm>
            <a:off x="6051934" y="1805183"/>
            <a:ext cx="176381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41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8.33333E-7 4.07407E-6 L -0.01224 0.3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54167E-6 -2.22222E-6 L 0.00899 0.3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91667E-6 -2.59259E-6 L 0.37057 0.2465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04167E-6 -1.11111E-6 L 0.39662 0.2650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8333E-7 2.96296E-6 L -0.31862 0.407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54167E-6 -1.48148E-6 L 0.21524 0.3604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95833E-6 -1.48148E-6 L -0.50469 0.337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34" y="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2.22222E-6 L -0.21601 0.1601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7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84B88-DE31-FEF1-620B-59946E2AEFA3}"/>
              </a:ext>
            </a:extLst>
          </p:cNvPr>
          <p:cNvSpPr txBox="1"/>
          <p:nvPr/>
        </p:nvSpPr>
        <p:spPr>
          <a:xfrm>
            <a:off x="1169962" y="3393544"/>
            <a:ext cx="961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000" b="1" dirty="0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DF7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lang="en-US" sz="3000" b="1" dirty="0">
              <a:solidFill>
                <a:srgbClr val="DF7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B60716-F2E4-851E-39CF-1984C44C793B}"/>
              </a:ext>
            </a:extLst>
          </p:cNvPr>
          <p:cNvSpPr txBox="1"/>
          <p:nvPr/>
        </p:nvSpPr>
        <p:spPr>
          <a:xfrm>
            <a:off x="6263640" y="958514"/>
            <a:ext cx="64450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Bây giờ đứng quấn khăn sương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tàu thung thăng qua đấy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99681-2047-1092-9E9D-5C63390CA7A9}"/>
              </a:ext>
            </a:extLst>
          </p:cNvPr>
          <p:cNvGrpSpPr/>
          <p:nvPr/>
        </p:nvGrpSpPr>
        <p:grpSpPr>
          <a:xfrm>
            <a:off x="8008645" y="3954658"/>
            <a:ext cx="3642360" cy="2435623"/>
            <a:chOff x="1684667" y="3964376"/>
            <a:chExt cx="3303371" cy="26631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4667" y="3964376"/>
              <a:ext cx="3303371" cy="26631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749946-A89A-6CC8-951F-5DB60920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8232" y="5052447"/>
              <a:ext cx="2036240" cy="134733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F69C1E-27CC-A293-88F1-50693D3C6C98}"/>
              </a:ext>
            </a:extLst>
          </p:cNvPr>
          <p:cNvSpPr txBox="1"/>
          <p:nvPr/>
        </p:nvSpPr>
        <p:spPr>
          <a:xfrm>
            <a:off x="1430403" y="937454"/>
            <a:ext cx="50440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ra biển ho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trẻ con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Sóng lắc ông trời thức dậy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 tràng cõng nắng lon xon </a:t>
            </a:r>
            <a:endParaRPr lang="en-US" sz="320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thụt mắt thì hấp háy</a:t>
            </a:r>
            <a:r>
              <a:rPr lang="en-US" sz="32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08081A-756A-29B5-6FB2-9FC256453DBE}"/>
              </a:ext>
            </a:extLst>
          </p:cNvPr>
          <p:cNvGrpSpPr/>
          <p:nvPr/>
        </p:nvGrpSpPr>
        <p:grpSpPr>
          <a:xfrm>
            <a:off x="1082050" y="4530560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1E74E3C-4769-1B69-6FE1-DF6C2232AA87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02ECCF-8FB1-3654-8A9E-FC28549BFB9F}"/>
                </a:ext>
              </a:extLst>
            </p:cNvPr>
            <p:cNvSpPr txBox="1"/>
            <p:nvPr/>
          </p:nvSpPr>
          <p:spPr>
            <a:xfrm>
              <a:off x="1385942" y="4367598"/>
              <a:ext cx="123623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trẻ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9CBDD2-4209-2889-8D0A-B96703243392}"/>
              </a:ext>
            </a:extLst>
          </p:cNvPr>
          <p:cNvGrpSpPr/>
          <p:nvPr/>
        </p:nvGrpSpPr>
        <p:grpSpPr>
          <a:xfrm>
            <a:off x="1077779" y="5390228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0054AD0-A23A-F05D-A494-0927E1F2D4D8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3477D6A-ED81-B5F1-9BC7-52798CC5FDED}"/>
                </a:ext>
              </a:extLst>
            </p:cNvPr>
            <p:cNvSpPr txBox="1"/>
            <p:nvPr/>
          </p:nvSpPr>
          <p:spPr>
            <a:xfrm>
              <a:off x="1308998" y="4367598"/>
              <a:ext cx="139012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4C69EA-C4D8-C88C-ED22-D487F6B40F09}"/>
              </a:ext>
            </a:extLst>
          </p:cNvPr>
          <p:cNvGrpSpPr/>
          <p:nvPr/>
        </p:nvGrpSpPr>
        <p:grpSpPr>
          <a:xfrm>
            <a:off x="3193921" y="4446267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407311-3AC5-4C3E-17DB-5BB4717B55B1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9ABF2E-910C-5735-E8A2-5785AE8D32BB}"/>
                </a:ext>
              </a:extLst>
            </p:cNvPr>
            <p:cNvSpPr txBox="1"/>
            <p:nvPr/>
          </p:nvSpPr>
          <p:spPr>
            <a:xfrm>
              <a:off x="1308998" y="4367598"/>
              <a:ext cx="146386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tràng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9CD88E-9E2D-7DEE-A292-53C4BB15389E}"/>
              </a:ext>
            </a:extLst>
          </p:cNvPr>
          <p:cNvGrpSpPr/>
          <p:nvPr/>
        </p:nvGrpSpPr>
        <p:grpSpPr>
          <a:xfrm>
            <a:off x="3216820" y="5427975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871217C-9AE6-0D72-EE2F-1B852EA0FE30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078FA8F-C1AF-23B9-A935-37BA92907A6D}"/>
                </a:ext>
              </a:extLst>
            </p:cNvPr>
            <p:cNvSpPr txBox="1"/>
            <p:nvPr/>
          </p:nvSpPr>
          <p:spPr>
            <a:xfrm>
              <a:off x="1511090" y="4355062"/>
              <a:ext cx="91723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E5CC4D-53F2-1D57-846A-DC483E20CA7D}"/>
              </a:ext>
            </a:extLst>
          </p:cNvPr>
          <p:cNvGrpSpPr/>
          <p:nvPr/>
        </p:nvGrpSpPr>
        <p:grpSpPr>
          <a:xfrm>
            <a:off x="5219700" y="4478933"/>
            <a:ext cx="1752600" cy="693536"/>
            <a:chOff x="1127760" y="4282440"/>
            <a:chExt cx="1752600" cy="693536"/>
          </a:xfrm>
          <a:solidFill>
            <a:srgbClr val="DDFFBC"/>
          </a:solidFill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651EFF9-9F49-F1BF-F2B5-8DF44CD40540}"/>
                </a:ext>
              </a:extLst>
            </p:cNvPr>
            <p:cNvSpPr/>
            <p:nvPr/>
          </p:nvSpPr>
          <p:spPr>
            <a:xfrm>
              <a:off x="1127760" y="4282440"/>
              <a:ext cx="1752600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0D16D8-8F12-332B-88C3-04B0AB39248F}"/>
                </a:ext>
              </a:extLst>
            </p:cNvPr>
            <p:cNvSpPr txBox="1"/>
            <p:nvPr/>
          </p:nvSpPr>
          <p:spPr>
            <a:xfrm>
              <a:off x="1603148" y="4367598"/>
              <a:ext cx="7793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7A807DA-859B-0CDE-CE40-C3CEE58BF8F2}"/>
              </a:ext>
            </a:extLst>
          </p:cNvPr>
          <p:cNvGrpSpPr/>
          <p:nvPr/>
        </p:nvGrpSpPr>
        <p:grpSpPr>
          <a:xfrm>
            <a:off x="6696308" y="5398508"/>
            <a:ext cx="1052548" cy="693536"/>
            <a:chOff x="1127760" y="4282440"/>
            <a:chExt cx="1052548" cy="693536"/>
          </a:xfrm>
          <a:solidFill>
            <a:srgbClr val="DDFFBC"/>
          </a:solidFill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019ECC2-5703-F046-8786-71CF287325ED}"/>
                </a:ext>
              </a:extLst>
            </p:cNvPr>
            <p:cNvSpPr/>
            <p:nvPr/>
          </p:nvSpPr>
          <p:spPr>
            <a:xfrm>
              <a:off x="1127760" y="4282440"/>
              <a:ext cx="1052548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D1864B-ED5A-C037-9794-8443AA51441B}"/>
                </a:ext>
              </a:extLst>
            </p:cNvPr>
            <p:cNvSpPr txBox="1"/>
            <p:nvPr/>
          </p:nvSpPr>
          <p:spPr>
            <a:xfrm>
              <a:off x="1243398" y="4344359"/>
              <a:ext cx="69762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còi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CA6D97C-FB78-D199-8952-C74AA2190E55}"/>
              </a:ext>
            </a:extLst>
          </p:cNvPr>
          <p:cNvGrpSpPr/>
          <p:nvPr/>
        </p:nvGrpSpPr>
        <p:grpSpPr>
          <a:xfrm>
            <a:off x="5398614" y="5427975"/>
            <a:ext cx="1052548" cy="693536"/>
            <a:chOff x="1127760" y="4282440"/>
            <a:chExt cx="1052548" cy="693536"/>
          </a:xfrm>
          <a:solidFill>
            <a:srgbClr val="DDFFBC"/>
          </a:solidFill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BD437629-518E-4606-F0E6-53A7BED18A13}"/>
                </a:ext>
              </a:extLst>
            </p:cNvPr>
            <p:cNvSpPr/>
            <p:nvPr/>
          </p:nvSpPr>
          <p:spPr>
            <a:xfrm>
              <a:off x="1127760" y="4282440"/>
              <a:ext cx="1052548" cy="6935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5C56CE8-FF1D-E08A-5AEA-762F78229F31}"/>
                </a:ext>
              </a:extLst>
            </p:cNvPr>
            <p:cNvSpPr txBox="1"/>
            <p:nvPr/>
          </p:nvSpPr>
          <p:spPr>
            <a:xfrm>
              <a:off x="1151792" y="4327128"/>
              <a:ext cx="100219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60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534198"/>
            <a:ext cx="7086600" cy="472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192" y="2971421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4470" y="2892706"/>
            <a:ext cx="4417816" cy="35340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304F1C-17FB-E243-9320-421275102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16828">
            <a:off x="3174344" y="2747118"/>
            <a:ext cx="448607" cy="448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4C7A0E-2EC3-057A-85DC-2471326BC1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07271">
            <a:off x="8518193" y="1368343"/>
            <a:ext cx="540562" cy="5405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7600" y="1432049"/>
            <a:ext cx="5169856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3B9FB31-761B-20FF-DD97-CFC4DBF9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492" y="319142"/>
            <a:ext cx="1327227" cy="8848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14347C-E595-84B8-4A01-9DB1D491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31" b="93760" l="9983" r="89979">
                        <a14:foregroundMark x1="36130" y1="91769" x2="43310" y2="91697"/>
                        <a14:foregroundMark x1="43310" y1="91697" x2="52774" y2="91697"/>
                        <a14:foregroundMark x1="52774" y1="91697" x2="66711" y2="91337"/>
                        <a14:foregroundMark x1="66711" y1="91337" x2="67057" y2="91337"/>
                        <a14:foregroundMark x1="67057" y1="91769" x2="69917" y2="91553"/>
                        <a14:foregroundMark x1="50528" y1="93784" x2="54617" y2="93545"/>
                        <a14:foregroundMark x1="70628" y1="91553" x2="70973" y2="91337"/>
                        <a14:foregroundMark x1="68670" y1="90233" x2="70436" y2="90233"/>
                        <a14:foregroundMark x1="37032" y1="91121" x2="35247" y2="91121"/>
                        <a14:foregroundMark x1="46976" y1="8231" x2="46266" y2="10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52658"/>
            <a:ext cx="4724627" cy="3779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AE0116-CE06-7531-38F4-C9F04F7A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1" b="94864" l="9983" r="89979">
                        <a14:foregroundMark x1="40756" y1="90881" x2="46631" y2="93425"/>
                        <a14:foregroundMark x1="46631" y1="93425" x2="65425" y2="93161"/>
                        <a14:foregroundMark x1="65425" y1="93161" x2="68305" y2="93329"/>
                        <a14:foregroundMark x1="35247" y1="91769" x2="70436" y2="89777"/>
                        <a14:foregroundMark x1="66347" y1="94888" x2="72394" y2="92441"/>
                        <a14:foregroundMark x1="48051" y1="9551" x2="54079" y2="9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5995" y="2898094"/>
            <a:ext cx="4417816" cy="35340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25367C-BEEB-5C23-BC08-1261EA0A1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6876" y="395752"/>
            <a:ext cx="1152457" cy="68631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08779F-054A-FFCC-5391-8ADA7417BB0E}"/>
              </a:ext>
            </a:extLst>
          </p:cNvPr>
          <p:cNvGrpSpPr/>
          <p:nvPr/>
        </p:nvGrpSpPr>
        <p:grpSpPr>
          <a:xfrm>
            <a:off x="2132025" y="473414"/>
            <a:ext cx="4417815" cy="2955586"/>
            <a:chOff x="3200399" y="580094"/>
            <a:chExt cx="4417815" cy="2955586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AE33BA1-955C-0E4A-4496-A50F5D749BFE}"/>
                </a:ext>
              </a:extLst>
            </p:cNvPr>
            <p:cNvSpPr/>
            <p:nvPr/>
          </p:nvSpPr>
          <p:spPr>
            <a:xfrm>
              <a:off x="3200399" y="580094"/>
              <a:ext cx="4417815" cy="2955586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747FD9-0CB5-3821-2F5A-DB79310F1800}"/>
                </a:ext>
              </a:extLst>
            </p:cNvPr>
            <p:cNvSpPr txBox="1"/>
            <p:nvPr/>
          </p:nvSpPr>
          <p:spPr>
            <a:xfrm>
              <a:off x="3518073" y="922707"/>
              <a:ext cx="388885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trò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2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6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9986AF-922C-48AE-1731-065286855213}"/>
              </a:ext>
            </a:extLst>
          </p:cNvPr>
          <p:cNvGrpSpPr/>
          <p:nvPr/>
        </p:nvGrpSpPr>
        <p:grpSpPr>
          <a:xfrm>
            <a:off x="6807072" y="582307"/>
            <a:ext cx="3367392" cy="2560319"/>
            <a:chOff x="3328026" y="701039"/>
            <a:chExt cx="3367392" cy="2560319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F00149A0-2D97-1F16-11ED-55F30AD94A3E}"/>
                </a:ext>
              </a:extLst>
            </p:cNvPr>
            <p:cNvSpPr/>
            <p:nvPr/>
          </p:nvSpPr>
          <p:spPr>
            <a:xfrm>
              <a:off x="3328026" y="701039"/>
              <a:ext cx="3367392" cy="2560319"/>
            </a:xfrm>
            <a:prstGeom prst="wedgeEllipseCallout">
              <a:avLst>
                <a:gd name="adj1" fmla="val 1908"/>
                <a:gd name="adj2" fmla="val 61525"/>
              </a:avLst>
            </a:prstGeom>
            <a:solidFill>
              <a:srgbClr val="FEFF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CCAD3B-37F4-41EE-B846-1AB9AE5E4456}"/>
                </a:ext>
              </a:extLst>
            </p:cNvPr>
            <p:cNvSpPr txBox="1"/>
            <p:nvPr/>
          </p:nvSpPr>
          <p:spPr>
            <a:xfrm>
              <a:off x="3418880" y="1055136"/>
              <a:ext cx="30937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– 1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vai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7FBA6-0988-9CFE-A528-6B9344B1372F}"/>
              </a:ext>
            </a:extLst>
          </p:cNvPr>
          <p:cNvGrpSpPr/>
          <p:nvPr/>
        </p:nvGrpSpPr>
        <p:grpSpPr>
          <a:xfrm>
            <a:off x="6867514" y="862287"/>
            <a:ext cx="3579001" cy="2143037"/>
            <a:chOff x="3254225" y="701039"/>
            <a:chExt cx="3579001" cy="214303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53A6EBE7-2282-69A8-55E8-1B029794B0E3}"/>
                </a:ext>
              </a:extLst>
            </p:cNvPr>
            <p:cNvSpPr/>
            <p:nvPr/>
          </p:nvSpPr>
          <p:spPr>
            <a:xfrm>
              <a:off x="3254225" y="701039"/>
              <a:ext cx="3579001" cy="2143037"/>
            </a:xfrm>
            <a:prstGeom prst="wedgeEllipseCallout">
              <a:avLst>
                <a:gd name="adj1" fmla="val 27705"/>
                <a:gd name="adj2" fmla="val 57953"/>
              </a:avLst>
            </a:prstGeom>
            <a:solidFill>
              <a:srgbClr val="FEFFD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E9266F-D08A-0BF3-021F-6F374B385246}"/>
                </a:ext>
              </a:extLst>
            </p:cNvPr>
            <p:cNvSpPr txBox="1"/>
            <p:nvPr/>
          </p:nvSpPr>
          <p:spPr>
            <a:xfrm>
              <a:off x="3572706" y="1188742"/>
              <a:ext cx="309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dõi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mẫu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77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</Words>
  <Application>Microsoft Office PowerPoint</Application>
  <PresentationFormat>Widescreen</PresentationFormat>
  <Paragraphs>61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#9Slide05 Phobia</vt:lpstr>
      <vt:lpstr>Abril Fatface</vt:lpstr>
      <vt:lpstr>Aldrich</vt:lpstr>
      <vt:lpstr>Arial</vt:lpstr>
      <vt:lpstr>Calibri</vt:lpstr>
      <vt:lpstr>Calibri Light</vt:lpstr>
      <vt:lpstr>SVN-Poky's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1</cp:revision>
  <dcterms:created xsi:type="dcterms:W3CDTF">2022-12-18T08:40:23Z</dcterms:created>
  <dcterms:modified xsi:type="dcterms:W3CDTF">2022-12-18T08:40:41Z</dcterms:modified>
</cp:coreProperties>
</file>