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1.xml" ContentType="application/vnd.openxmlformats-officedocument.presentationml.tags+xml"/>
  <Override PartName="/ppt/notesSlides/notesSlide6.xml" ContentType="application/vnd.openxmlformats-officedocument.presentationml.notesSlide+xml"/>
  <Override PartName="/ppt/tags/tag2.xml" ContentType="application/vnd.openxmlformats-officedocument.presentationml.tags+xml"/>
  <Override PartName="/ppt/notesSlides/notesSlide7.xml" ContentType="application/vnd.openxmlformats-officedocument.presentationml.notesSlide+xml"/>
  <Override PartName="/ppt/tags/tag3.xml" ContentType="application/vnd.openxmlformats-officedocument.presentationml.tags+xml"/>
  <Override PartName="/ppt/notesSlides/notesSlide8.xml" ContentType="application/vnd.openxmlformats-officedocument.presentationml.notesSlide+xml"/>
  <Override PartName="/ppt/tags/tag4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tags/tag5.xml" ContentType="application/vnd.openxmlformats-officedocument.presentationml.tags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tags/tag6.xml" ContentType="application/vnd.openxmlformats-officedocument.presentationml.tags+xml"/>
  <Override PartName="/ppt/notesSlides/notesSlide15.xml" ContentType="application/vnd.openxmlformats-officedocument.presentationml.notesSlide+xml"/>
  <Override PartName="/ppt/tags/tag7.xml" ContentType="application/vnd.openxmlformats-officedocument.presentationml.tags+xml"/>
  <Override PartName="/ppt/notesSlides/notesSlide16.xml" ContentType="application/vnd.openxmlformats-officedocument.presentationml.notesSlide+xml"/>
  <Override PartName="/ppt/tags/tag8.xml" ContentType="application/vnd.openxmlformats-officedocument.presentationml.tags+xml"/>
  <Override PartName="/ppt/notesSlides/notesSlide17.xml" ContentType="application/vnd.openxmlformats-officedocument.presentationml.notesSlide+xml"/>
  <Override PartName="/ppt/tags/tag9.xml" ContentType="application/vnd.openxmlformats-officedocument.presentationml.tags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5"/>
  </p:notesMasterIdLst>
  <p:sldIdLst>
    <p:sldId id="281" r:id="rId2"/>
    <p:sldId id="326" r:id="rId3"/>
    <p:sldId id="327" r:id="rId4"/>
    <p:sldId id="257" r:id="rId5"/>
    <p:sldId id="328" r:id="rId6"/>
    <p:sldId id="329" r:id="rId7"/>
    <p:sldId id="331" r:id="rId8"/>
    <p:sldId id="336" r:id="rId9"/>
    <p:sldId id="337" r:id="rId10"/>
    <p:sldId id="638" r:id="rId11"/>
    <p:sldId id="639" r:id="rId12"/>
    <p:sldId id="640" r:id="rId13"/>
    <p:sldId id="641" r:id="rId14"/>
    <p:sldId id="332" r:id="rId15"/>
    <p:sldId id="333" r:id="rId16"/>
    <p:sldId id="642" r:id="rId17"/>
    <p:sldId id="334" r:id="rId18"/>
    <p:sldId id="643" r:id="rId19"/>
    <p:sldId id="335" r:id="rId20"/>
    <p:sldId id="644" r:id="rId21"/>
    <p:sldId id="324" r:id="rId22"/>
    <p:sldId id="645" r:id="rId23"/>
    <p:sldId id="323" r:id="rId24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72" d="100"/>
          <a:sy n="72" d="100"/>
        </p:scale>
        <p:origin x="660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C95D410-CCA8-4A83-984D-8CA7BF8D17C7}" type="datetimeFigureOut">
              <a:rPr lang="vi-VN" smtClean="0"/>
              <a:t>18/12/2022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FA0A735-A2FC-4B75-BDCA-1D5D2FB0D50A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4892045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009351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này bắt đầu hd HS dùng ê ke để đo.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815327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này bắt đầu hd HS dùng ê ke để đo.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407318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này bắt đầu hd HS dùng ê ke để đo.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011359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1509505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941155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152161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657327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703076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249298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31673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196289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754066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060512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95629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938829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898640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139298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93087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234760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888312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616073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010394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839020C-010A-DF29-741D-FD108DEE383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7CB7E9F-BF82-D0C9-8468-44D404268E8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B5D3154-502F-69CB-F4EB-505DE28A1C3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18/12/2022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F44E72-A57C-9F0F-6B33-5E6EC61E2A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617C083-2C92-A3D0-51D0-530320E67A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860093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A9A32F-8A78-3C56-B724-D0CF6083B8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99F636D-C59E-AE46-D7B3-6E322B8D0CF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A7794F0-D22C-9496-7EA4-977CC0904C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18/12/2022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9300F9-8E6E-A844-8D3F-D9B797C71E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F04CB37-17CF-4624-3ACE-FC05ADDB21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290705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8677BB5B-21D5-1A07-510A-F161DE3B36E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8A5074E-677B-7423-5CA2-8EC973951F8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F0AF4DF-191D-0A03-45D7-02731E5D7E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18/12/2022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0970FD0-B1B5-06CF-5ACA-545460CA24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F6EA105-FD74-394B-812B-798EC2E98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7599690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ubtitle">
  <p:cSld name="Title and subtitle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21"/>
          <p:cNvSpPr txBox="1">
            <a:spLocks noGrp="1"/>
          </p:cNvSpPr>
          <p:nvPr>
            <p:ph type="title"/>
          </p:nvPr>
        </p:nvSpPr>
        <p:spPr>
          <a:xfrm>
            <a:off x="2511201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788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207" name="Google Shape;207;p21"/>
          <p:cNvSpPr txBox="1">
            <a:spLocks noGrp="1"/>
          </p:cNvSpPr>
          <p:nvPr>
            <p:ph type="subTitle" idx="1"/>
          </p:nvPr>
        </p:nvSpPr>
        <p:spPr>
          <a:xfrm>
            <a:off x="3768667" y="1225977"/>
            <a:ext cx="4654800" cy="3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66807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1D362C-5233-F663-280B-A020B8DB4E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295ADA6-641B-7ADD-1389-A7F464C9BE4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CDA589F-C53F-4223-AA21-3BE90B6AA9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18/12/2022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7A2FA33-9837-64A2-69E8-65CDCCC8A7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5B899C-A87B-F59A-2B2E-690A48D53C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92955101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860696-F9B2-5BD0-2104-0DC422655A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E071A84-ADAE-13F3-A68D-4DC031FB65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DDD3032-52C4-E3EF-9EF4-882B47F323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18/12/2022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4BA7C83-A511-DF44-637D-B8A60AAA14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EA6D43E-0D54-CFDE-25FC-B7BAF37DD4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69401595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8EF86B-3F7D-A2AE-A867-AB221D8BA9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6874DD8-17A1-81E3-611B-B95C3F0A2B1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F9D868C-7679-D0BA-66BA-76CF9ACB7A1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FB35C89-2BC7-2C63-6D4D-31C5C0BAB96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18/12/2022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190540D-C846-BFD5-40DA-6505A54247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A39E145-C338-C66D-6DF8-7E87F07B3E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401070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BF10370-C6B8-B771-10A1-C957814E52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BF0BC5C-B7E9-D887-62B2-0BEC34939FF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291D749-BD8D-56F1-9B6A-10990CF4777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5D7BC29-91D0-6CD2-93CF-3DA8B612FC4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97CFF9C-9145-F924-58D2-53D280FAAB8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A5010E9-CB06-3466-977A-064AF6D008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18/12/2022</a:t>
            </a:fld>
            <a:endParaRPr lang="vi-V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716238D-3886-B592-9CB5-421A7D0D32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2BEC9E5-C74C-AF19-B100-6AAE254D85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82448549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4F3EE1-8896-B7C7-188E-D6CAFD4354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CE0BAB-DF10-435F-7D12-82848ABEB3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18/12/2022</a:t>
            </a:fld>
            <a:endParaRPr lang="vi-V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666F526-CCE4-A46C-5CAB-4647E0822F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8E0085-5882-34A7-27FE-0170BCCD86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05673280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39E4072-6212-7989-2499-1E9716AE50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18/12/2022</a:t>
            </a:fld>
            <a:endParaRPr lang="vi-V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06B90C1-DDE7-23F7-C6D3-F829E05F1D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BADCAB3-9BB8-3CEB-14B1-E473CC4CE5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96604624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A98A30F-C461-F64F-0221-DB0A5A29F8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A266842-7702-BE37-9083-DB9F12DEA81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F680FF5-CDFF-3D38-FDF0-529DD35AED9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66619C1-C0E6-41D1-AFD2-052449666EB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18/12/2022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4B514EB-1D6C-752A-FC36-8000452803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F468C58-0416-04D8-62BE-021FDFFDDF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09571614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2EBEF4A-BBE6-21D7-7D82-CF7E548255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01B1D7C-6F00-A5EB-3676-15A6AB4B82D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C5DF98D-B04B-0B87-3CA2-792CD152C34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892B6BE-A251-4BC9-A18E-45551235D6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18/12/2022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FA5BA22-13A7-9574-5953-5F9581F35A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1CE647B-7376-201B-1095-4647E52AD2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69558150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952BF28-3D6A-2D6F-A8BA-E51DD68ABFF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FDD760-5D50-6F15-66DC-EC3804DE775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11A896F-79BF-C44E-D60D-D2A475FD9BC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55AEF19-43F0-491A-9D46-717BA4EA31D5}" type="datetimeFigureOut">
              <a:rPr lang="vi-VN" smtClean="0"/>
              <a:t>18/12/2022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9AE675-B4BF-371B-B584-C379977E61F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A7AF0A8-09EE-2839-D3A6-324FCBBA080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8180141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4" Type="http://schemas.openxmlformats.org/officeDocument/2006/relationships/image" Target="../media/image1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6" Type="http://schemas.openxmlformats.org/officeDocument/2006/relationships/image" Target="../media/image18.png"/><Relationship Id="rId5" Type="http://schemas.openxmlformats.org/officeDocument/2006/relationships/image" Target="../media/image14.png"/><Relationship Id="rId4" Type="http://schemas.openxmlformats.org/officeDocument/2006/relationships/image" Target="../media/image1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.xml"/><Relationship Id="rId6" Type="http://schemas.openxmlformats.org/officeDocument/2006/relationships/image" Target="../media/image18.png"/><Relationship Id="rId5" Type="http://schemas.openxmlformats.org/officeDocument/2006/relationships/image" Target="../media/image14.png"/><Relationship Id="rId4" Type="http://schemas.openxmlformats.org/officeDocument/2006/relationships/image" Target="../media/image1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.xml"/><Relationship Id="rId5" Type="http://schemas.openxmlformats.org/officeDocument/2006/relationships/image" Target="../media/image21.png"/><Relationship Id="rId4" Type="http://schemas.openxmlformats.org/officeDocument/2006/relationships/image" Target="../media/image2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1.png"/><Relationship Id="rId4" Type="http://schemas.openxmlformats.org/officeDocument/2006/relationships/image" Target="../media/image1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1.png"/><Relationship Id="rId4" Type="http://schemas.openxmlformats.org/officeDocument/2006/relationships/image" Target="../media/image1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gi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5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.xml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CE3A4F74-C93F-4A8A-8AA0-BDD2935EF45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73476" y="2615113"/>
            <a:ext cx="7645047" cy="16277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1313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EAB41BB7-3FEF-9ACA-DE21-67345470BF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3598" y="403111"/>
            <a:ext cx="3339894" cy="5533697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2AB5F4C-7026-A8C4-D449-94847C2F7311}"/>
              </a:ext>
            </a:extLst>
          </p:cNvPr>
          <p:cNvGrpSpPr/>
          <p:nvPr/>
        </p:nvGrpSpPr>
        <p:grpSpPr>
          <a:xfrm>
            <a:off x="3179491" y="2568665"/>
            <a:ext cx="2259725" cy="3129654"/>
            <a:chOff x="1781503" y="1024758"/>
            <a:chExt cx="2259725" cy="2073166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EEB93F7A-ACCC-1297-B918-67EB10692BA4}"/>
                </a:ext>
              </a:extLst>
            </p:cNvPr>
            <p:cNvCxnSpPr/>
            <p:nvPr/>
          </p:nvCxnSpPr>
          <p:spPr>
            <a:xfrm>
              <a:off x="1781503" y="1024758"/>
              <a:ext cx="0" cy="2073166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85FF03CB-0A73-063F-3A5F-CAE7F499C3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3097924"/>
              <a:ext cx="2259725" cy="0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58366D1E-9958-E131-9B9F-3B0BD689A0A8}"/>
              </a:ext>
            </a:extLst>
          </p:cNvPr>
          <p:cNvSpPr txBox="1"/>
          <p:nvPr/>
        </p:nvSpPr>
        <p:spPr>
          <a:xfrm>
            <a:off x="2503176" y="5233597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I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3CFA48D-C7E6-3BB7-E98E-82BA4A0AE95D}"/>
              </a:ext>
            </a:extLst>
          </p:cNvPr>
          <p:cNvSpPr txBox="1"/>
          <p:nvPr/>
        </p:nvSpPr>
        <p:spPr>
          <a:xfrm>
            <a:off x="2504884" y="2312128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H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64C79AE-252D-A923-F7A8-E2A13B97B916}"/>
              </a:ext>
            </a:extLst>
          </p:cNvPr>
          <p:cNvSpPr txBox="1"/>
          <p:nvPr/>
        </p:nvSpPr>
        <p:spPr>
          <a:xfrm>
            <a:off x="5406343" y="5613102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K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9EBA5DD-A0BB-A878-65E1-0BF433EBFE5A}"/>
              </a:ext>
            </a:extLst>
          </p:cNvPr>
          <p:cNvSpPr txBox="1"/>
          <p:nvPr/>
        </p:nvSpPr>
        <p:spPr>
          <a:xfrm>
            <a:off x="7078036" y="5051989"/>
            <a:ext cx="357876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Góc vuông</a:t>
            </a:r>
          </a:p>
        </p:txBody>
      </p:sp>
    </p:spTree>
    <p:extLst>
      <p:ext uri="{BB962C8B-B14F-4D97-AF65-F5344CB8AC3E}">
        <p14:creationId xmlns:p14="http://schemas.microsoft.com/office/powerpoint/2010/main" val="2410060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0CE35031-3FDE-547F-952F-CD99A6ECDA56}"/>
              </a:ext>
            </a:extLst>
          </p:cNvPr>
          <p:cNvSpPr txBox="1"/>
          <p:nvPr/>
        </p:nvSpPr>
        <p:spPr>
          <a:xfrm>
            <a:off x="1025585" y="735632"/>
            <a:ext cx="125951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c) Ê ke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EAB41BB7-3FEF-9ACA-DE21-67345470BF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3598" y="403111"/>
            <a:ext cx="3339894" cy="5533697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2AB5F4C-7026-A8C4-D449-94847C2F7311}"/>
              </a:ext>
            </a:extLst>
          </p:cNvPr>
          <p:cNvGrpSpPr/>
          <p:nvPr/>
        </p:nvGrpSpPr>
        <p:grpSpPr>
          <a:xfrm>
            <a:off x="2504885" y="2666071"/>
            <a:ext cx="2934331" cy="3032246"/>
            <a:chOff x="1106897" y="1089283"/>
            <a:chExt cx="2934331" cy="2008641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EEB93F7A-ACCC-1297-B918-67EB10692BA4}"/>
                </a:ext>
              </a:extLst>
            </p:cNvPr>
            <p:cNvCxnSpPr>
              <a:cxnSpLocks/>
            </p:cNvCxnSpPr>
            <p:nvPr/>
          </p:nvCxnSpPr>
          <p:spPr>
            <a:xfrm>
              <a:off x="1106897" y="1089283"/>
              <a:ext cx="674606" cy="2008641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85FF03CB-0A73-063F-3A5F-CAE7F499C3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3097924"/>
              <a:ext cx="2259725" cy="0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58366D1E-9958-E131-9B9F-3B0BD689A0A8}"/>
              </a:ext>
            </a:extLst>
          </p:cNvPr>
          <p:cNvSpPr txBox="1"/>
          <p:nvPr/>
        </p:nvSpPr>
        <p:spPr>
          <a:xfrm>
            <a:off x="2488519" y="5251738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64C79AE-252D-A923-F7A8-E2A13B97B916}"/>
              </a:ext>
            </a:extLst>
          </p:cNvPr>
          <p:cNvSpPr txBox="1"/>
          <p:nvPr/>
        </p:nvSpPr>
        <p:spPr>
          <a:xfrm>
            <a:off x="5120593" y="5755977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O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9EBA5DD-A0BB-A878-65E1-0BF433EBFE5A}"/>
              </a:ext>
            </a:extLst>
          </p:cNvPr>
          <p:cNvSpPr txBox="1"/>
          <p:nvPr/>
        </p:nvSpPr>
        <p:spPr>
          <a:xfrm>
            <a:off x="6638572" y="5051987"/>
            <a:ext cx="4587763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Góc</a:t>
            </a:r>
            <a:r>
              <a:rPr lang="en-US" sz="36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6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không</a:t>
            </a:r>
            <a:r>
              <a:rPr lang="en-US" sz="36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6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vuông</a:t>
            </a:r>
            <a:endParaRPr lang="en-US" sz="36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2619C89-46A7-9192-E290-78B6D6C70FA4}"/>
              </a:ext>
            </a:extLst>
          </p:cNvPr>
          <p:cNvSpPr txBox="1"/>
          <p:nvPr/>
        </p:nvSpPr>
        <p:spPr>
          <a:xfrm>
            <a:off x="1642058" y="2422905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P</a:t>
            </a:r>
          </a:p>
        </p:txBody>
      </p:sp>
    </p:spTree>
    <p:extLst>
      <p:ext uri="{BB962C8B-B14F-4D97-AF65-F5344CB8AC3E}">
        <p14:creationId xmlns:p14="http://schemas.microsoft.com/office/powerpoint/2010/main" val="1132590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0CE35031-3FDE-547F-952F-CD99A6ECDA56}"/>
              </a:ext>
            </a:extLst>
          </p:cNvPr>
          <p:cNvSpPr txBox="1"/>
          <p:nvPr/>
        </p:nvSpPr>
        <p:spPr>
          <a:xfrm>
            <a:off x="1025585" y="735632"/>
            <a:ext cx="125951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c) Ê ke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EAB41BB7-3FEF-9ACA-DE21-67345470BF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3598" y="403111"/>
            <a:ext cx="3339894" cy="5533697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2AB5F4C-7026-A8C4-D449-94847C2F7311}"/>
              </a:ext>
            </a:extLst>
          </p:cNvPr>
          <p:cNvGrpSpPr/>
          <p:nvPr/>
        </p:nvGrpSpPr>
        <p:grpSpPr>
          <a:xfrm>
            <a:off x="3179491" y="2727434"/>
            <a:ext cx="2259725" cy="2970882"/>
            <a:chOff x="1781503" y="1129932"/>
            <a:chExt cx="2259725" cy="1967992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EEB93F7A-ACCC-1297-B918-67EB10692B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1129932"/>
              <a:ext cx="302257" cy="1967992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85FF03CB-0A73-063F-3A5F-CAE7F499C3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3097924"/>
              <a:ext cx="2259725" cy="0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58366D1E-9958-E131-9B9F-3B0BD689A0A8}"/>
              </a:ext>
            </a:extLst>
          </p:cNvPr>
          <p:cNvSpPr txBox="1"/>
          <p:nvPr/>
        </p:nvSpPr>
        <p:spPr>
          <a:xfrm>
            <a:off x="2488519" y="5251738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I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64C79AE-252D-A923-F7A8-E2A13B97B916}"/>
              </a:ext>
            </a:extLst>
          </p:cNvPr>
          <p:cNvSpPr txBox="1"/>
          <p:nvPr/>
        </p:nvSpPr>
        <p:spPr>
          <a:xfrm>
            <a:off x="5120593" y="5755977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L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9EBA5DD-A0BB-A878-65E1-0BF433EBFE5A}"/>
              </a:ext>
            </a:extLst>
          </p:cNvPr>
          <p:cNvSpPr txBox="1"/>
          <p:nvPr/>
        </p:nvSpPr>
        <p:spPr>
          <a:xfrm>
            <a:off x="6638572" y="5051987"/>
            <a:ext cx="4587763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Góc không vuông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2619C89-46A7-9192-E290-78B6D6C70FA4}"/>
              </a:ext>
            </a:extLst>
          </p:cNvPr>
          <p:cNvSpPr txBox="1"/>
          <p:nvPr/>
        </p:nvSpPr>
        <p:spPr>
          <a:xfrm>
            <a:off x="2488519" y="2385675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K</a:t>
            </a:r>
          </a:p>
        </p:txBody>
      </p:sp>
    </p:spTree>
    <p:extLst>
      <p:ext uri="{BB962C8B-B14F-4D97-AF65-F5344CB8AC3E}">
        <p14:creationId xmlns:p14="http://schemas.microsoft.com/office/powerpoint/2010/main" val="1394399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:a16="http://schemas.microsoft.com/office/drawing/2014/main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375289" y="541238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Đọc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tên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8D84476-0EB7-4C22-B552-5B4FA89B38B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90875" y="1466565"/>
            <a:ext cx="6076950" cy="3557872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C1C157E-8CBD-42FD-9C33-19FD6EA1D8FE}"/>
              </a:ext>
            </a:extLst>
          </p:cNvPr>
          <p:cNvSpPr txBox="1"/>
          <p:nvPr/>
        </p:nvSpPr>
        <p:spPr>
          <a:xfrm>
            <a:off x="3190875" y="5105400"/>
            <a:ext cx="67437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000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 đỉnh O; cạnh OA, OB.</a:t>
            </a:r>
            <a:endParaRPr lang="en-US" sz="4000" dirty="0">
              <a:solidFill>
                <a:srgbClr val="FF0000"/>
              </a:solidFill>
              <a:latin typeface="Times New Roman" panose="020206030504050203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5002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utoUpdateAnimBg="0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500" y="0"/>
            <a:ext cx="5204036" cy="720913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4EF2A1A-5D0E-4B8A-BD5C-0FDEE9DBD42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5003"/>
            <a:ext cx="12192000" cy="68279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6793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39231" y="603284"/>
            <a:ext cx="11559975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vi-VN" altLang="zh-CN" sz="1800" b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Dùng ê ke </a:t>
            </a:r>
            <a:r>
              <a:rPr lang="en-US" altLang="zh-CN" sz="1800" b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để</a:t>
            </a:r>
            <a:r>
              <a:rPr lang="vi-VN" altLang="zh-CN" sz="1800" b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1800" b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</a:t>
            </a:r>
            <a:r>
              <a:rPr lang="vi-VN" altLang="zh-CN" sz="1800" b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hận biết góc nào là góc vuông, góc nào là góc không vuông trong mỗi hình dưới đây.</a:t>
            </a:r>
            <a:endParaRPr lang="zh-CN" altLang="en-US" sz="1800" b="1" dirty="0"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633" name="PA_库_文本框 11">
            <a:extLst>
              <a:ext uri="{FF2B5EF4-FFF2-40B4-BE49-F238E27FC236}">
                <a16:creationId xmlns:a16="http://schemas.microsoft.com/office/drawing/2014/main" id="{8A1FB08B-3C17-40B3-B31F-45962DF872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876604" y="591104"/>
            <a:ext cx="1087694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Dùng ê ke </a:t>
            </a:r>
            <a:r>
              <a:rPr lang="en-US" altLang="zh-CN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hận biết góc nào là góc vuông, góc nào là góc không vuông trong mỗi hình dưới đây.</a:t>
            </a:r>
            <a:endParaRPr lang="zh-CN" alt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13" name="TextBox 712">
            <a:extLst>
              <a:ext uri="{FF2B5EF4-FFF2-40B4-BE49-F238E27FC236}">
                <a16:creationId xmlns:a16="http://schemas.microsoft.com/office/drawing/2014/main" id="{B0B9E35E-B72C-4451-AF01-EA1ADD1BCE12}"/>
              </a:ext>
            </a:extLst>
          </p:cNvPr>
          <p:cNvSpPr txBox="1"/>
          <p:nvPr/>
        </p:nvSpPr>
        <p:spPr>
          <a:xfrm>
            <a:off x="634722" y="4265604"/>
            <a:ext cx="357876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4" name="Picture 713">
            <a:extLst>
              <a:ext uri="{FF2B5EF4-FFF2-40B4-BE49-F238E27FC236}">
                <a16:creationId xmlns:a16="http://schemas.microsoft.com/office/drawing/2014/main" id="{B2B96FE1-F5C6-4189-8FCD-325F75BA4D0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0667" y="2538603"/>
            <a:ext cx="10815638" cy="1461329"/>
          </a:xfrm>
          <a:prstGeom prst="rect">
            <a:avLst/>
          </a:prstGeom>
        </p:spPr>
      </p:pic>
      <p:pic>
        <p:nvPicPr>
          <p:cNvPr id="716" name="Picture 715">
            <a:extLst>
              <a:ext uri="{FF2B5EF4-FFF2-40B4-BE49-F238E27FC236}">
                <a16:creationId xmlns:a16="http://schemas.microsoft.com/office/drawing/2014/main" id="{CC51B3AB-D55C-45D6-BD2C-C11399380F2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17319" y="1632351"/>
            <a:ext cx="1488677" cy="2466512"/>
          </a:xfrm>
          <a:prstGeom prst="rect">
            <a:avLst/>
          </a:prstGeom>
        </p:spPr>
      </p:pic>
      <p:sp>
        <p:nvSpPr>
          <p:cNvPr id="717" name="TextBox 716">
            <a:extLst>
              <a:ext uri="{FF2B5EF4-FFF2-40B4-BE49-F238E27FC236}">
                <a16:creationId xmlns:a16="http://schemas.microsoft.com/office/drawing/2014/main" id="{0C9C0067-BD41-4FE7-A8F6-15DE3573F9F1}"/>
              </a:ext>
            </a:extLst>
          </p:cNvPr>
          <p:cNvSpPr txBox="1"/>
          <p:nvPr/>
        </p:nvSpPr>
        <p:spPr>
          <a:xfrm>
            <a:off x="5014699" y="4320468"/>
            <a:ext cx="2620542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8" name="Picture 717">
            <a:extLst>
              <a:ext uri="{FF2B5EF4-FFF2-40B4-BE49-F238E27FC236}">
                <a16:creationId xmlns:a16="http://schemas.microsoft.com/office/drawing/2014/main" id="{D0B40E7E-5A30-4BAF-9C38-003D5EB4991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93207" y="1540911"/>
            <a:ext cx="1488677" cy="2466512"/>
          </a:xfrm>
          <a:prstGeom prst="rect">
            <a:avLst/>
          </a:prstGeom>
        </p:spPr>
      </p:pic>
      <p:sp>
        <p:nvSpPr>
          <p:cNvPr id="719" name="TextBox 718">
            <a:extLst>
              <a:ext uri="{FF2B5EF4-FFF2-40B4-BE49-F238E27FC236}">
                <a16:creationId xmlns:a16="http://schemas.microsoft.com/office/drawing/2014/main" id="{0E7E34C7-A637-4817-AF58-25123391740F}"/>
              </a:ext>
            </a:extLst>
          </p:cNvPr>
          <p:cNvSpPr txBox="1"/>
          <p:nvPr/>
        </p:nvSpPr>
        <p:spPr>
          <a:xfrm>
            <a:off x="8458200" y="4347900"/>
            <a:ext cx="356615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20" name="Picture 719">
            <a:extLst>
              <a:ext uri="{FF2B5EF4-FFF2-40B4-BE49-F238E27FC236}">
                <a16:creationId xmlns:a16="http://schemas.microsoft.com/office/drawing/2014/main" id="{247307EA-42A4-465E-8430-06E2630251B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00615" y="1330599"/>
            <a:ext cx="1488677" cy="246651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3E0F9EB1-2511-40A5-4CAD-58A711827628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897" t="1780" r="92138" b="85201"/>
          <a:stretch/>
        </p:blipFill>
        <p:spPr>
          <a:xfrm>
            <a:off x="139902" y="578861"/>
            <a:ext cx="936009" cy="978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8577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3" grpId="0" autoUpdateAnimBg="0"/>
      <p:bldP spid="713" grpId="0" animBg="1"/>
      <p:bldP spid="717" grpId="0" animBg="1"/>
      <p:bldP spid="719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713" name="TextBox 712">
            <a:extLst>
              <a:ext uri="{FF2B5EF4-FFF2-40B4-BE49-F238E27FC236}">
                <a16:creationId xmlns:a16="http://schemas.microsoft.com/office/drawing/2014/main" id="{B0B9E35E-B72C-4451-AF01-EA1ADD1BCE12}"/>
              </a:ext>
            </a:extLst>
          </p:cNvPr>
          <p:cNvSpPr txBox="1"/>
          <p:nvPr/>
        </p:nvSpPr>
        <p:spPr>
          <a:xfrm>
            <a:off x="1007572" y="4411376"/>
            <a:ext cx="2503563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4" name="Picture 713">
            <a:extLst>
              <a:ext uri="{FF2B5EF4-FFF2-40B4-BE49-F238E27FC236}">
                <a16:creationId xmlns:a16="http://schemas.microsoft.com/office/drawing/2014/main" id="{B2B96FE1-F5C6-4189-8FCD-325F75BA4D0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94901" y="2684375"/>
            <a:ext cx="8942457" cy="1461329"/>
          </a:xfrm>
          <a:prstGeom prst="rect">
            <a:avLst/>
          </a:prstGeom>
        </p:spPr>
      </p:pic>
      <p:pic>
        <p:nvPicPr>
          <p:cNvPr id="716" name="Picture 715">
            <a:extLst>
              <a:ext uri="{FF2B5EF4-FFF2-40B4-BE49-F238E27FC236}">
                <a16:creationId xmlns:a16="http://schemas.microsoft.com/office/drawing/2014/main" id="{CC51B3AB-D55C-45D6-BD2C-C11399380F2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1453832" y="1467227"/>
            <a:ext cx="1812308" cy="2466512"/>
          </a:xfrm>
          <a:prstGeom prst="rect">
            <a:avLst/>
          </a:prstGeom>
        </p:spPr>
      </p:pic>
      <p:sp>
        <p:nvSpPr>
          <p:cNvPr id="717" name="TextBox 716">
            <a:extLst>
              <a:ext uri="{FF2B5EF4-FFF2-40B4-BE49-F238E27FC236}">
                <a16:creationId xmlns:a16="http://schemas.microsoft.com/office/drawing/2014/main" id="{0C9C0067-BD41-4FE7-A8F6-15DE3573F9F1}"/>
              </a:ext>
            </a:extLst>
          </p:cNvPr>
          <p:cNvSpPr txBox="1"/>
          <p:nvPr/>
        </p:nvSpPr>
        <p:spPr>
          <a:xfrm>
            <a:off x="3796492" y="4447952"/>
            <a:ext cx="3520440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kumimoji="0" lang="en-US" sz="3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8" name="Picture 717">
            <a:extLst>
              <a:ext uri="{FF2B5EF4-FFF2-40B4-BE49-F238E27FC236}">
                <a16:creationId xmlns:a16="http://schemas.microsoft.com/office/drawing/2014/main" id="{D0B40E7E-5A30-4BAF-9C38-003D5EB4991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5256409">
            <a:off x="4564587" y="1979292"/>
            <a:ext cx="1488677" cy="2466512"/>
          </a:xfrm>
          <a:prstGeom prst="rect">
            <a:avLst/>
          </a:prstGeom>
        </p:spPr>
      </p:pic>
      <p:sp>
        <p:nvSpPr>
          <p:cNvPr id="719" name="TextBox 718">
            <a:extLst>
              <a:ext uri="{FF2B5EF4-FFF2-40B4-BE49-F238E27FC236}">
                <a16:creationId xmlns:a16="http://schemas.microsoft.com/office/drawing/2014/main" id="{0E7E34C7-A637-4817-AF58-25123391740F}"/>
              </a:ext>
            </a:extLst>
          </p:cNvPr>
          <p:cNvSpPr txBox="1"/>
          <p:nvPr/>
        </p:nvSpPr>
        <p:spPr>
          <a:xfrm>
            <a:off x="7755844" y="4493672"/>
            <a:ext cx="356615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20" name="Picture 719">
            <a:extLst>
              <a:ext uri="{FF2B5EF4-FFF2-40B4-BE49-F238E27FC236}">
                <a16:creationId xmlns:a16="http://schemas.microsoft.com/office/drawing/2014/main" id="{247307EA-42A4-465E-8430-06E2630251B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716531" flipH="1">
            <a:off x="8293544" y="1403219"/>
            <a:ext cx="1693436" cy="246651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2804462-4E0A-0D65-F20F-18FCC85CD54F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897" t="1780" r="92138" b="85201"/>
          <a:stretch/>
        </p:blipFill>
        <p:spPr>
          <a:xfrm>
            <a:off x="299368" y="579196"/>
            <a:ext cx="936009" cy="978120"/>
          </a:xfrm>
          <a:prstGeom prst="rect">
            <a:avLst/>
          </a:prstGeom>
        </p:spPr>
      </p:pic>
      <p:sp>
        <p:nvSpPr>
          <p:cNvPr id="4" name="PA_库_文本框 11">
            <a:extLst>
              <a:ext uri="{FF2B5EF4-FFF2-40B4-BE49-F238E27FC236}">
                <a16:creationId xmlns:a16="http://schemas.microsoft.com/office/drawing/2014/main" id="{F97F3970-CCD1-7D59-7633-4853DF4E9A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919469" y="463928"/>
            <a:ext cx="1087694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Dùng ê ke </a:t>
            </a:r>
            <a:r>
              <a:rPr lang="en-US" altLang="zh-CN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hận biết góc nào là góc vuông, góc nào là góc không vuông trong mỗi hình dưới đây.</a:t>
            </a:r>
            <a:endParaRPr lang="zh-CN" alt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9201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3" grpId="0" animBg="1"/>
      <p:bldP spid="717" grpId="0" animBg="1"/>
      <p:bldP spid="719" grpId="0" animBg="1"/>
      <p:bldP spid="4" grpId="0" autoUpdateAnimBg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33" name="PA_库_文本框 11">
            <a:extLst>
              <a:ext uri="{FF2B5EF4-FFF2-40B4-BE49-F238E27FC236}">
                <a16:creationId xmlns:a16="http://schemas.microsoft.com/office/drawing/2014/main" id="{8A1FB08B-3C17-40B3-B31F-45962DF872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300233" y="656076"/>
            <a:ext cx="108769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altLang="zh-CN" sz="44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Microsoft YaHei UI" panose="020B0503020204020204" pitchFamily="34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Nêu tên đỉnh và cạnh của mỗi góc trong các hình dưới đây.</a:t>
            </a:r>
            <a:endParaRPr kumimoji="0" lang="zh-CN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4E68D325-BC7A-4BA9-8A96-47BF2640B8C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793" y="2608707"/>
            <a:ext cx="10877550" cy="1695450"/>
          </a:xfrm>
          <a:prstGeom prst="rect">
            <a:avLst/>
          </a:prstGeom>
        </p:spPr>
      </p:pic>
      <p:sp>
        <p:nvSpPr>
          <p:cNvPr id="416" name="TextBox 415">
            <a:extLst>
              <a:ext uri="{FF2B5EF4-FFF2-40B4-BE49-F238E27FC236}">
                <a16:creationId xmlns:a16="http://schemas.microsoft.com/office/drawing/2014/main" id="{DC8B2DE8-9C27-4A12-B452-AB4B21C5D60F}"/>
              </a:ext>
            </a:extLst>
          </p:cNvPr>
          <p:cNvSpPr txBox="1"/>
          <p:nvPr/>
        </p:nvSpPr>
        <p:spPr>
          <a:xfrm>
            <a:off x="793968" y="4613076"/>
            <a:ext cx="3578769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Đỉnh B, cạnh BA, cạnh BC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07C7283E-5C74-4073-A6DC-169B43FD25CC}"/>
              </a:ext>
            </a:extLst>
          </p:cNvPr>
          <p:cNvSpPr txBox="1"/>
          <p:nvPr/>
        </p:nvSpPr>
        <p:spPr>
          <a:xfrm>
            <a:off x="4735032" y="4613076"/>
            <a:ext cx="3578769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Đỉnh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ED,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EG</a:t>
            </a:r>
          </a:p>
        </p:txBody>
      </p:sp>
      <p:sp>
        <p:nvSpPr>
          <p:cNvPr id="655" name="TextBox 654">
            <a:extLst>
              <a:ext uri="{FF2B5EF4-FFF2-40B4-BE49-F238E27FC236}">
                <a16:creationId xmlns:a16="http://schemas.microsoft.com/office/drawing/2014/main" id="{ADF4C384-281A-4972-BE09-33715089C4F4}"/>
              </a:ext>
            </a:extLst>
          </p:cNvPr>
          <p:cNvSpPr txBox="1"/>
          <p:nvPr/>
        </p:nvSpPr>
        <p:spPr>
          <a:xfrm>
            <a:off x="8613231" y="4567356"/>
            <a:ext cx="3578769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Đỉnh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P,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PO,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PQ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F4F3794-A56E-FCEF-7676-477A3D3B450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81" t="8193" r="89050" b="-8193"/>
          <a:stretch/>
        </p:blipFill>
        <p:spPr>
          <a:xfrm>
            <a:off x="456738" y="670903"/>
            <a:ext cx="988261" cy="10404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2911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3" grpId="0" autoUpdateAnimBg="0"/>
      <p:bldP spid="416" grpId="0" animBg="1"/>
      <p:bldP spid="653" grpId="0" animBg="1"/>
      <p:bldP spid="65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824886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90C4527-5ECE-4E0E-A638-81C9610E62F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6344" y="2231052"/>
            <a:ext cx="11071296" cy="1938696"/>
          </a:xfrm>
          <a:prstGeom prst="rect">
            <a:avLst/>
          </a:prstGeom>
        </p:spPr>
      </p:pic>
      <p:sp>
        <p:nvSpPr>
          <p:cNvPr id="656" name="TextBox 655">
            <a:extLst>
              <a:ext uri="{FF2B5EF4-FFF2-40B4-BE49-F238E27FC236}">
                <a16:creationId xmlns:a16="http://schemas.microsoft.com/office/drawing/2014/main" id="{1C257C2D-6F40-4A6D-8A4F-EF9609806A42}"/>
              </a:ext>
            </a:extLst>
          </p:cNvPr>
          <p:cNvSpPr txBox="1"/>
          <p:nvPr/>
        </p:nvSpPr>
        <p:spPr>
          <a:xfrm>
            <a:off x="753595" y="4613076"/>
            <a:ext cx="3278910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Đỉnh I, cạnh IH, cạnh IK.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EC39D842-013A-4CE0-BA9D-208C8B5BBEA2}"/>
              </a:ext>
            </a:extLst>
          </p:cNvPr>
          <p:cNvSpPr txBox="1"/>
          <p:nvPr/>
        </p:nvSpPr>
        <p:spPr>
          <a:xfrm>
            <a:off x="4530067" y="4594788"/>
            <a:ext cx="3278910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Đỉnh M, cạnh MN, cạnh ML.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9BF899FC-C9B3-41F4-9282-3452B6E0C5DE}"/>
              </a:ext>
            </a:extLst>
          </p:cNvPr>
          <p:cNvSpPr txBox="1"/>
          <p:nvPr/>
        </p:nvSpPr>
        <p:spPr>
          <a:xfrm>
            <a:off x="8379691" y="4603932"/>
            <a:ext cx="3278910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Đỉnh S, cạnh SR, cạnh ST.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1B9D0D2-57AE-B26D-8BE0-8F2A61E1F9C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81" t="8193" r="89050" b="-8193"/>
          <a:stretch/>
        </p:blipFill>
        <p:spPr>
          <a:xfrm>
            <a:off x="311247" y="657315"/>
            <a:ext cx="988261" cy="1040488"/>
          </a:xfrm>
          <a:prstGeom prst="rect">
            <a:avLst/>
          </a:prstGeom>
        </p:spPr>
      </p:pic>
      <p:sp>
        <p:nvSpPr>
          <p:cNvPr id="9" name="PA_库_文本框 11">
            <a:extLst>
              <a:ext uri="{FF2B5EF4-FFF2-40B4-BE49-F238E27FC236}">
                <a16:creationId xmlns:a16="http://schemas.microsoft.com/office/drawing/2014/main" id="{2EAA101A-7730-A418-6743-F71FC3C65C9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103256" y="655386"/>
            <a:ext cx="108769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altLang="zh-CN" sz="44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Microsoft YaHei UI" panose="020B0503020204020204" pitchFamily="34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Nêu tên đỉnh và cạnh của mỗi góc trong các hình dưới đây.</a:t>
            </a:r>
            <a:endParaRPr kumimoji="0" lang="zh-CN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0977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6" grpId="0" animBg="1"/>
      <p:bldP spid="657" grpId="0" animBg="1"/>
      <p:bldP spid="658" grpId="0" animBg="1"/>
      <p:bldP spid="9" grpId="0" autoUpdateAnimBg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416" name="Title 1">
            <a:extLst>
              <a:ext uri="{FF2B5EF4-FFF2-40B4-BE49-F238E27FC236}">
                <a16:creationId xmlns:a16="http://schemas.microsoft.com/office/drawing/2014/main" id="{22F962CD-6CC3-40EF-8E19-865F4DB5C689}"/>
              </a:ext>
            </a:extLst>
          </p:cNvPr>
          <p:cNvSpPr txBox="1">
            <a:spLocks/>
          </p:cNvSpPr>
          <p:nvPr/>
        </p:nvSpPr>
        <p:spPr>
          <a:xfrm>
            <a:off x="1327684" y="649675"/>
            <a:ext cx="9770660" cy="1325563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/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b)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Dùng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ê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ke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để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nhận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không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các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hình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trên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735" name="Picture 734">
            <a:extLst>
              <a:ext uri="{FF2B5EF4-FFF2-40B4-BE49-F238E27FC236}">
                <a16:creationId xmlns:a16="http://schemas.microsoft.com/office/drawing/2014/main" id="{C3E801A3-B07C-40FB-8C87-734535CB50D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8665" y="2526411"/>
            <a:ext cx="10877550" cy="1695450"/>
          </a:xfrm>
          <a:prstGeom prst="rect">
            <a:avLst/>
          </a:prstGeom>
        </p:spPr>
      </p:pic>
      <p:sp>
        <p:nvSpPr>
          <p:cNvPr id="736" name="TextBox 735">
            <a:extLst>
              <a:ext uri="{FF2B5EF4-FFF2-40B4-BE49-F238E27FC236}">
                <a16:creationId xmlns:a16="http://schemas.microsoft.com/office/drawing/2014/main" id="{1C493300-C902-435B-BE8B-493B6EA919E2}"/>
              </a:ext>
            </a:extLst>
          </p:cNvPr>
          <p:cNvSpPr txBox="1"/>
          <p:nvPr/>
        </p:nvSpPr>
        <p:spPr>
          <a:xfrm>
            <a:off x="524995" y="4503348"/>
            <a:ext cx="3480078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37" name="Picture 736">
            <a:extLst>
              <a:ext uri="{FF2B5EF4-FFF2-40B4-BE49-F238E27FC236}">
                <a16:creationId xmlns:a16="http://schemas.microsoft.com/office/drawing/2014/main" id="{3566863B-5B92-4D2F-8CE3-20F207EF103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315386">
            <a:off x="1051559" y="1559199"/>
            <a:ext cx="1488677" cy="2466512"/>
          </a:xfrm>
          <a:prstGeom prst="rect">
            <a:avLst/>
          </a:prstGeom>
        </p:spPr>
      </p:pic>
      <p:sp>
        <p:nvSpPr>
          <p:cNvPr id="738" name="TextBox 737">
            <a:extLst>
              <a:ext uri="{FF2B5EF4-FFF2-40B4-BE49-F238E27FC236}">
                <a16:creationId xmlns:a16="http://schemas.microsoft.com/office/drawing/2014/main" id="{88B04728-AB48-4DE9-ACAC-B3F28A0999E9}"/>
              </a:ext>
            </a:extLst>
          </p:cNvPr>
          <p:cNvSpPr txBox="1"/>
          <p:nvPr/>
        </p:nvSpPr>
        <p:spPr>
          <a:xfrm>
            <a:off x="4621506" y="4549068"/>
            <a:ext cx="3480078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39" name="Picture 738">
            <a:extLst>
              <a:ext uri="{FF2B5EF4-FFF2-40B4-BE49-F238E27FC236}">
                <a16:creationId xmlns:a16="http://schemas.microsoft.com/office/drawing/2014/main" id="{1FD7C585-7A89-464C-9159-F31D1FD4D22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61886" y="1422039"/>
            <a:ext cx="1488677" cy="2466512"/>
          </a:xfrm>
          <a:prstGeom prst="rect">
            <a:avLst/>
          </a:prstGeom>
        </p:spPr>
      </p:pic>
      <p:sp>
        <p:nvSpPr>
          <p:cNvPr id="740" name="TextBox 739">
            <a:extLst>
              <a:ext uri="{FF2B5EF4-FFF2-40B4-BE49-F238E27FC236}">
                <a16:creationId xmlns:a16="http://schemas.microsoft.com/office/drawing/2014/main" id="{0AF340B9-D3FC-42E8-98B2-C323EF058D1A}"/>
              </a:ext>
            </a:extLst>
          </p:cNvPr>
          <p:cNvSpPr txBox="1"/>
          <p:nvPr/>
        </p:nvSpPr>
        <p:spPr>
          <a:xfrm>
            <a:off x="8842248" y="4430196"/>
            <a:ext cx="2697480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41" name="Picture 740">
            <a:extLst>
              <a:ext uri="{FF2B5EF4-FFF2-40B4-BE49-F238E27FC236}">
                <a16:creationId xmlns:a16="http://schemas.microsoft.com/office/drawing/2014/main" id="{7EA6F65B-6C1D-499E-A7C0-A23F4470F46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9975579">
            <a:off x="8904785" y="1219021"/>
            <a:ext cx="1488677" cy="250023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7248CCFD-8801-3576-6404-1E28F01D271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81" t="8193" r="89050" b="-8193"/>
          <a:stretch/>
        </p:blipFill>
        <p:spPr>
          <a:xfrm>
            <a:off x="456332" y="604172"/>
            <a:ext cx="988261" cy="10404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9836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250" fill="hold"/>
                                        <p:tgtEl>
                                          <p:spTgt spid="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250" fill="hold"/>
                                        <p:tgtEl>
                                          <p:spTgt spid="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6" grpId="0" animBg="1"/>
      <p:bldP spid="738" grpId="0" animBg="1"/>
      <p:bldP spid="74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ounded Rectangle 1"/>
          <p:cNvSpPr/>
          <p:nvPr/>
        </p:nvSpPr>
        <p:spPr>
          <a:xfrm>
            <a:off x="1135721" y="954905"/>
            <a:ext cx="9867670" cy="4911808"/>
          </a:xfrm>
          <a:prstGeom prst="roundRect">
            <a:avLst/>
          </a:prstGeom>
          <a:solidFill>
            <a:schemeClr val="lt1"/>
          </a:solidFill>
          <a:ln w="76200">
            <a:solidFill>
              <a:srgbClr val="1E1F3B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C036C07-919A-46C9-826E-9CB9C94A80C6}"/>
              </a:ext>
            </a:extLst>
          </p:cNvPr>
          <p:cNvSpPr txBox="1"/>
          <p:nvPr/>
        </p:nvSpPr>
        <p:spPr>
          <a:xfrm>
            <a:off x="4404110" y="4670100"/>
            <a:ext cx="338081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	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TIẾT 1</a:t>
            </a:r>
            <a:endParaRPr kumimoji="0" lang="vi-VN" sz="1800" b="1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B49E46D-B9F9-4FDB-B4B8-D868BB7ED9C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22820" y="1158955"/>
            <a:ext cx="3670110" cy="107298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6F55F7A-0F91-4468-A83F-9BE49AD8EF4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57669" y="2011944"/>
            <a:ext cx="9638611" cy="2700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294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416" name="Title 1">
            <a:extLst>
              <a:ext uri="{FF2B5EF4-FFF2-40B4-BE49-F238E27FC236}">
                <a16:creationId xmlns:a16="http://schemas.microsoft.com/office/drawing/2014/main" id="{22F962CD-6CC3-40EF-8E19-865F4DB5C689}"/>
              </a:ext>
            </a:extLst>
          </p:cNvPr>
          <p:cNvSpPr txBox="1">
            <a:spLocks/>
          </p:cNvSpPr>
          <p:nvPr/>
        </p:nvSpPr>
        <p:spPr>
          <a:xfrm>
            <a:off x="1391118" y="676025"/>
            <a:ext cx="9770660" cy="1325563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b.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Dùng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ê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ke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để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nhận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không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các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hình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trên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633" name="Picture 632">
            <a:extLst>
              <a:ext uri="{FF2B5EF4-FFF2-40B4-BE49-F238E27FC236}">
                <a16:creationId xmlns:a16="http://schemas.microsoft.com/office/drawing/2014/main" id="{0C1FB9F7-1762-40B7-8862-0228A44DD15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504" y="2157900"/>
            <a:ext cx="11071296" cy="1938696"/>
          </a:xfrm>
          <a:prstGeom prst="rect">
            <a:avLst/>
          </a:prstGeom>
        </p:spPr>
      </p:pic>
      <p:sp>
        <p:nvSpPr>
          <p:cNvPr id="655" name="TextBox 654">
            <a:extLst>
              <a:ext uri="{FF2B5EF4-FFF2-40B4-BE49-F238E27FC236}">
                <a16:creationId xmlns:a16="http://schemas.microsoft.com/office/drawing/2014/main" id="{8EBA4EDD-63D1-41BC-9723-37E344225B4F}"/>
              </a:ext>
            </a:extLst>
          </p:cNvPr>
          <p:cNvSpPr txBox="1"/>
          <p:nvPr/>
        </p:nvSpPr>
        <p:spPr>
          <a:xfrm>
            <a:off x="1008967" y="4564308"/>
            <a:ext cx="2733317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56" name="Picture 655">
            <a:extLst>
              <a:ext uri="{FF2B5EF4-FFF2-40B4-BE49-F238E27FC236}">
                <a16:creationId xmlns:a16="http://schemas.microsoft.com/office/drawing/2014/main" id="{E42D5E83-6479-4B14-9371-33384C3B3C5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6255450">
            <a:off x="1862326" y="2680863"/>
            <a:ext cx="1488677" cy="2466512"/>
          </a:xfrm>
          <a:prstGeom prst="rect">
            <a:avLst/>
          </a:prstGeom>
        </p:spPr>
      </p:pic>
      <p:sp>
        <p:nvSpPr>
          <p:cNvPr id="657" name="TextBox 656">
            <a:extLst>
              <a:ext uri="{FF2B5EF4-FFF2-40B4-BE49-F238E27FC236}">
                <a16:creationId xmlns:a16="http://schemas.microsoft.com/office/drawing/2014/main" id="{B0EF958A-8DFC-4690-8ED3-4C5282E7DA8B}"/>
              </a:ext>
            </a:extLst>
          </p:cNvPr>
          <p:cNvSpPr txBox="1"/>
          <p:nvPr/>
        </p:nvSpPr>
        <p:spPr>
          <a:xfrm>
            <a:off x="4546957" y="4546021"/>
            <a:ext cx="3438144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58" name="Picture 657">
            <a:extLst>
              <a:ext uri="{FF2B5EF4-FFF2-40B4-BE49-F238E27FC236}">
                <a16:creationId xmlns:a16="http://schemas.microsoft.com/office/drawing/2014/main" id="{A970B066-D84F-471E-B84A-7F199B9717A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6630628">
            <a:off x="5757671" y="1839616"/>
            <a:ext cx="1488677" cy="2466512"/>
          </a:xfrm>
          <a:prstGeom prst="rect">
            <a:avLst/>
          </a:prstGeom>
        </p:spPr>
      </p:pic>
      <p:sp>
        <p:nvSpPr>
          <p:cNvPr id="659" name="TextBox 658">
            <a:extLst>
              <a:ext uri="{FF2B5EF4-FFF2-40B4-BE49-F238E27FC236}">
                <a16:creationId xmlns:a16="http://schemas.microsoft.com/office/drawing/2014/main" id="{644F5C8C-87D1-434F-B6CE-001DBC0707B9}"/>
              </a:ext>
            </a:extLst>
          </p:cNvPr>
          <p:cNvSpPr txBox="1"/>
          <p:nvPr/>
        </p:nvSpPr>
        <p:spPr>
          <a:xfrm>
            <a:off x="8555076" y="4527733"/>
            <a:ext cx="3438144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60" name="Picture 659">
            <a:extLst>
              <a:ext uri="{FF2B5EF4-FFF2-40B4-BE49-F238E27FC236}">
                <a16:creationId xmlns:a16="http://schemas.microsoft.com/office/drawing/2014/main" id="{54AD3C68-FA5D-4E90-859B-182DA5B8459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8410683" y="1062376"/>
            <a:ext cx="1894605" cy="246651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7864D0B-BAE9-70BE-F0F0-A4F1135524B7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81" t="8193" r="89050" b="-8193"/>
          <a:stretch/>
        </p:blipFill>
        <p:spPr>
          <a:xfrm>
            <a:off x="456332" y="604172"/>
            <a:ext cx="988261" cy="10404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6781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6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6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250" fill="hold"/>
                                        <p:tgtEl>
                                          <p:spTgt spid="6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250" fill="hold"/>
                                        <p:tgtEl>
                                          <p:spTgt spid="6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nimBg="1"/>
      <p:bldP spid="657" grpId="0" animBg="1"/>
      <p:bldP spid="659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500" y="0"/>
            <a:ext cx="5204036" cy="720913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D505EFA-9F3F-490B-8555-3FC70AC56EC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91266"/>
            <a:ext cx="12192000" cy="66754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989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pic>
        <p:nvPicPr>
          <p:cNvPr id="653" name="Picture 2" descr="Boy GIFs - Find &amp; Share on GIPHY | Kids questions, Giphy, Cool gifs">
            <a:extLst>
              <a:ext uri="{FF2B5EF4-FFF2-40B4-BE49-F238E27FC236}">
                <a16:creationId xmlns:a16="http://schemas.microsoft.com/office/drawing/2014/main" id="{8D7CD147-5AD6-4B60-8DC0-991DC0110F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4087" y="2923211"/>
            <a:ext cx="3705646" cy="36824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1" name="Picture 4" descr="bộ phận cơ thể cánh tay cho trẻ em&#10;">
            <a:extLst>
              <a:ext uri="{FF2B5EF4-FFF2-40B4-BE49-F238E27FC236}">
                <a16:creationId xmlns:a16="http://schemas.microsoft.com/office/drawing/2014/main" id="{0ADF7594-4502-43E8-88E1-A5D37DFA35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733" y="2475191"/>
            <a:ext cx="2467786" cy="41305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79E73BE-9D5C-4FFA-86A4-C259E0688476}"/>
              </a:ext>
            </a:extLst>
          </p:cNvPr>
          <p:cNvSpPr txBox="1"/>
          <p:nvPr/>
        </p:nvSpPr>
        <p:spPr>
          <a:xfrm>
            <a:off x="1828800" y="1161288"/>
            <a:ext cx="8567928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Nhanh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mắt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tìm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trong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lớp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học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các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không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137794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FAFE4C2D-0CF1-47F3-88B6-706D5AFEA27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88802" y="1950592"/>
            <a:ext cx="8614395" cy="29568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1339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612739" y="560350"/>
            <a:ext cx="11156101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C0A8A1E-D6A1-4C83-A1FC-391B1C38BAE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8024" y="2516570"/>
            <a:ext cx="5458193" cy="2331655"/>
          </a:xfrm>
          <a:prstGeom prst="rect">
            <a:avLst/>
          </a:prstGeom>
        </p:spPr>
      </p:pic>
      <p:sp>
        <p:nvSpPr>
          <p:cNvPr id="3" name="Speech Bubble: Rectangle with Corners Rounded 2">
            <a:extLst>
              <a:ext uri="{FF2B5EF4-FFF2-40B4-BE49-F238E27FC236}">
                <a16:creationId xmlns:a16="http://schemas.microsoft.com/office/drawing/2014/main" id="{2E4D500D-9658-4467-9B27-5B2BBFEED1F2}"/>
              </a:ext>
            </a:extLst>
          </p:cNvPr>
          <p:cNvSpPr/>
          <p:nvPr/>
        </p:nvSpPr>
        <p:spPr>
          <a:xfrm>
            <a:off x="6238875" y="1276351"/>
            <a:ext cx="4591050" cy="1200150"/>
          </a:xfrm>
          <a:prstGeom prst="wedgeRoundRectCallout">
            <a:avLst>
              <a:gd name="adj1" fmla="val -51331"/>
              <a:gd name="adj2" fmla="val 64214"/>
              <a:gd name="adj3" fmla="val 16667"/>
            </a:avLst>
          </a:prstGeom>
          <a:solidFill>
            <a:srgbClr val="FFFF00"/>
          </a:solidFill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Qua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hát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</a:p>
        </p:txBody>
      </p:sp>
      <p:sp>
        <p:nvSpPr>
          <p:cNvPr id="416" name="Speech Bubble: Rectangle with Corners Rounded 415">
            <a:extLst>
              <a:ext uri="{FF2B5EF4-FFF2-40B4-BE49-F238E27FC236}">
                <a16:creationId xmlns:a16="http://schemas.microsoft.com/office/drawing/2014/main" id="{9EFC4F1B-5F9A-47FC-8BE0-EAB706AA66C1}"/>
              </a:ext>
            </a:extLst>
          </p:cNvPr>
          <p:cNvSpPr/>
          <p:nvPr/>
        </p:nvSpPr>
        <p:spPr>
          <a:xfrm>
            <a:off x="6629399" y="2867025"/>
            <a:ext cx="4772025" cy="1447799"/>
          </a:xfrm>
          <a:prstGeom prst="wedgeRoundRectCallout">
            <a:avLst>
              <a:gd name="adj1" fmla="val -51331"/>
              <a:gd name="adj2" fmla="val 64214"/>
              <a:gd name="adj3" fmla="val 16667"/>
            </a:avLst>
          </a:prstGeom>
          <a:solidFill>
            <a:srgbClr val="FFFF00"/>
          </a:solidFill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Các động tác vừa tập vừa rồi giúp các con tạo được các góc như thế nào?</a:t>
            </a:r>
            <a:endParaRPr lang="en-US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9637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1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500" y="0"/>
            <a:ext cx="5204036" cy="720913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FD87DBC-F2CD-4684-8E33-68D9FEFF61B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47469" y="1614122"/>
            <a:ext cx="5688061" cy="4029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2947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1DCEF72-6965-4BF2-A581-F16652B18A1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76399" y="801607"/>
            <a:ext cx="9020175" cy="343300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3B30EA5-D2B0-47AE-B877-E403D1E8CEB9}"/>
              </a:ext>
            </a:extLst>
          </p:cNvPr>
          <p:cNvSpPr txBox="1"/>
          <p:nvPr/>
        </p:nvSpPr>
        <p:spPr>
          <a:xfrm>
            <a:off x="4048125" y="4362450"/>
            <a:ext cx="578167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Tranh</a:t>
            </a:r>
            <a:r>
              <a:rPr lang="en-US" sz="6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6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vẽ</a:t>
            </a:r>
            <a:r>
              <a:rPr lang="en-US" sz="6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6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gì</a:t>
            </a:r>
            <a:r>
              <a:rPr lang="en-US" sz="6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847688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400050"/>
            <a:ext cx="11559975" cy="6153150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33" name="PA_库_文本框 11">
            <a:extLst>
              <a:ext uri="{FF2B5EF4-FFF2-40B4-BE49-F238E27FC236}">
                <a16:creationId xmlns:a16="http://schemas.microsoft.com/office/drawing/2014/main" id="{8A1FB08B-3C17-40B3-B31F-45962DF872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Làm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quen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với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638D6912-0828-486C-B773-0DA064308D4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94294" y="1457192"/>
            <a:ext cx="9792831" cy="35124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4804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3" grpId="0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:a16="http://schemas.microsoft.com/office/drawing/2014/main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góc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không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Cambria" panose="02040503050406030204" pitchFamily="18" charset="0"/>
              <a:ea typeface="Microsoft YaHei UI" panose="020B0503020204020204" pitchFamily="34" charset="-122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EAC9521-3438-41B7-87E8-DBAEE80A4A6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5812" y="2062162"/>
            <a:ext cx="2629520" cy="2976563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3693E33F-AE6F-48B1-9BEF-19B2B7E970B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33800" y="2047874"/>
            <a:ext cx="3985532" cy="2886075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524C097-038D-41F9-A026-898F5E2EC9A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762875" y="2328862"/>
            <a:ext cx="4016738" cy="25669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2353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:a16="http://schemas.microsoft.com/office/drawing/2014/main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Làm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quen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với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ê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ke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680018D-4C09-409D-894D-6EB8BE0DB4B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57374" y="1881187"/>
            <a:ext cx="2409825" cy="339029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6BF730F0-947B-4CEA-B51B-26A6685328C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43574" y="1657349"/>
            <a:ext cx="4638675" cy="36173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0794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utoUpdateAnimBg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:a16="http://schemas.microsoft.com/office/drawing/2014/main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Làm</a:t>
            </a: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quen</a:t>
            </a: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với</a:t>
            </a: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ê </a:t>
            </a: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ke</a:t>
            </a: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680018D-4C09-409D-894D-6EB8BE0DB4B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57374" y="1881187"/>
            <a:ext cx="2409825" cy="339029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6BF730F0-947B-4CEA-B51B-26A6685328C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43574" y="1657349"/>
            <a:ext cx="4638675" cy="36173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7185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utoUpdateAnimBg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12</TotalTime>
  <Words>408</Words>
  <Application>Microsoft Office PowerPoint</Application>
  <PresentationFormat>Widescreen</PresentationFormat>
  <Paragraphs>73</Paragraphs>
  <Slides>23</Slides>
  <Notes>23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31" baseType="lpstr">
      <vt:lpstr>等线</vt:lpstr>
      <vt:lpstr>Arial</vt:lpstr>
      <vt:lpstr>Calibri</vt:lpstr>
      <vt:lpstr>Calibri Light</vt:lpstr>
      <vt:lpstr>Cambria</vt:lpstr>
      <vt:lpstr>Times New Roman</vt:lpstr>
      <vt:lpstr>Varela Round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Đào Thị Minh Phượng</dc:creator>
  <cp:lastModifiedBy>Đào Thị Minh Phượng</cp:lastModifiedBy>
  <cp:revision>5</cp:revision>
  <dcterms:created xsi:type="dcterms:W3CDTF">2022-12-09T19:08:31Z</dcterms:created>
  <dcterms:modified xsi:type="dcterms:W3CDTF">2022-12-18T08:22:19Z</dcterms:modified>
</cp:coreProperties>
</file>