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359" r:id="rId3"/>
    <p:sldId id="257" r:id="rId4"/>
    <p:sldId id="360" r:id="rId5"/>
    <p:sldId id="258" r:id="rId6"/>
    <p:sldId id="361" r:id="rId7"/>
    <p:sldId id="259" r:id="rId8"/>
    <p:sldId id="365" r:id="rId9"/>
    <p:sldId id="265" r:id="rId10"/>
    <p:sldId id="270" r:id="rId11"/>
    <p:sldId id="362" r:id="rId12"/>
    <p:sldId id="363" r:id="rId13"/>
    <p:sldId id="366" r:id="rId14"/>
    <p:sldId id="281" r:id="rId15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2100" y="-1140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2" y="2943637"/>
            <a:ext cx="14261545" cy="2031153"/>
          </a:xfrm>
          <a:prstGeom prst="rect">
            <a:avLst/>
          </a:prstGeom>
        </p:spPr>
        <p:txBody>
          <a:bodyPr lIns="150016" tIns="75008" rIns="150016" bIns="7500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3" y="5369613"/>
            <a:ext cx="11744802" cy="2421590"/>
          </a:xfrm>
          <a:prstGeom prst="rect">
            <a:avLst/>
          </a:prstGeom>
        </p:spPr>
        <p:txBody>
          <a:bodyPr lIns="150016" tIns="75008" rIns="150016" bIns="75008"/>
          <a:lstStyle>
            <a:lvl1pPr marL="0" indent="0" algn="ctr">
              <a:buNone/>
              <a:defRPr/>
            </a:lvl1pPr>
            <a:lvl2pPr marL="750082" indent="0" algn="ctr">
              <a:buNone/>
              <a:defRPr/>
            </a:lvl2pPr>
            <a:lvl3pPr marL="1500165" indent="0" algn="ctr">
              <a:buNone/>
              <a:defRPr/>
            </a:lvl3pPr>
            <a:lvl4pPr marL="2250247" indent="0" algn="ctr">
              <a:buNone/>
              <a:defRPr/>
            </a:lvl4pPr>
            <a:lvl5pPr marL="3000329" indent="0" algn="ctr">
              <a:buNone/>
              <a:defRPr/>
            </a:lvl5pPr>
            <a:lvl6pPr marL="3750412" indent="0" algn="ctr">
              <a:buNone/>
              <a:defRPr/>
            </a:lvl6pPr>
            <a:lvl7pPr marL="4500494" indent="0" algn="ctr">
              <a:buNone/>
              <a:defRPr/>
            </a:lvl7pPr>
            <a:lvl8pPr marL="5250576" indent="0" algn="ctr">
              <a:buNone/>
              <a:defRPr/>
            </a:lvl8pPr>
            <a:lvl9pPr marL="6000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914" y="8629109"/>
            <a:ext cx="3914934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32582" y="8629109"/>
            <a:ext cx="5313125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024440" y="8629109"/>
            <a:ext cx="3914934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fld id="{E5FCC42E-5B58-4DC7-A7A1-80795B37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B23A-C171-42FB-AAB7-7C45C689E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15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4532150" y="3065561"/>
            <a:ext cx="681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 LỚP 4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C88A82-87DC-4CE1-8940-BB40FDD855BB}"/>
              </a:ext>
            </a:extLst>
          </p:cNvPr>
          <p:cNvSpPr txBox="1"/>
          <p:nvPr/>
        </p:nvSpPr>
        <p:spPr>
          <a:xfrm>
            <a:off x="1504755" y="4959698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 smtClean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BÀI: GIỚI </a:t>
            </a: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THIỆU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244" y="1082351"/>
            <a:ext cx="9358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11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32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07641"/>
            <a:ext cx="15939374" cy="726477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/>
              <a:t>A . Phòng họp A có nhiều hơn phòng họp B 9 người </a:t>
            </a:r>
          </a:p>
          <a:p>
            <a:pPr eaLnBrk="1" hangingPunct="1">
              <a:buFontTx/>
              <a:buNone/>
            </a:pPr>
            <a:r>
              <a:rPr lang="en-US" sz="4800" b="1"/>
              <a:t>B . Phòng họp A nhiều hơn phòng họp B 6 người</a:t>
            </a:r>
          </a:p>
          <a:p>
            <a:pPr eaLnBrk="1" hangingPunct="1">
              <a:buFontTx/>
              <a:buNone/>
            </a:pPr>
            <a:r>
              <a:rPr lang="en-US" sz="4800" b="1"/>
              <a:t>C . Phòng họp A ít hơn phòng họp B 6 người </a:t>
            </a:r>
          </a:p>
          <a:p>
            <a:pPr eaLnBrk="1" hangingPunct="1">
              <a:buFontTx/>
              <a:buNone/>
            </a:pPr>
            <a:r>
              <a:rPr lang="en-US" sz="4800" b="1"/>
              <a:t>D . Hai phòng có số người như sau 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380097" y="2889530"/>
            <a:ext cx="1398191" cy="52643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5E762F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4400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100459" y="3895602"/>
            <a:ext cx="978733" cy="631719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5E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6600">
                <a:solidFill>
                  <a:schemeClr val="tx1"/>
                </a:solidFill>
              </a:rPr>
              <a:t>Đ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48875" y="4720346"/>
            <a:ext cx="1677829" cy="737006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6600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045706" y="5477825"/>
            <a:ext cx="1817648" cy="737006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8100" b="1" i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25284" y="-35096"/>
            <a:ext cx="16073367" cy="25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021" tIns="84011" rIns="168021" bIns="84011">
            <a:spAutoFit/>
          </a:bodyPr>
          <a:lstStyle/>
          <a:p>
            <a:pPr eaLnBrk="1" hangingPunct="1"/>
            <a:r>
              <a:rPr lang="en-US" sz="5100" b="1"/>
              <a:t>4. Phòng họp A có 12 dãy ghế, mỗi dãy ghế có 11 người, Phòng họp B có 14 dãy ghế, mỗi dãy ghế có 9 người. Đúng ghi Đ, sai ghi S.</a:t>
            </a:r>
            <a:endParaRPr lang="en-US" sz="5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33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59226" y="1033630"/>
            <a:ext cx="631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479"/>
            <a:ext cx="3076019" cy="3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7915" cy="23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n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851" y="6422479"/>
            <a:ext cx="3396438" cy="3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35" y="-30708"/>
            <a:ext cx="4054753" cy="25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917563" y="756845"/>
            <a:ext cx="5800478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00FF"/>
                </a:solidFill>
              </a:rPr>
              <a:t>Bài</a:t>
            </a:r>
            <a:r>
              <a:rPr lang="en-US" sz="5400" b="1" dirty="0">
                <a:solidFill>
                  <a:srgbClr val="FF00FF"/>
                </a:solidFill>
              </a:rPr>
              <a:t> </a:t>
            </a:r>
            <a:r>
              <a:rPr lang="en-US" sz="5400" b="1" dirty="0" smtClean="0">
                <a:solidFill>
                  <a:srgbClr val="FF00FF"/>
                </a:solidFill>
              </a:rPr>
              <a:t>2</a:t>
            </a:r>
            <a:r>
              <a:rPr lang="en-US" sz="5400" dirty="0" smtClean="0"/>
              <a:t>: </a:t>
            </a:r>
            <a:r>
              <a:rPr lang="en-US" sz="5400" b="1" dirty="0" err="1">
                <a:solidFill>
                  <a:srgbClr val="0000FF"/>
                </a:solidFill>
              </a:rPr>
              <a:t>Tìm</a:t>
            </a:r>
            <a:r>
              <a:rPr lang="en-US" sz="5400" b="1" dirty="0">
                <a:solidFill>
                  <a:srgbClr val="0000FF"/>
                </a:solidFill>
              </a:rPr>
              <a:t> x</a:t>
            </a:r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1048643" y="2368947"/>
            <a:ext cx="14797518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00FF"/>
                </a:solidFill>
              </a:rPr>
              <a:t>a) x : 11 = </a:t>
            </a:r>
            <a:r>
              <a:rPr lang="en-US" sz="5400" b="1" dirty="0" smtClean="0">
                <a:solidFill>
                  <a:srgbClr val="0000FF"/>
                </a:solidFill>
              </a:rPr>
              <a:t>25                                      </a:t>
            </a:r>
            <a:r>
              <a:rPr lang="en-US" sz="5400" b="1" dirty="0">
                <a:solidFill>
                  <a:srgbClr val="0000FF"/>
                </a:solidFill>
              </a:rPr>
              <a:t>b) x : 11 = </a:t>
            </a:r>
            <a:r>
              <a:rPr lang="en-US" sz="5400" b="1" dirty="0" smtClean="0">
                <a:solidFill>
                  <a:srgbClr val="0000FF"/>
                </a:solidFill>
              </a:rPr>
              <a:t>78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25986" name="Text Box 34"/>
          <p:cNvSpPr txBox="1">
            <a:spLocks noChangeArrowheads="1"/>
          </p:cNvSpPr>
          <p:nvPr/>
        </p:nvSpPr>
        <p:spPr bwMode="auto">
          <a:xfrm>
            <a:off x="1830199" y="3399424"/>
            <a:ext cx="4887842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b="1" dirty="0">
                <a:solidFill>
                  <a:srgbClr val="0000FF"/>
                </a:solidFill>
              </a:rPr>
              <a:t>     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0000FF"/>
                </a:solidFill>
              </a:rPr>
              <a:t>25 </a:t>
            </a:r>
            <a:r>
              <a:rPr lang="en-US" sz="5400" b="1" dirty="0">
                <a:solidFill>
                  <a:srgbClr val="0000FF"/>
                </a:solidFill>
              </a:rPr>
              <a:t>x 11</a:t>
            </a:r>
          </a:p>
        </p:txBody>
      </p:sp>
      <p:sp>
        <p:nvSpPr>
          <p:cNvPr id="11273" name="Text Box 35"/>
          <p:cNvSpPr txBox="1">
            <a:spLocks noChangeArrowheads="1"/>
          </p:cNvSpPr>
          <p:nvPr/>
        </p:nvSpPr>
        <p:spPr bwMode="auto">
          <a:xfrm>
            <a:off x="1651614" y="7424895"/>
            <a:ext cx="3169232" cy="5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5988" name="Text Box 36"/>
          <p:cNvSpPr txBox="1">
            <a:spLocks noChangeArrowheads="1"/>
          </p:cNvSpPr>
          <p:nvPr/>
        </p:nvSpPr>
        <p:spPr bwMode="auto">
          <a:xfrm>
            <a:off x="1999424" y="4516672"/>
            <a:ext cx="4756760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/>
              <a:t>  </a:t>
            </a:r>
            <a:r>
              <a:rPr lang="vi-VN" sz="5400" dirty="0"/>
              <a:t>  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FF00FF"/>
                </a:solidFill>
              </a:rPr>
              <a:t>275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1344395" y="3351425"/>
            <a:ext cx="5811229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/>
              <a:t>          </a:t>
            </a:r>
            <a:r>
              <a:rPr lang="vi-VN" sz="5400" dirty="0"/>
              <a:t>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0000FF"/>
                </a:solidFill>
              </a:rPr>
              <a:t>78 </a:t>
            </a:r>
            <a:r>
              <a:rPr lang="en-US" sz="5400" b="1" dirty="0">
                <a:solidFill>
                  <a:srgbClr val="0000FF"/>
                </a:solidFill>
              </a:rPr>
              <a:t>x 11</a:t>
            </a: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12795016" y="4369193"/>
            <a:ext cx="4360608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0000FF"/>
                </a:solidFill>
              </a:rPr>
              <a:t> 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FF00FF"/>
                </a:solidFill>
              </a:rPr>
              <a:t>858</a:t>
            </a:r>
            <a:endParaRPr lang="en-US" sz="5400" b="1" dirty="0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9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4" grpId="0"/>
      <p:bldP spid="125985" grpId="0"/>
      <p:bldP spid="125986" grpId="0"/>
      <p:bldP spid="125988" grpId="0"/>
      <p:bldP spid="1259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678540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000" dirty="0" smtClean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 smtClean="0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 New Roman"/>
              </a:rPr>
              <a:t>B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96894759,C:\Documents and Settings\Chien Thang\Desktop\Giao an  LTK\BGDT - Môn Toán\Tiết 61 -Thùy - LTK\Gốc\Gioi thieu nhan nham so co hai chuso voi 11\Media.ppcx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710</Words>
  <Application>Microsoft Office PowerPoint</Application>
  <PresentationFormat>Custom</PresentationFormat>
  <Paragraphs>111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vuminhhieucp59@gmail.com</cp:lastModifiedBy>
  <cp:revision>37</cp:revision>
  <dcterms:created xsi:type="dcterms:W3CDTF">2015-09-14T06:10:05Z</dcterms:created>
  <dcterms:modified xsi:type="dcterms:W3CDTF">2021-11-29T03:23:35Z</dcterms:modified>
</cp:coreProperties>
</file>