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914" r:id="rId2"/>
    <p:sldId id="7692" r:id="rId3"/>
    <p:sldId id="7698" r:id="rId4"/>
    <p:sldId id="312" r:id="rId5"/>
    <p:sldId id="7714" r:id="rId6"/>
    <p:sldId id="7720" r:id="rId7"/>
    <p:sldId id="7709" r:id="rId8"/>
    <p:sldId id="7722" r:id="rId9"/>
    <p:sldId id="7717" r:id="rId10"/>
    <p:sldId id="768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453" y="2830386"/>
            <a:ext cx="7474344" cy="144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58FBA-B088-CD85-7312-040A5C4B1240}"/>
              </a:ext>
            </a:extLst>
          </p:cNvPr>
          <p:cNvSpPr txBox="1"/>
          <p:nvPr/>
        </p:nvSpPr>
        <p:spPr>
          <a:xfrm>
            <a:off x="2035141" y="4228963"/>
            <a:ext cx="77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7">
            <a:extLst>
              <a:ext uri="{FF2B5EF4-FFF2-40B4-BE49-F238E27FC236}">
                <a16:creationId xmlns:a16="http://schemas.microsoft.com/office/drawing/2014/main" id="{04792782-EDDF-C8CF-E45B-8BFC32290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-25685" y="0"/>
            <a:ext cx="2748833" cy="2437368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id="{E19E2C6B-6E5A-F87E-28C4-5D9074E5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890273" y="0"/>
            <a:ext cx="1299051" cy="3725839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AF6FB88E-A16E-63CD-E1E0-54EC96191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4A629A-3770-71E2-059D-9E02F110F157}"/>
              </a:ext>
            </a:extLst>
          </p:cNvPr>
          <p:cNvSpPr/>
          <p:nvPr/>
        </p:nvSpPr>
        <p:spPr>
          <a:xfrm>
            <a:off x="1348732" y="945575"/>
            <a:ext cx="10191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Thực hành: Đo độ dài mỗi cạnh rồi tính chu vi của hình tam giác, hình tứ giác dưới đây.</a:t>
            </a:r>
          </a:p>
        </p:txBody>
      </p:sp>
      <p:pic>
        <p:nvPicPr>
          <p:cNvPr id="10" name="Picture 2" descr="https://img.loigiaihay.com/picture/2022/0323/bai-2_3.PNG">
            <a:extLst>
              <a:ext uri="{FF2B5EF4-FFF2-40B4-BE49-F238E27FC236}">
                <a16:creationId xmlns:a16="http://schemas.microsoft.com/office/drawing/2014/main" id="{5F3058B0-099A-E23D-A2C2-EFB5368B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65" y="2227997"/>
            <a:ext cx="8369829" cy="24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486239-FAFB-F632-2867-8B4E5FB99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" t="5971" r="73764"/>
          <a:stretch/>
        </p:blipFill>
        <p:spPr>
          <a:xfrm>
            <a:off x="545004" y="779539"/>
            <a:ext cx="870130" cy="797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183975" y="0"/>
            <a:ext cx="3173374" cy="3362991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6" name="Picture 4" descr="https://img.loigiaihay.com/picture/2022/0323/bai-3_3.PNG">
            <a:extLst>
              <a:ext uri="{FF2B5EF4-FFF2-40B4-BE49-F238E27FC236}">
                <a16:creationId xmlns:a16="http://schemas.microsoft.com/office/drawing/2014/main" id="{FA3CF4D7-7C21-3D14-C84E-BE0574A4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25" y="1669030"/>
            <a:ext cx="7379950" cy="41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FB12C-5C87-1E0C-C7DD-9B2AFF5C4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50" t="22703" r="25156" b="63333"/>
          <a:stretch/>
        </p:blipFill>
        <p:spPr>
          <a:xfrm>
            <a:off x="511774" y="-7874"/>
            <a:ext cx="11434763" cy="17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9">
            <a:extLst>
              <a:ext uri="{FF2B5EF4-FFF2-40B4-BE49-F238E27FC236}">
                <a16:creationId xmlns:a16="http://schemas.microsoft.com/office/drawing/2014/main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446ED2-E086-B95E-EA8B-F3472CEE23BC}"/>
              </a:ext>
            </a:extLst>
          </p:cNvPr>
          <p:cNvSpPr/>
          <p:nvPr/>
        </p:nvSpPr>
        <p:spPr>
          <a:xfrm>
            <a:off x="1639489" y="2473744"/>
            <a:ext cx="968733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Bài giải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hoa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4 + 5 + 6 = 15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rau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5 + 6 + 4 + 3 = 18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Đáp số: 15 m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             18 m</a:t>
            </a:r>
          </a:p>
        </p:txBody>
      </p:sp>
      <p:pic>
        <p:nvPicPr>
          <p:cNvPr id="7" name="Picture 4" descr="https://img.loigiaihay.com/picture/2022/0323/bai-3_3.PNG">
            <a:extLst>
              <a:ext uri="{FF2B5EF4-FFF2-40B4-BE49-F238E27FC236}">
                <a16:creationId xmlns:a16="http://schemas.microsoft.com/office/drawing/2014/main" id="{20688487-26BA-9217-2775-08B52941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" y="79938"/>
            <a:ext cx="4299575" cy="23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186</Words>
  <Application>Microsoft Office PowerPoint</Application>
  <PresentationFormat>Widescreen</PresentationFormat>
  <Paragraphs>36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Coiny</vt:lpstr>
      <vt:lpstr>Times New Roman</vt:lpstr>
      <vt:lpstr>UTM Guanine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6</cp:revision>
  <dcterms:created xsi:type="dcterms:W3CDTF">2022-12-11T08:45:15Z</dcterms:created>
  <dcterms:modified xsi:type="dcterms:W3CDTF">2022-12-18T08:28:20Z</dcterms:modified>
</cp:coreProperties>
</file>