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914" r:id="rId2"/>
    <p:sldId id="7692" r:id="rId3"/>
    <p:sldId id="282" r:id="rId4"/>
    <p:sldId id="7695" r:id="rId5"/>
    <p:sldId id="7718" r:id="rId6"/>
    <p:sldId id="7719" r:id="rId7"/>
    <p:sldId id="7698" r:id="rId8"/>
    <p:sldId id="312" r:id="rId9"/>
    <p:sldId id="7714" r:id="rId10"/>
    <p:sldId id="7720" r:id="rId11"/>
    <p:sldId id="7721" r:id="rId12"/>
    <p:sldId id="7709" r:id="rId13"/>
    <p:sldId id="7722" r:id="rId14"/>
    <p:sldId id="7717" r:id="rId15"/>
    <p:sldId id="7685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89-A899-47A9-9E7B-DE74C5AC55E1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FD58-4235-4A58-AE76-6B75DC886B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45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37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7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9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6ACC-3EAB-3D0E-A635-31BCB9BD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519A5-D744-E0DF-B038-B4EEE16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5D68B-261F-1582-5409-45D067AC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AA48B-A6DA-DEDB-AA60-AF798C94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A73B4-A63C-C8F2-85D5-42AD1D57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1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D7A9-C658-9731-22C3-DF056F6A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92262-DD0A-CB0B-E2A2-0E4CE645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DE7D6-A2B6-7F97-5460-7702BE92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61FF3-A577-B02F-E7BC-09FDF641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7DAA2-52E1-2AF8-22A2-1B9316D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950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246B0-B6BE-D806-2DDC-5586A5CC3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24E33-9496-976D-6BB4-334707EF0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DF37A-E46E-A8EF-BD7B-559E5C98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10E65-E8B7-50E2-BBDC-3FAC2239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91C65-D8C1-83CC-6ED7-8AC239A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6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5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881A-483A-BC4C-71E7-2E64EE6A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4DD1C-10F2-A835-7446-4F0C767A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E4AD-E579-F9A0-C166-E38A8B5A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B379A-7FA7-708A-9B64-CA524AC3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3727E-9420-4AF9-FB6E-6E438FE5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1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084D-1DD8-C081-CF34-DD60C308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72425-1ED4-1600-D358-F37F67FD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0263C-D664-135C-4EF4-69063EBB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D1A0F-791B-E760-294C-779CD0B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65D33-EDDA-E8A4-9575-EF7BDA6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82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9883D-0511-388F-EDD6-BEE9671E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90B25-7202-7611-6E05-1AC20FBF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C0627-AEC4-7622-5041-E6A8E80E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B92F-8039-FB58-2DD0-A94EF28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1D7F2-702B-C829-9326-6061B330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22E99-0FEA-8D16-BBB8-B5FD044B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27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E385B-F5CB-9040-BB4A-CAA3D174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7F75E-B1F2-ACE0-72E6-8CE82157A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A1703-7F65-9E31-D849-487AD4488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19F644-7B3B-5580-91B1-618742DE3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3B68CA-D959-30D2-05A3-47A7687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58AE6-BC56-D56C-717B-B359964C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EEF95-28CD-AD0D-92E5-C0F75DAB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FB7E6-8908-9C62-B5DA-58976F0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3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60BE-3A4F-8976-2587-E52FCB63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431742-E553-7757-0D2C-3524BB0F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192BA-FBA7-6235-2B15-D0B81548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29139-5970-ABE9-D1B6-1DABEC5E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4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7042B-0CFA-611F-18A9-56C8EF54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69AE3-F03A-08D2-436F-328B008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1C1DA-379F-9C03-A2BC-547682D0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3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2829-C285-9937-3FF6-96225774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3B2CF-9C13-29A0-4C01-1C8FF3A4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11AFD-BFFC-51E6-FF57-82F924C6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A4D5A-FC9A-D885-F249-55C8F5AF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695F-8C61-2837-A19E-67A3FF18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5EF8F-A059-593D-07C0-9A931AC4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68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66725-F98D-FB3F-04BE-1ADF6441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A70A4D-FFF7-2DCE-9738-0406D8AD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3074C-AA58-8FDF-1564-45C89171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E9059-1A8A-C266-2F38-57D38E09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DBAAE-6FFA-EE27-BBE8-B71B4D9A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C31A4-5643-A5F4-880E-390C67E1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8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538BE-03AD-D6BC-FE2C-18532570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0F7AC-598D-7D56-DCE5-118B4FA7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68BFF-816E-2D8E-F25E-23ACC54C4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5F45-2EDA-4FB4-8E67-D7591D271F82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3AEF6-73B1-AE9B-1F22-0ABF3E085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F8C2F-F208-6232-99B8-26E81A32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1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6DD20-642B-4B32-9A1F-FF806D140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453" y="2830386"/>
            <a:ext cx="74743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981575" y="2638425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DEGH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+ 3 + 3 + 3 = 12 (cm)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E5971-1929-4F90-AC76-FCEC920E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33500"/>
            <a:ext cx="4686300" cy="430530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id="{2C9A8BA1-0D00-BF48-E7BB-DFACE8EB13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84E72C8E-A78D-0E9D-BE67-72E94D6E7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id="{12E00C90-6677-2689-F0D9-3CD28F4AE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 + 30 + 25 + 13 = 103 (mm)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E1307-872F-4975-A4B5-5ED84D0B2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1171575"/>
            <a:ext cx="4010025" cy="436245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id="{4A4D82F0-96FB-3CFF-9B98-68B7E703A6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3C8473F1-D05D-3865-DF3A-57C33F83D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4" name="图片 29">
            <a:extLst>
              <a:ext uri="{FF2B5EF4-FFF2-40B4-BE49-F238E27FC236}">
                <a16:creationId xmlns:a16="http://schemas.microsoft.com/office/drawing/2014/main" id="{FFFD6C4A-0F96-41FC-DF4A-CB605A635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D62D41-2BA8-3DAA-548F-98719C3E36B4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381626" y="1971675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cm + 3 cm + 3 cm = 8 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A2F90-3A37-4AE3-88EE-32CB816CB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595437"/>
            <a:ext cx="4157663" cy="3486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1344C-17CC-48A1-A73D-22F00CEE9793}"/>
              </a:ext>
            </a:extLst>
          </p:cNvPr>
          <p:cNvSpPr/>
          <p:nvPr/>
        </p:nvSpPr>
        <p:spPr>
          <a:xfrm>
            <a:off x="5543550" y="414337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Chu vi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 cm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4829175" y="2095500"/>
            <a:ext cx="7134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cm + 4 cm + 2 cm + 5 cm = 14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11344C-17CC-48A1-A73D-22F00CEE9793}"/>
              </a:ext>
            </a:extLst>
          </p:cNvPr>
          <p:cNvSpPr/>
          <p:nvPr/>
        </p:nvSpPr>
        <p:spPr>
          <a:xfrm>
            <a:off x="5386387" y="395784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MNPQ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A61E9-319C-4AE0-90B8-8998E8F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2286001"/>
            <a:ext cx="4142997" cy="2497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2962275" y="3095625"/>
            <a:ext cx="6724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418344" y="2504741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5"/>
              <a:ext cx="9158172" cy="603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 chu vi của các hình tam giác, hình tứ giác sau: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1E785-DDF1-40A9-90B4-8BB6B1E3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108245"/>
            <a:ext cx="9906000" cy="3334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880FE6-4B57-953F-87DF-721F8A73E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880" r="75028" b="1"/>
          <a:stretch/>
        </p:blipFill>
        <p:spPr>
          <a:xfrm>
            <a:off x="552768" y="634847"/>
            <a:ext cx="834887" cy="842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99ED17-E155-43BE-8025-87400A03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1447800"/>
            <a:ext cx="4162425" cy="3752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+ 4 + 2 = 9 (cm)</a:t>
            </a:r>
          </a:p>
        </p:txBody>
      </p:sp>
      <p:pic>
        <p:nvPicPr>
          <p:cNvPr id="2" name="图片 27">
            <a:extLst>
              <a:ext uri="{FF2B5EF4-FFF2-40B4-BE49-F238E27FC236}">
                <a16:creationId xmlns:a16="http://schemas.microsoft.com/office/drawing/2014/main" id="{CEAAD169-5159-C2CE-E8F5-543D70442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193BEDFE-A79A-6EAD-99A9-6B3A43D58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id="{AF25169A-A6B3-2975-B1F3-883D359E6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276</Words>
  <Application>Microsoft Office PowerPoint</Application>
  <PresentationFormat>Widescreen</PresentationFormat>
  <Paragraphs>50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Coiny</vt:lpstr>
      <vt:lpstr>Times New Roman</vt:lpstr>
      <vt:lpstr>UTM Guanine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5</cp:revision>
  <dcterms:created xsi:type="dcterms:W3CDTF">2022-12-11T08:45:15Z</dcterms:created>
  <dcterms:modified xsi:type="dcterms:W3CDTF">2022-12-18T08:27:56Z</dcterms:modified>
</cp:coreProperties>
</file>