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7613" r:id="rId2"/>
    <p:sldId id="7615" r:id="rId3"/>
    <p:sldId id="7616" r:id="rId4"/>
    <p:sldId id="7634" r:id="rId5"/>
    <p:sldId id="7617" r:id="rId6"/>
    <p:sldId id="7583" r:id="rId7"/>
    <p:sldId id="7635" r:id="rId8"/>
    <p:sldId id="7636" r:id="rId9"/>
    <p:sldId id="7618" r:id="rId10"/>
    <p:sldId id="7619" r:id="rId11"/>
    <p:sldId id="7620" r:id="rId12"/>
    <p:sldId id="7621" r:id="rId13"/>
    <p:sldId id="7606" r:id="rId14"/>
    <p:sldId id="761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4E23B-4783-4EAA-9B1E-5ECC5F4B12F2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B6F3E-FED0-4D0C-ABDA-96F1DAFE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02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845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195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301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587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067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15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156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F36B-51F6-485A-83B9-7C989F9191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03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5112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57369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9479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537531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743185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40531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37460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14713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52221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74099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05807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28696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47241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B52151E3-F6AA-402A-8906-5FBAD4FD668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295274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4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10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5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slide" Target="slide6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5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slide" Target="slide6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emf"/><Relationship Id="rId7" Type="http://schemas.microsoft.com/office/2007/relationships/hdphoto" Target="../media/hdphoto7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8.wdp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8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13374A-ED9B-BCD2-19B9-0D159B60F552}"/>
              </a:ext>
            </a:extLst>
          </p:cNvPr>
          <p:cNvGrpSpPr/>
          <p:nvPr/>
        </p:nvGrpSpPr>
        <p:grpSpPr>
          <a:xfrm>
            <a:off x="22530" y="0"/>
            <a:ext cx="12169470" cy="6858000"/>
            <a:chOff x="22530" y="0"/>
            <a:chExt cx="12169470" cy="6858000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E4A96654-6D78-6054-D670-40E74D792724}"/>
                </a:ext>
              </a:extLst>
            </p:cNvPr>
            <p:cNvSpPr txBox="1"/>
            <p:nvPr/>
          </p:nvSpPr>
          <p:spPr>
            <a:xfrm>
              <a:off x="591407" y="1957902"/>
              <a:ext cx="11723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30" y="0"/>
              <a:ext cx="12169470" cy="6858000"/>
            </a:xfrm>
            <a:prstGeom prst="rect">
              <a:avLst/>
            </a:prstGeom>
          </p:spPr>
        </p:pic>
      </p:grpSp>
      <p:pic>
        <p:nvPicPr>
          <p:cNvPr id="17" name="图片 3">
            <a:extLst>
              <a:ext uri="{FF2B5EF4-FFF2-40B4-BE49-F238E27FC236}">
                <a16:creationId xmlns:a16="http://schemas.microsoft.com/office/drawing/2014/main" id="{57DC500A-8B63-4699-AB8E-9F7FC3118B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81712"/>
            <a:ext cx="12192000" cy="1876288"/>
          </a:xfrm>
          <a:prstGeom prst="rect">
            <a:avLst/>
          </a:prstGeom>
        </p:spPr>
      </p:pic>
      <p:pic>
        <p:nvPicPr>
          <p:cNvPr id="18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A84F981C-1013-4161-B465-E515D32AE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35" y="5352868"/>
            <a:ext cx="3286793" cy="175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8024" y="-204577"/>
            <a:ext cx="2593976" cy="192722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A140F834-C47F-4790-86EB-FBD7F78A5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154" y="5218374"/>
            <a:ext cx="3286793" cy="175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D01FADF6-6FB3-4489-9723-C8A63E4F6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314" y="5402918"/>
            <a:ext cx="3286793" cy="175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40CCC7B9-73D4-425D-A138-E933090A8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201" y="5352868"/>
            <a:ext cx="3286793" cy="175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4A6ABCAA-D40D-4C37-8C3D-4196BF4A6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467" y="5352868"/>
            <a:ext cx="3286793" cy="175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304925" y="526963"/>
            <a:ext cx="9544050" cy="4918849"/>
            <a:chOff x="1462568" y="964746"/>
            <a:chExt cx="8064432" cy="4918849"/>
          </a:xfrm>
        </p:grpSpPr>
        <p:grpSp>
          <p:nvGrpSpPr>
            <p:cNvPr id="2" name="Group 1"/>
            <p:cNvGrpSpPr/>
            <p:nvPr/>
          </p:nvGrpSpPr>
          <p:grpSpPr>
            <a:xfrm>
              <a:off x="1462568" y="974404"/>
              <a:ext cx="8064432" cy="4909191"/>
              <a:chOff x="2337509" y="692955"/>
              <a:chExt cx="8064432" cy="4909191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2337509" y="692955"/>
                <a:ext cx="8064432" cy="4909191"/>
              </a:xfrm>
              <a:prstGeom prst="roundRect">
                <a:avLst>
                  <a:gd name="adj" fmla="val 7547"/>
                </a:avLst>
              </a:prstGeom>
              <a:solidFill>
                <a:srgbClr val="E0FB9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2546158" y="942583"/>
                <a:ext cx="7676535" cy="4304752"/>
              </a:xfrm>
              <a:prstGeom prst="roundRect">
                <a:avLst>
                  <a:gd name="adj" fmla="val 7547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 rot="5400000">
              <a:off x="5127612" y="-1791430"/>
              <a:ext cx="655709" cy="6168062"/>
              <a:chOff x="323528" y="735556"/>
              <a:chExt cx="432048" cy="3672388"/>
            </a:xfrm>
            <a:solidFill>
              <a:srgbClr val="91C908"/>
            </a:solidFill>
          </p:grpSpPr>
          <p:sp>
            <p:nvSpPr>
              <p:cNvPr id="38" name="Oval 37"/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Rounded Rectangle 45"/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9697D3F1-EAD1-4285-8E34-6E939561B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508" y="5312527"/>
            <a:ext cx="3286793" cy="175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>
                        <a14:foregroundMark x1="73721" y1="72707" x2="76047" y2="72036"/>
                        <a14:foregroundMark x1="76512" y1="65101" x2="79767" y2="64653"/>
                        <a14:foregroundMark x1="66512" y1="58613" x2="74651" y2="64430"/>
                        <a14:foregroundMark x1="35814" y1="95302" x2="33953" y2="90157"/>
                        <a14:foregroundMark x1="55814" y1="95078" x2="59070" y2="91946"/>
                        <a14:foregroundMark x1="62093" y1="21477" x2="62326" y2="18345"/>
                        <a14:foregroundMark x1="62791" y1="17897" x2="65349" y2="13870"/>
                        <a14:foregroundMark x1="66279" y1="13423" x2="71163" y2="8949"/>
                        <a14:foregroundMark x1="62558" y1="8725" x2="67209" y2="5593"/>
                        <a14:foregroundMark x1="70465" y1="5145" x2="72326" y2="6040"/>
                        <a14:foregroundMark x1="59535" y1="22148" x2="59535" y2="19016"/>
                        <a14:foregroundMark x1="59535" y1="18568" x2="59767" y2="15213"/>
                        <a14:backgroundMark x1="37209" y1="40045" x2="45581" y2="36689"/>
                        <a14:backgroundMark x1="63488" y1="13647" x2="65814" y2="10067"/>
                        <a14:backgroundMark x1="68837" y1="19911" x2="76047" y2="11186"/>
                        <a14:backgroundMark x1="74419" y1="20358" x2="83953" y2="27517"/>
                        <a14:backgroundMark x1="77209" y1="17002" x2="85116" y2="17002"/>
                        <a14:backgroundMark x1="10930" y1="56823" x2="29070" y2="43177"/>
                        <a14:backgroundMark x1="13721" y1="91946" x2="22326" y2="96421"/>
                        <a14:backgroundMark x1="33256" y1="89262" x2="38837" y2="84787"/>
                        <a14:backgroundMark x1="29070" y1="91946" x2="31395" y2="97987"/>
                        <a14:backgroundMark x1="41628" y1="96868" x2="48605" y2="87025"/>
                        <a14:backgroundMark x1="49302" y1="96421" x2="60000" y2="97763"/>
                        <a14:backgroundMark x1="57209" y1="81655" x2="66512" y2="90157"/>
                        <a14:backgroundMark x1="78605" y1="11409" x2="79767" y2="17002"/>
                        <a14:backgroundMark x1="73721" y1="2461" x2="79070" y2="5817"/>
                        <a14:backgroundMark x1="61628" y1="14318" x2="61628" y2="17226"/>
                        <a14:backgroundMark x1="61163" y1="17897" x2="61395" y2="20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575" y="4698708"/>
            <a:ext cx="2018641" cy="209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7331">
                        <a14:foregroundMark x1="56515" y1="90084" x2="58085" y2="84370"/>
                        <a14:backgroundMark x1="28414" y1="54286" x2="31083" y2="54790"/>
                        <a14:backgroundMark x1="34851" y1="52437" x2="40659" y2="49244"/>
                        <a14:backgroundMark x1="3768" y1="11092" x2="10675" y2="8403"/>
                        <a14:backgroundMark x1="21664" y1="3697" x2="27002" y2="10420"/>
                        <a14:backgroundMark x1="45369" y1="16134" x2="49608" y2="22689"/>
                        <a14:backgroundMark x1="69702" y1="26555" x2="78022" y2="29916"/>
                        <a14:backgroundMark x1="40188" y1="10924" x2="46154" y2="14958"/>
                        <a14:backgroundMark x1="4867" y1="5210" x2="6279" y2="672"/>
                        <a14:backgroundMark x1="7692" y1="4706" x2="10047" y2="3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919" y="4204311"/>
            <a:ext cx="2791604" cy="2607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8142A0-00C1-4FE5-A41D-303B5F00A2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129" y="2465021"/>
            <a:ext cx="10992041" cy="1127858"/>
          </a:xfrm>
          <a:prstGeom prst="rect">
            <a:avLst/>
          </a:prstGeom>
        </p:spPr>
      </p:pic>
      <p:pic>
        <p:nvPicPr>
          <p:cNvPr id="59" name="Hình ảnh 17">
            <a:extLst>
              <a:ext uri="{FF2B5EF4-FFF2-40B4-BE49-F238E27FC236}">
                <a16:creationId xmlns:a16="http://schemas.microsoft.com/office/drawing/2014/main" id="{29FBCC6A-5040-44EA-9B54-58C79ADA2E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534986">
            <a:off x="2133098" y="1357465"/>
            <a:ext cx="1268216" cy="106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8A35C7-B496-4628-ABAD-48DC1822B8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6083" y="3618686"/>
            <a:ext cx="204843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057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5" fill="hold">
                                          <p:stCondLst>
                                            <p:cond delay="1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5" fill="hold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5" fill="hold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5" fill="hold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750"/>
            <a:ext cx="12192000" cy="6888750"/>
          </a:xfrm>
          <a:prstGeom prst="rect">
            <a:avLst/>
          </a:prstGeom>
        </p:spPr>
      </p:pic>
      <p:pic>
        <p:nvPicPr>
          <p:cNvPr id="17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6C14E14-0C83-42AD-94A5-F525D9517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8289" y="6257583"/>
            <a:ext cx="1331400" cy="7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67" y="1219696"/>
            <a:ext cx="5363334" cy="467074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825" y="1257796"/>
            <a:ext cx="6267450" cy="4670741"/>
          </a:xfrm>
          <a:prstGeom prst="rect">
            <a:avLst/>
          </a:prstGeom>
        </p:spPr>
      </p:pic>
      <p:sp>
        <p:nvSpPr>
          <p:cNvPr id="100" name="Text Box 10"/>
          <p:cNvSpPr txBox="1">
            <a:spLocks noChangeArrowheads="1"/>
          </p:cNvSpPr>
          <p:nvPr/>
        </p:nvSpPr>
        <p:spPr bwMode="auto">
          <a:xfrm>
            <a:off x="424363" y="1891419"/>
            <a:ext cx="3414212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25 – 15 : 5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10">
            <a:extLst>
              <a:ext uri="{FF2B5EF4-FFF2-40B4-BE49-F238E27FC236}">
                <a16:creationId xmlns:a16="http://schemas.microsoft.com/office/drawing/2014/main" id="{F1361E9D-6260-4451-B81F-05E563AC1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313" y="1891419"/>
            <a:ext cx="3414212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25 - 3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10">
            <a:extLst>
              <a:ext uri="{FF2B5EF4-FFF2-40B4-BE49-F238E27FC236}">
                <a16:creationId xmlns:a16="http://schemas.microsoft.com/office/drawing/2014/main" id="{861518F5-A041-4EB9-A3C4-1581E0429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313" y="2605794"/>
            <a:ext cx="3414212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22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10">
            <a:extLst>
              <a:ext uri="{FF2B5EF4-FFF2-40B4-BE49-F238E27FC236}">
                <a16:creationId xmlns:a16="http://schemas.microsoft.com/office/drawing/2014/main" id="{32846C02-ED4D-45BC-B725-0FEE47836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38" y="3463044"/>
            <a:ext cx="3414212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+ 8 : 2 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10">
            <a:extLst>
              <a:ext uri="{FF2B5EF4-FFF2-40B4-BE49-F238E27FC236}">
                <a16:creationId xmlns:a16="http://schemas.microsoft.com/office/drawing/2014/main" id="{7F2620EA-B631-4056-8174-AF0537C91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063" y="3434469"/>
            <a:ext cx="3414212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40 + 4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 Box 10">
            <a:extLst>
              <a:ext uri="{FF2B5EF4-FFF2-40B4-BE49-F238E27FC236}">
                <a16:creationId xmlns:a16="http://schemas.microsoft.com/office/drawing/2014/main" id="{457C5F32-0719-483A-87CB-B506FD5E8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8013" y="4110744"/>
            <a:ext cx="3414212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44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10">
            <a:extLst>
              <a:ext uri="{FF2B5EF4-FFF2-40B4-BE49-F238E27FC236}">
                <a16:creationId xmlns:a16="http://schemas.microsoft.com/office/drawing/2014/main" id="{1DA4A340-03DA-484F-BAB5-D755F2BF2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787" y="1919994"/>
            <a:ext cx="4166687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101 x (16 -7)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10">
            <a:extLst>
              <a:ext uri="{FF2B5EF4-FFF2-40B4-BE49-F238E27FC236}">
                <a16:creationId xmlns:a16="http://schemas.microsoft.com/office/drawing/2014/main" id="{075783BF-DCD9-4B98-8AA7-5E20C53AF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7887" y="1910469"/>
            <a:ext cx="4166687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101 x 9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10">
            <a:extLst>
              <a:ext uri="{FF2B5EF4-FFF2-40B4-BE49-F238E27FC236}">
                <a16:creationId xmlns:a16="http://schemas.microsoft.com/office/drawing/2014/main" id="{29DB3CF7-22A1-4686-9FAB-967FBAE40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6937" y="2615319"/>
            <a:ext cx="4166687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909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10">
            <a:extLst>
              <a:ext uri="{FF2B5EF4-FFF2-40B4-BE49-F238E27FC236}">
                <a16:creationId xmlns:a16="http://schemas.microsoft.com/office/drawing/2014/main" id="{70E0BB95-E96B-4D23-A161-669652892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75" y="3310644"/>
            <a:ext cx="4019549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48 : ( 8 : 2 )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10">
            <a:extLst>
              <a:ext uri="{FF2B5EF4-FFF2-40B4-BE49-F238E27FC236}">
                <a16:creationId xmlns:a16="http://schemas.microsoft.com/office/drawing/2014/main" id="{25D85C84-31A3-4730-A6E5-2AC471E99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6412" y="3348744"/>
            <a:ext cx="4166687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48 : 4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 Box 10">
            <a:extLst>
              <a:ext uri="{FF2B5EF4-FFF2-40B4-BE49-F238E27FC236}">
                <a16:creationId xmlns:a16="http://schemas.microsoft.com/office/drawing/2014/main" id="{B8451A49-EDBA-42CF-B220-BB3F86E03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4512" y="3996444"/>
            <a:ext cx="4166687" cy="98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12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13745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5DA3E804-3106-4D49-B518-C9EEBB6B3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67" name="Rectangle: Folded Corner 66">
            <a:extLst>
              <a:ext uri="{FF2B5EF4-FFF2-40B4-BE49-F238E27FC236}">
                <a16:creationId xmlns:a16="http://schemas.microsoft.com/office/drawing/2014/main" id="{45C8DC87-EEA5-4C9E-831C-B68879CD16F0}"/>
              </a:ext>
            </a:extLst>
          </p:cNvPr>
          <p:cNvSpPr/>
          <p:nvPr/>
        </p:nvSpPr>
        <p:spPr>
          <a:xfrm>
            <a:off x="513592" y="1362075"/>
            <a:ext cx="10880922" cy="5353050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sp>
        <p:nvSpPr>
          <p:cNvPr id="68" name="Rectangle 3">
            <a:extLst>
              <a:ext uri="{FF2B5EF4-FFF2-40B4-BE49-F238E27FC236}">
                <a16:creationId xmlns:a16="http://schemas.microsoft.com/office/drawing/2014/main" id="{15A4C8B6-D4A9-4B28-8BCD-5A8A5B487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10" y="155756"/>
            <a:ext cx="1092207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486EA5A5-8F63-4984-AC73-36455C310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8289" y="6257583"/>
            <a:ext cx="1331400" cy="7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 Box 10">
            <a:extLst>
              <a:ext uri="{FF2B5EF4-FFF2-40B4-BE49-F238E27FC236}">
                <a16:creationId xmlns:a16="http://schemas.microsoft.com/office/drawing/2014/main" id="{2473A623-E11D-4F15-8857-204DABC9B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365" y="142875"/>
            <a:ext cx="10648950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Đọc tên các chữ tương ứng trên các đồ vật sau theo thứ tự từ đồ vật chứa ít nước nhất đến đồ vật chứa nhiều nước nhất.</a:t>
            </a:r>
            <a:endParaRPr kumimoji="0" lang="vi-V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E3B3DF-0BE0-4C75-B402-279777FEF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0650" y="1495425"/>
            <a:ext cx="8963025" cy="28470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C8698-C201-44F0-A77F-1109B1A176F4}"/>
              </a:ext>
            </a:extLst>
          </p:cNvPr>
          <p:cNvSpPr txBox="1"/>
          <p:nvPr/>
        </p:nvSpPr>
        <p:spPr>
          <a:xfrm>
            <a:off x="1603311" y="4464873"/>
            <a:ext cx="94392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a) Đổi 1 ℓ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= 1 000 ml</a:t>
            </a:r>
          </a:p>
          <a:p>
            <a:pPr algn="just"/>
            <a:r>
              <a:rPr lang="vi-VN" sz="32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Ta có 179 ml &lt; 590 ml &lt; 650 ml &lt; 1 000 ml</a:t>
            </a:r>
          </a:p>
          <a:p>
            <a:pPr algn="just"/>
            <a:r>
              <a:rPr lang="vi-VN" sz="32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Thứ tự 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đồ vật chứa ít nước nhất đến đồ vật chứa nhiều nước nhất là D, B, A, C.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3808462-3081-166A-A289-5A7D65C611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t="8910" r="85671" b="74672"/>
          <a:stretch/>
        </p:blipFill>
        <p:spPr>
          <a:xfrm>
            <a:off x="237866" y="274069"/>
            <a:ext cx="836548" cy="8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742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997275" y="271130"/>
            <a:ext cx="11202159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spcBef>
                <a:spcPct val="50000"/>
              </a:spcBef>
            </a:pPr>
            <a:r>
              <a:rPr lang="vi-VN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Tổng lượng nước trong 2 cốc B và D là bao nhiêu mi-li-lít?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: Folded Corner 1">
            <a:extLst>
              <a:ext uri="{FF2B5EF4-FFF2-40B4-BE49-F238E27FC236}">
                <a16:creationId xmlns:a16="http://schemas.microsoft.com/office/drawing/2014/main" id="{87EE6279-D6A6-4525-BB9D-FE96343F90CC}"/>
              </a:ext>
            </a:extLst>
          </p:cNvPr>
          <p:cNvSpPr/>
          <p:nvPr/>
        </p:nvSpPr>
        <p:spPr>
          <a:xfrm>
            <a:off x="152307" y="1089821"/>
            <a:ext cx="11905014" cy="5534263"/>
          </a:xfrm>
          <a:prstGeom prst="foldedCorner">
            <a:avLst>
              <a:gd name="adj" fmla="val 9084"/>
            </a:avLst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1C2744E-B56E-4826-8BBC-A3BF1FD48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900" y="1219200"/>
            <a:ext cx="8963025" cy="284707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4DB398-C114-4B80-B556-54B5799D2111}"/>
              </a:ext>
            </a:extLst>
          </p:cNvPr>
          <p:cNvSpPr txBox="1"/>
          <p:nvPr/>
        </p:nvSpPr>
        <p:spPr>
          <a:xfrm>
            <a:off x="1857375" y="4391025"/>
            <a:ext cx="8810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 lượng nước trong 2 cốc B và D 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590 + 179 = 769 (ml)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769 ml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191E3E41-F200-D825-470D-FFC36B670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t="8910" r="85671" b="74672"/>
          <a:stretch/>
        </p:blipFill>
        <p:spPr>
          <a:xfrm>
            <a:off x="152307" y="138345"/>
            <a:ext cx="842321" cy="83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3836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0" y="0"/>
            <a:ext cx="12169470" cy="6858000"/>
          </a:xfrm>
          <a:prstGeom prst="rect">
            <a:avLst/>
          </a:prstGeom>
        </p:spPr>
      </p:pic>
      <p:grpSp>
        <p:nvGrpSpPr>
          <p:cNvPr id="3" name="组合 30">
            <a:extLst>
              <a:ext uri="{FF2B5EF4-FFF2-40B4-BE49-F238E27FC236}">
                <a16:creationId xmlns:a16="http://schemas.microsoft.com/office/drawing/2014/main" id="{9BD29C4D-6855-48C0-9657-25D02B3FFA91}"/>
              </a:ext>
            </a:extLst>
          </p:cNvPr>
          <p:cNvGrpSpPr>
            <a:grpSpLocks/>
          </p:cNvGrpSpPr>
          <p:nvPr/>
        </p:nvGrpSpPr>
        <p:grpSpPr bwMode="auto">
          <a:xfrm>
            <a:off x="2925685" y="2184565"/>
            <a:ext cx="6340630" cy="1200329"/>
            <a:chOff x="3227605" y="622355"/>
            <a:chExt cx="6340177" cy="1253373"/>
          </a:xfrm>
        </p:grpSpPr>
        <p:sp>
          <p:nvSpPr>
            <p:cNvPr id="5" name="矩形: 圆角 14">
              <a:extLst>
                <a:ext uri="{FF2B5EF4-FFF2-40B4-BE49-F238E27FC236}">
                  <a16:creationId xmlns:a16="http://schemas.microsoft.com/office/drawing/2014/main" id="{7D2B40E8-EFDD-4082-9EF5-362D32EBE92F}"/>
                </a:ext>
              </a:extLst>
            </p:cNvPr>
            <p:cNvSpPr/>
            <p:nvPr/>
          </p:nvSpPr>
          <p:spPr>
            <a:xfrm>
              <a:off x="3227605" y="814592"/>
              <a:ext cx="6340177" cy="1050925"/>
            </a:xfrm>
            <a:prstGeom prst="roundRect">
              <a:avLst/>
            </a:prstGeom>
            <a:solidFill>
              <a:srgbClr val="FDE1A9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文本框 15">
              <a:extLst>
                <a:ext uri="{FF2B5EF4-FFF2-40B4-BE49-F238E27FC236}">
                  <a16:creationId xmlns:a16="http://schemas.microsoft.com/office/drawing/2014/main" id="{5FB7AEC1-7A74-4621-BF8C-912B0D4F43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7987" y="622355"/>
              <a:ext cx="4637445" cy="1253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7号-温暖童稚体" panose="00000500000000000000" pitchFamily="2" charset="-122"/>
                  <a:cs typeface="Times New Roman" panose="02020603050405020304" pitchFamily="18" charset="0"/>
                </a:rPr>
                <a:t>Dặn dò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8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178C2435-60E2-4A82-9CFA-0EB23209C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616" y="5778728"/>
            <a:ext cx="2477633" cy="13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EFEC8-9C99-44F8-B103-96ACD9BB8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7" b="99631" l="9140" r="93548">
                        <a14:foregroundMark x1="36559" y1="30996" x2="39785" y2="43542"/>
                        <a14:foregroundMark x1="40323" y1="30627" x2="37097" y2="25461"/>
                        <a14:foregroundMark x1="40860" y1="29889" x2="43011" y2="35793"/>
                        <a14:foregroundMark x1="41398" y1="35793" x2="41935" y2="36900"/>
                        <a14:foregroundMark x1="40860" y1="28413" x2="50000" y2="37638"/>
                        <a14:foregroundMark x1="36559" y1="28782" x2="40860" y2="48708"/>
                        <a14:foregroundMark x1="40860" y1="48708" x2="41398" y2="48708"/>
                        <a14:foregroundMark x1="36559" y1="28413" x2="33871" y2="46125"/>
                        <a14:foregroundMark x1="37634" y1="27675" x2="29032" y2="43542"/>
                        <a14:foregroundMark x1="31720" y1="28413" x2="27957" y2="35424"/>
                        <a14:foregroundMark x1="69355" y1="28782" x2="67742" y2="46494"/>
                        <a14:foregroundMark x1="65054" y1="32472" x2="70430" y2="46863"/>
                        <a14:foregroundMark x1="73118" y1="27306" x2="75269" y2="41328"/>
                        <a14:foregroundMark x1="78495" y1="29520" x2="81183" y2="45018"/>
                        <a14:foregroundMark x1="29177" y1="98143" x2="29032" y2="99631"/>
                        <a14:foregroundMark x1="30108" y1="88561" x2="29791" y2="91833"/>
                        <a14:foregroundMark x1="31720" y1="91144" x2="32796" y2="97786"/>
                        <a14:foregroundMark x1="77419" y1="10332" x2="79056" y2="10591"/>
                        <a14:backgroundMark x1="29017" y1="98073" x2="29032" y2="98155"/>
                        <a14:backgroundMark x1="64516" y1="1476" x2="45699" y2="13653"/>
                        <a14:backgroundMark x1="92057" y1="11938" x2="94624" y2="12546"/>
                        <a14:backgroundMark x1="76882" y1="12546" x2="93011" y2="15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91115" y="4616363"/>
            <a:ext cx="1363310" cy="1874254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84328EC5-3009-4668-B511-A2C1B9549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130475" y="-27741"/>
            <a:ext cx="2740879" cy="192722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54162FC3-CBCD-4C54-945D-7971520E47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7" b="99631" l="9140" r="93548">
                        <a14:foregroundMark x1="36559" y1="30996" x2="39785" y2="43542"/>
                        <a14:foregroundMark x1="40323" y1="30627" x2="37097" y2="25461"/>
                        <a14:foregroundMark x1="40860" y1="29889" x2="43011" y2="35793"/>
                        <a14:foregroundMark x1="41398" y1="35793" x2="41935" y2="36900"/>
                        <a14:foregroundMark x1="40860" y1="28413" x2="50000" y2="37638"/>
                        <a14:foregroundMark x1="36559" y1="28782" x2="40860" y2="48708"/>
                        <a14:foregroundMark x1="40860" y1="48708" x2="41398" y2="48708"/>
                        <a14:foregroundMark x1="36559" y1="28413" x2="33871" y2="46125"/>
                        <a14:foregroundMark x1="37634" y1="27675" x2="29032" y2="43542"/>
                        <a14:foregroundMark x1="31720" y1="28413" x2="27957" y2="35424"/>
                        <a14:foregroundMark x1="69355" y1="28782" x2="67742" y2="46494"/>
                        <a14:foregroundMark x1="65054" y1="32472" x2="70430" y2="46863"/>
                        <a14:foregroundMark x1="73118" y1="27306" x2="75269" y2="41328"/>
                        <a14:foregroundMark x1="78495" y1="29520" x2="81183" y2="45018"/>
                        <a14:foregroundMark x1="29177" y1="98143" x2="29032" y2="99631"/>
                        <a14:foregroundMark x1="30108" y1="88561" x2="29791" y2="91833"/>
                        <a14:foregroundMark x1="31720" y1="91144" x2="32796" y2="97786"/>
                        <a14:foregroundMark x1="77419" y1="10332" x2="79056" y2="10591"/>
                        <a14:backgroundMark x1="29017" y1="98073" x2="29032" y2="98155"/>
                        <a14:backgroundMark x1="64516" y1="1476" x2="45699" y2="13653"/>
                        <a14:backgroundMark x1="92057" y1="11938" x2="94624" y2="12546"/>
                        <a14:backgroundMark x1="76882" y1="12546" x2="93011" y2="15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635" y="4605569"/>
            <a:ext cx="1520155" cy="2214850"/>
          </a:xfrm>
          <a:prstGeom prst="rect">
            <a:avLst/>
          </a:prstGeom>
        </p:spPr>
      </p:pic>
      <p:pic>
        <p:nvPicPr>
          <p:cNvPr id="9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8A6AA70E-733D-4709-9A21-42D82B467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3985" y="5805078"/>
            <a:ext cx="2232195" cy="119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267236"/>
      </p:ext>
    </p:extLst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Snow Landscape Vector For Free Download | Free Vector">
            <a:extLst>
              <a:ext uri="{FF2B5EF4-FFF2-40B4-BE49-F238E27FC236}">
                <a16:creationId xmlns:a16="http://schemas.microsoft.com/office/drawing/2014/main" id="{B213DED7-D1E8-4645-B699-FB72C5EFB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1896" r="1081" b="23222"/>
          <a:stretch/>
        </p:blipFill>
        <p:spPr bwMode="auto">
          <a:xfrm>
            <a:off x="0" y="-11957"/>
            <a:ext cx="12192000" cy="686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2E531C-2548-4F46-91EE-6335D1E2D3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4546469" y="3480290"/>
            <a:ext cx="1952787" cy="2449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5BB2EE-8E45-424B-B468-6CF5F24FC0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2360133" y="3141187"/>
            <a:ext cx="2186336" cy="29208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0C5183-3DF7-4565-BDE4-D0388EB44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4567" y="2013898"/>
            <a:ext cx="1007146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71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77736" y="-1046445"/>
            <a:ext cx="6950485" cy="2933410"/>
            <a:chOff x="-77736" y="-1046445"/>
            <a:chExt cx="6950485" cy="29334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7736" y="-1046445"/>
              <a:ext cx="6950485" cy="293341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EC7235-D9B4-BAB5-129D-128EC8617C29}"/>
                </a:ext>
              </a:extLst>
            </p:cNvPr>
            <p:cNvSpPr txBox="1"/>
            <p:nvPr/>
          </p:nvSpPr>
          <p:spPr>
            <a:xfrm>
              <a:off x="287272" y="778161"/>
              <a:ext cx="52679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KHỞI ĐỘNG</a:t>
              </a:r>
            </a:p>
          </p:txBody>
        </p:sp>
      </p:grpSp>
      <p:pic>
        <p:nvPicPr>
          <p:cNvPr id="3" name="cute + soft aesthetic sound effects pack 2021 (no copyrigh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69799" y="-1"/>
            <a:ext cx="778161" cy="778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71656E-CB18-4C60-ADEC-8C9F0A90D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4985" y="1648446"/>
            <a:ext cx="9693480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225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8614" y="0"/>
            <a:ext cx="12512843" cy="6858001"/>
            <a:chOff x="-128614" y="0"/>
            <a:chExt cx="12512843" cy="685800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9787B99-D1AD-481E-9F8B-8311FC9F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33"/>
            <a:stretch/>
          </p:blipFill>
          <p:spPr>
            <a:xfrm>
              <a:off x="0" y="0"/>
              <a:ext cx="12192000" cy="685800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9787B99-D1AD-481E-9F8B-8311FC9F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78889" l="39375" r="93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00" r="6070" b="44166"/>
            <a:stretch/>
          </p:blipFill>
          <p:spPr>
            <a:xfrm>
              <a:off x="-128614" y="1641749"/>
              <a:ext cx="12512843" cy="479658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679944" y="149252"/>
            <a:ext cx="9915400" cy="1818968"/>
            <a:chOff x="1679944" y="149252"/>
            <a:chExt cx="9915400" cy="1818968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1679944" y="149252"/>
              <a:ext cx="9915400" cy="1818968"/>
            </a:xfrm>
            <a:prstGeom prst="wedgeRoundRectCallout">
              <a:avLst>
                <a:gd name="adj1" fmla="val -55150"/>
                <a:gd name="adj2" fmla="val 46824"/>
                <a:gd name="adj3" fmla="val 16667"/>
              </a:avLst>
            </a:prstGeom>
            <a:solidFill>
              <a:srgbClr val="FEFBEC"/>
            </a:solidFill>
            <a:ln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 Placeholder 7">
              <a:extLst>
                <a:ext uri="{FF2B5EF4-FFF2-40B4-BE49-F238E27FC236}">
                  <a16:creationId xmlns:a16="http://schemas.microsoft.com/office/drawing/2014/main" id="{E1D58918-D817-9015-8DA2-F9F64741409B}"/>
                </a:ext>
              </a:extLst>
            </p:cNvPr>
            <p:cNvSpPr txBox="1">
              <a:spLocks/>
            </p:cNvSpPr>
            <p:nvPr/>
          </p:nvSpPr>
          <p:spPr>
            <a:xfrm>
              <a:off x="1839432" y="292504"/>
              <a:ext cx="9624981" cy="148018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40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 thứ tự thực hiện tính giá trị của biểu thức có dấu ngoặc đơ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00" name="Picture 99">
            <a:hlinkClick r:id="rId5" action="ppaction://hlinksldjump"/>
            <a:extLst>
              <a:ext uri="{FF2B5EF4-FFF2-40B4-BE49-F238E27FC236}">
                <a16:creationId xmlns:a16="http://schemas.microsoft.com/office/drawing/2014/main" id="{54162FC3-CBCD-4C54-945D-7971520E4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7" b="99631" l="9140" r="93548">
                        <a14:foregroundMark x1="36559" y1="30996" x2="39785" y2="43542"/>
                        <a14:foregroundMark x1="40323" y1="30627" x2="37097" y2="25461"/>
                        <a14:foregroundMark x1="40860" y1="29889" x2="43011" y2="35793"/>
                        <a14:foregroundMark x1="41398" y1="35793" x2="41935" y2="36900"/>
                        <a14:foregroundMark x1="40860" y1="28413" x2="50000" y2="37638"/>
                        <a14:foregroundMark x1="36559" y1="28782" x2="40860" y2="48708"/>
                        <a14:foregroundMark x1="40860" y1="48708" x2="41398" y2="48708"/>
                        <a14:foregroundMark x1="36559" y1="28413" x2="33871" y2="46125"/>
                        <a14:foregroundMark x1="37634" y1="27675" x2="29032" y2="43542"/>
                        <a14:foregroundMark x1="31720" y1="28413" x2="27957" y2="35424"/>
                        <a14:foregroundMark x1="69355" y1="28782" x2="67742" y2="46494"/>
                        <a14:foregroundMark x1="65054" y1="32472" x2="70430" y2="46863"/>
                        <a14:foregroundMark x1="73118" y1="27306" x2="75269" y2="41328"/>
                        <a14:foregroundMark x1="78495" y1="29520" x2="81183" y2="45018"/>
                        <a14:foregroundMark x1="29177" y1="98143" x2="29032" y2="99631"/>
                        <a14:foregroundMark x1="30108" y1="88561" x2="29791" y2="91833"/>
                        <a14:foregroundMark x1="31720" y1="91144" x2="32796" y2="97786"/>
                        <a14:foregroundMark x1="77419" y1="10332" x2="79056" y2="10591"/>
                        <a14:backgroundMark x1="29017" y1="98073" x2="29032" y2="98155"/>
                        <a14:backgroundMark x1="64516" y1="1476" x2="45699" y2="13653"/>
                        <a14:backgroundMark x1="92057" y1="11938" x2="94624" y2="12546"/>
                        <a14:backgroundMark x1="76882" y1="12546" x2="93011" y2="15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289">
            <a:off x="-394745" y="755069"/>
            <a:ext cx="1520155" cy="2214850"/>
          </a:xfrm>
          <a:prstGeom prst="rect">
            <a:avLst/>
          </a:prstGeom>
        </p:spPr>
      </p:pic>
      <p:pic>
        <p:nvPicPr>
          <p:cNvPr id="101" name="Picture 100">
            <a:hlinkClick r:id="rId5" action="ppaction://hlinksldjump"/>
            <a:extLst>
              <a:ext uri="{FF2B5EF4-FFF2-40B4-BE49-F238E27FC236}">
                <a16:creationId xmlns:a16="http://schemas.microsoft.com/office/drawing/2014/main" id="{54162FC3-CBCD-4C54-945D-7971520E4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7" b="99631" l="9140" r="93548">
                        <a14:foregroundMark x1="36559" y1="30996" x2="39785" y2="43542"/>
                        <a14:foregroundMark x1="40323" y1="30627" x2="37097" y2="25461"/>
                        <a14:foregroundMark x1="40860" y1="29889" x2="43011" y2="35793"/>
                        <a14:foregroundMark x1="41398" y1="35793" x2="41935" y2="36900"/>
                        <a14:foregroundMark x1="40860" y1="28413" x2="50000" y2="37638"/>
                        <a14:foregroundMark x1="36559" y1="28782" x2="40860" y2="48708"/>
                        <a14:foregroundMark x1="40860" y1="48708" x2="41398" y2="48708"/>
                        <a14:foregroundMark x1="36559" y1="28413" x2="33871" y2="46125"/>
                        <a14:foregroundMark x1="37634" y1="27675" x2="29032" y2="43542"/>
                        <a14:foregroundMark x1="31720" y1="28413" x2="27957" y2="35424"/>
                        <a14:foregroundMark x1="69355" y1="28782" x2="67742" y2="46494"/>
                        <a14:foregroundMark x1="65054" y1="32472" x2="70430" y2="46863"/>
                        <a14:foregroundMark x1="73118" y1="27306" x2="75269" y2="41328"/>
                        <a14:foregroundMark x1="78495" y1="29520" x2="81183" y2="45018"/>
                        <a14:foregroundMark x1="29177" y1="98143" x2="29032" y2="99631"/>
                        <a14:foregroundMark x1="30108" y1="88561" x2="29791" y2="91833"/>
                        <a14:foregroundMark x1="31720" y1="91144" x2="32796" y2="97786"/>
                        <a14:foregroundMark x1="77419" y1="10332" x2="79056" y2="10591"/>
                        <a14:backgroundMark x1="29017" y1="98073" x2="29032" y2="98155"/>
                        <a14:backgroundMark x1="64516" y1="1476" x2="45699" y2="13653"/>
                        <a14:backgroundMark x1="92057" y1="11938" x2="94624" y2="12546"/>
                        <a14:backgroundMark x1="76882" y1="12546" x2="93011" y2="15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711" flipH="1">
            <a:off x="11058630" y="3629396"/>
            <a:ext cx="1520155" cy="22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897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8614" y="0"/>
            <a:ext cx="12512843" cy="6858001"/>
            <a:chOff x="-128614" y="0"/>
            <a:chExt cx="12512843" cy="685800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9787B99-D1AD-481E-9F8B-8311FC9F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33"/>
            <a:stretch/>
          </p:blipFill>
          <p:spPr>
            <a:xfrm>
              <a:off x="0" y="0"/>
              <a:ext cx="12192000" cy="685800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9787B99-D1AD-481E-9F8B-8311FC9F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78889" l="39375" r="93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00" r="6070" b="44166"/>
            <a:stretch/>
          </p:blipFill>
          <p:spPr>
            <a:xfrm>
              <a:off x="-128614" y="1641749"/>
              <a:ext cx="12512843" cy="479658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679944" y="149252"/>
            <a:ext cx="9915400" cy="1818968"/>
            <a:chOff x="1679944" y="149252"/>
            <a:chExt cx="9915400" cy="1818968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1679944" y="149252"/>
              <a:ext cx="9915400" cy="1818968"/>
            </a:xfrm>
            <a:prstGeom prst="wedgeRoundRectCallout">
              <a:avLst>
                <a:gd name="adj1" fmla="val -55150"/>
                <a:gd name="adj2" fmla="val 46824"/>
                <a:gd name="adj3" fmla="val 16667"/>
              </a:avLst>
            </a:prstGeom>
            <a:solidFill>
              <a:srgbClr val="FEFBEC"/>
            </a:solidFill>
            <a:ln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 Placeholder 7">
              <a:extLst>
                <a:ext uri="{FF2B5EF4-FFF2-40B4-BE49-F238E27FC236}">
                  <a16:creationId xmlns:a16="http://schemas.microsoft.com/office/drawing/2014/main" id="{E1D58918-D817-9015-8DA2-F9F64741409B}"/>
                </a:ext>
              </a:extLst>
            </p:cNvPr>
            <p:cNvSpPr txBox="1">
              <a:spLocks/>
            </p:cNvSpPr>
            <p:nvPr/>
          </p:nvSpPr>
          <p:spPr>
            <a:xfrm>
              <a:off x="1839432" y="292504"/>
              <a:ext cx="9624981" cy="148018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vi-VN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 lại cách tính chu vi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nhật</a:t>
              </a:r>
              <a:r>
                <a:rPr lang="vi-VN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</a:t>
              </a:r>
              <a:r>
                <a:rPr lang="vi-VN" sz="44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hình tứ giác.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00" name="Picture 99">
            <a:hlinkClick r:id="rId5" action="ppaction://hlinksldjump"/>
            <a:extLst>
              <a:ext uri="{FF2B5EF4-FFF2-40B4-BE49-F238E27FC236}">
                <a16:creationId xmlns:a16="http://schemas.microsoft.com/office/drawing/2014/main" id="{54162FC3-CBCD-4C54-945D-7971520E4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7" b="99631" l="9140" r="93548">
                        <a14:foregroundMark x1="36559" y1="30996" x2="39785" y2="43542"/>
                        <a14:foregroundMark x1="40323" y1="30627" x2="37097" y2="25461"/>
                        <a14:foregroundMark x1="40860" y1="29889" x2="43011" y2="35793"/>
                        <a14:foregroundMark x1="41398" y1="35793" x2="41935" y2="36900"/>
                        <a14:foregroundMark x1="40860" y1="28413" x2="50000" y2="37638"/>
                        <a14:foregroundMark x1="36559" y1="28782" x2="40860" y2="48708"/>
                        <a14:foregroundMark x1="40860" y1="48708" x2="41398" y2="48708"/>
                        <a14:foregroundMark x1="36559" y1="28413" x2="33871" y2="46125"/>
                        <a14:foregroundMark x1="37634" y1="27675" x2="29032" y2="43542"/>
                        <a14:foregroundMark x1="31720" y1="28413" x2="27957" y2="35424"/>
                        <a14:foregroundMark x1="69355" y1="28782" x2="67742" y2="46494"/>
                        <a14:foregroundMark x1="65054" y1="32472" x2="70430" y2="46863"/>
                        <a14:foregroundMark x1="73118" y1="27306" x2="75269" y2="41328"/>
                        <a14:foregroundMark x1="78495" y1="29520" x2="81183" y2="45018"/>
                        <a14:foregroundMark x1="29177" y1="98143" x2="29032" y2="99631"/>
                        <a14:foregroundMark x1="30108" y1="88561" x2="29791" y2="91833"/>
                        <a14:foregroundMark x1="31720" y1="91144" x2="32796" y2="97786"/>
                        <a14:foregroundMark x1="77419" y1="10332" x2="79056" y2="10591"/>
                        <a14:backgroundMark x1="29017" y1="98073" x2="29032" y2="98155"/>
                        <a14:backgroundMark x1="64516" y1="1476" x2="45699" y2="13653"/>
                        <a14:backgroundMark x1="92057" y1="11938" x2="94624" y2="12546"/>
                        <a14:backgroundMark x1="76882" y1="12546" x2="93011" y2="15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289">
            <a:off x="-394745" y="755069"/>
            <a:ext cx="1520155" cy="2214850"/>
          </a:xfrm>
          <a:prstGeom prst="rect">
            <a:avLst/>
          </a:prstGeom>
        </p:spPr>
      </p:pic>
      <p:pic>
        <p:nvPicPr>
          <p:cNvPr id="101" name="Picture 100">
            <a:hlinkClick r:id="rId5" action="ppaction://hlinksldjump"/>
            <a:extLst>
              <a:ext uri="{FF2B5EF4-FFF2-40B4-BE49-F238E27FC236}">
                <a16:creationId xmlns:a16="http://schemas.microsoft.com/office/drawing/2014/main" id="{54162FC3-CBCD-4C54-945D-7971520E4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7" b="99631" l="9140" r="93548">
                        <a14:foregroundMark x1="36559" y1="30996" x2="39785" y2="43542"/>
                        <a14:foregroundMark x1="40323" y1="30627" x2="37097" y2="25461"/>
                        <a14:foregroundMark x1="40860" y1="29889" x2="43011" y2="35793"/>
                        <a14:foregroundMark x1="41398" y1="35793" x2="41935" y2="36900"/>
                        <a14:foregroundMark x1="40860" y1="28413" x2="50000" y2="37638"/>
                        <a14:foregroundMark x1="36559" y1="28782" x2="40860" y2="48708"/>
                        <a14:foregroundMark x1="40860" y1="48708" x2="41398" y2="48708"/>
                        <a14:foregroundMark x1="36559" y1="28413" x2="33871" y2="46125"/>
                        <a14:foregroundMark x1="37634" y1="27675" x2="29032" y2="43542"/>
                        <a14:foregroundMark x1="31720" y1="28413" x2="27957" y2="35424"/>
                        <a14:foregroundMark x1="69355" y1="28782" x2="67742" y2="46494"/>
                        <a14:foregroundMark x1="65054" y1="32472" x2="70430" y2="46863"/>
                        <a14:foregroundMark x1="73118" y1="27306" x2="75269" y2="41328"/>
                        <a14:foregroundMark x1="78495" y1="29520" x2="81183" y2="45018"/>
                        <a14:foregroundMark x1="29177" y1="98143" x2="29032" y2="99631"/>
                        <a14:foregroundMark x1="30108" y1="88561" x2="29791" y2="91833"/>
                        <a14:foregroundMark x1="31720" y1="91144" x2="32796" y2="97786"/>
                        <a14:foregroundMark x1="77419" y1="10332" x2="79056" y2="10591"/>
                        <a14:backgroundMark x1="29017" y1="98073" x2="29032" y2="98155"/>
                        <a14:backgroundMark x1="64516" y1="1476" x2="45699" y2="13653"/>
                        <a14:backgroundMark x1="92057" y1="11938" x2="94624" y2="12546"/>
                        <a14:backgroundMark x1="76882" y1="12546" x2="93011" y2="15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711" flipH="1">
            <a:off x="11058630" y="3629396"/>
            <a:ext cx="1520155" cy="22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748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7B99-D1AD-481E-9F8B-8311FC9FB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163" y="-1110240"/>
            <a:ext cx="10529540" cy="5150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2E531C-2548-4F46-91EE-6335D1E2D3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0000" l="9904" r="89936">
                        <a14:foregroundMark x1="46486" y1="59000" x2="49521" y2="67000"/>
                        <a14:foregroundMark x1="49521" y1="67000" x2="55112" y2="70400"/>
                        <a14:foregroundMark x1="55112" y1="70400" x2="57348" y2="70600"/>
                        <a14:foregroundMark x1="43610" y1="9200" x2="41534" y2="9200"/>
                        <a14:backgroundMark x1="66613" y1="70200" x2="76038" y2="71400"/>
                        <a14:backgroundMark x1="61022" y1="69000" x2="60224" y2="77000"/>
                        <a14:backgroundMark x1="60224" y1="77000" x2="61821" y2="85000"/>
                        <a14:backgroundMark x1="61821" y1="85000" x2="67732" y2="87800"/>
                        <a14:backgroundMark x1="67732" y1="87800" x2="74281" y2="7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4827" r="24400" b="8826"/>
          <a:stretch/>
        </p:blipFill>
        <p:spPr>
          <a:xfrm>
            <a:off x="9794879" y="3785953"/>
            <a:ext cx="2176364" cy="2729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5BB2EE-8E45-424B-B468-6CF5F24FC0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800" l="9904" r="89936">
                        <a14:foregroundMark x1="27796" y1="30600" x2="38498" y2="28600"/>
                        <a14:foregroundMark x1="47125" y1="90800" x2="54952" y2="94800"/>
                        <a14:foregroundMark x1="54952" y1="94800" x2="55272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2031"/>
          <a:stretch/>
        </p:blipFill>
        <p:spPr>
          <a:xfrm>
            <a:off x="7931565" y="3540642"/>
            <a:ext cx="2436653" cy="3255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A8F0EB-4B8C-47A7-8F11-AF58340907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002" y="2205158"/>
            <a:ext cx="773649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7865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87EE6279-D6A6-4525-BB9D-FE96343F90CC}"/>
              </a:ext>
            </a:extLst>
          </p:cNvPr>
          <p:cNvSpPr/>
          <p:nvPr/>
        </p:nvSpPr>
        <p:spPr>
          <a:xfrm>
            <a:off x="504067" y="1209917"/>
            <a:ext cx="10880922" cy="5228983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8DF8883-13E8-4F0A-9CF2-30F2AD427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10" y="155756"/>
            <a:ext cx="1092207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pic>
        <p:nvPicPr>
          <p:cNvPr id="17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6C14E14-0C83-42AD-94A5-F525D9517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8289" y="6257583"/>
            <a:ext cx="1331400" cy="7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A192888-1381-4CDF-B972-A1D09699E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297" y="5607472"/>
            <a:ext cx="2632669" cy="14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562210" y="155756"/>
            <a:ext cx="57469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F8C52B-BF5D-4118-891D-12B2241E84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649" y="2007012"/>
            <a:ext cx="10048875" cy="2283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AA964F-8079-FF9A-6C3A-31A58E2DA9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97" t="1780" r="92138" b="85201"/>
          <a:stretch/>
        </p:blipFill>
        <p:spPr>
          <a:xfrm>
            <a:off x="504067" y="8350"/>
            <a:ext cx="1058143" cy="11057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51057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87EE6279-D6A6-4525-BB9D-FE96343F90CC}"/>
              </a:ext>
            </a:extLst>
          </p:cNvPr>
          <p:cNvSpPr/>
          <p:nvPr/>
        </p:nvSpPr>
        <p:spPr>
          <a:xfrm>
            <a:off x="504067" y="142875"/>
            <a:ext cx="11240258" cy="6296025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8DF8883-13E8-4F0A-9CF2-30F2AD427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10" y="155756"/>
            <a:ext cx="1092207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pic>
        <p:nvPicPr>
          <p:cNvPr id="17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6C14E14-0C83-42AD-94A5-F525D9517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8289" y="6257583"/>
            <a:ext cx="1331400" cy="7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A192888-1381-4CDF-B972-A1D09699E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297" y="5607472"/>
            <a:ext cx="2632669" cy="14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6E6111-489E-4104-8F9A-D32CEDA739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680" y="713560"/>
            <a:ext cx="2814946" cy="358221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346A39C-45A0-4978-996C-6EA7A9955292}"/>
              </a:ext>
            </a:extLst>
          </p:cNvPr>
          <p:cNvGrpSpPr/>
          <p:nvPr/>
        </p:nvGrpSpPr>
        <p:grpSpPr>
          <a:xfrm>
            <a:off x="770165" y="1487832"/>
            <a:ext cx="2998425" cy="1676529"/>
            <a:chOff x="9025579" y="2432470"/>
            <a:chExt cx="2554897" cy="16765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C26A1A-E3D0-4CC9-8579-83C6472D3F11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AA46CB-A62A-4B29-ADDF-2D01CDEB875F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26045C-A595-4187-93AB-C0A27FC54582}"/>
                </a:ext>
              </a:extLst>
            </p:cNvPr>
            <p:cNvSpPr txBox="1"/>
            <p:nvPr/>
          </p:nvSpPr>
          <p:spPr>
            <a:xfrm>
              <a:off x="9025579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991433D-F761-4B2C-9369-0732F4E29022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8D2C69D-A262-4C5C-A154-2AE1B105C9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89648" y="4044198"/>
              <a:ext cx="96581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239EA38-7F9A-4878-9780-4A798DAAE916}"/>
              </a:ext>
            </a:extLst>
          </p:cNvPr>
          <p:cNvSpPr txBox="1"/>
          <p:nvPr/>
        </p:nvSpPr>
        <p:spPr>
          <a:xfrm>
            <a:off x="2065685" y="306332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C3E608-1A2C-4A16-81B6-571356BBBD47}"/>
              </a:ext>
            </a:extLst>
          </p:cNvPr>
          <p:cNvSpPr txBox="1"/>
          <p:nvPr/>
        </p:nvSpPr>
        <p:spPr>
          <a:xfrm>
            <a:off x="1695376" y="3070362"/>
            <a:ext cx="280856" cy="93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A26DAFE-36F5-43F1-8F96-540A8455CA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7855" y="723085"/>
            <a:ext cx="2814946" cy="358221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6BE2CC4-58B0-447E-AC0A-0C6D3261985C}"/>
              </a:ext>
            </a:extLst>
          </p:cNvPr>
          <p:cNvGrpSpPr/>
          <p:nvPr/>
        </p:nvGrpSpPr>
        <p:grpSpPr>
          <a:xfrm>
            <a:off x="4350318" y="1497357"/>
            <a:ext cx="3094506" cy="1676529"/>
            <a:chOff x="8935243" y="2432470"/>
            <a:chExt cx="2636767" cy="167652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3899686-2798-4B79-9123-3087D65A6EA3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A65934A-DD19-4BB2-9D87-258C44A9B503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213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5558B0A-C9BB-4C2D-A180-CEEA61BB4FDF}"/>
                </a:ext>
              </a:extLst>
            </p:cNvPr>
            <p:cNvSpPr txBox="1"/>
            <p:nvPr/>
          </p:nvSpPr>
          <p:spPr>
            <a:xfrm>
              <a:off x="8935243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11F2E98-1758-4AD8-8DCF-D60059E6C333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F9A9708-1CD4-48C5-9D43-BFF0A8BF0D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89648" y="4044198"/>
              <a:ext cx="96581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EA58221-0FDB-4F23-B8D4-7A09DB235F69}"/>
              </a:ext>
            </a:extLst>
          </p:cNvPr>
          <p:cNvSpPr txBox="1"/>
          <p:nvPr/>
        </p:nvSpPr>
        <p:spPr>
          <a:xfrm>
            <a:off x="6106767" y="30707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BD9C94-1E30-4EDF-AAAD-AC414B78AAC1}"/>
              </a:ext>
            </a:extLst>
          </p:cNvPr>
          <p:cNvSpPr txBox="1"/>
          <p:nvPr/>
        </p:nvSpPr>
        <p:spPr>
          <a:xfrm>
            <a:off x="5765109" y="30798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CF4781-29D9-455E-9E9B-7DB2467F3DD4}"/>
              </a:ext>
            </a:extLst>
          </p:cNvPr>
          <p:cNvSpPr txBox="1"/>
          <p:nvPr/>
        </p:nvSpPr>
        <p:spPr>
          <a:xfrm>
            <a:off x="5412684" y="307036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7F1EE7C-1082-439D-934A-0E30B13FF4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0205" y="684985"/>
            <a:ext cx="2814946" cy="3582215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ABB0BAD-6D4C-4BA2-8987-7A6660275D0B}"/>
              </a:ext>
            </a:extLst>
          </p:cNvPr>
          <p:cNvGrpSpPr/>
          <p:nvPr/>
        </p:nvGrpSpPr>
        <p:grpSpPr>
          <a:xfrm>
            <a:off x="7899415" y="1459257"/>
            <a:ext cx="3107758" cy="1676529"/>
            <a:chOff x="8923951" y="2432470"/>
            <a:chExt cx="2648059" cy="167652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48EB6EB-90C3-430F-A09C-E5F1A7282F8D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61B65BF-6D34-4809-AF39-F1835348457D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175AEC1-5F9E-4423-835F-AC80D91930DF}"/>
                </a:ext>
              </a:extLst>
            </p:cNvPr>
            <p:cNvSpPr txBox="1"/>
            <p:nvPr/>
          </p:nvSpPr>
          <p:spPr>
            <a:xfrm>
              <a:off x="8923951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03D8AB2-0AD1-4E07-8A63-466233F2C18B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809A635-7503-4207-B93F-293BECF204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89648" y="4044198"/>
              <a:ext cx="96581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3485617-CF4F-4C74-9775-56C9221F3080}"/>
              </a:ext>
            </a:extLst>
          </p:cNvPr>
          <p:cNvSpPr txBox="1"/>
          <p:nvPr/>
        </p:nvSpPr>
        <p:spPr>
          <a:xfrm>
            <a:off x="9669117" y="30422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CB7089F-90D2-4C90-B45D-3AC68BEDCA9B}"/>
              </a:ext>
            </a:extLst>
          </p:cNvPr>
          <p:cNvSpPr txBox="1"/>
          <p:nvPr/>
        </p:nvSpPr>
        <p:spPr>
          <a:xfrm>
            <a:off x="9327459" y="30417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37C88F3-CAF5-4EBF-9F7D-AD296F49D3EF}"/>
              </a:ext>
            </a:extLst>
          </p:cNvPr>
          <p:cNvSpPr txBox="1"/>
          <p:nvPr/>
        </p:nvSpPr>
        <p:spPr>
          <a:xfrm>
            <a:off x="8975034" y="303226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0311084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2" name="Rectangle: Folded Corner 1">
            <a:extLst>
              <a:ext uri="{FF2B5EF4-FFF2-40B4-BE49-F238E27FC236}">
                <a16:creationId xmlns:a16="http://schemas.microsoft.com/office/drawing/2014/main" id="{87EE6279-D6A6-4525-BB9D-FE96343F90CC}"/>
              </a:ext>
            </a:extLst>
          </p:cNvPr>
          <p:cNvSpPr/>
          <p:nvPr/>
        </p:nvSpPr>
        <p:spPr>
          <a:xfrm>
            <a:off x="504067" y="142875"/>
            <a:ext cx="11240258" cy="6296025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8DF8883-13E8-4F0A-9CF2-30F2AD427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10" y="155756"/>
            <a:ext cx="1092207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pic>
        <p:nvPicPr>
          <p:cNvPr id="17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6C14E14-0C83-42AD-94A5-F525D9517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8289" y="6257583"/>
            <a:ext cx="1331400" cy="7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3A192888-1381-4CDF-B972-A1D09699E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297" y="5607472"/>
            <a:ext cx="2632669" cy="14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43">
            <a:extLst>
              <a:ext uri="{FF2B5EF4-FFF2-40B4-BE49-F238E27FC236}">
                <a16:creationId xmlns:a16="http://schemas.microsoft.com/office/drawing/2014/main" id="{98813C39-2501-4507-99FD-1D80A36EC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806" y="1069771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49">
            <a:extLst>
              <a:ext uri="{FF2B5EF4-FFF2-40B4-BE49-F238E27FC236}">
                <a16:creationId xmlns:a16="http://schemas.microsoft.com/office/drawing/2014/main" id="{7E527D7B-A370-42DE-A808-CE74F17F7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062" y="1053306"/>
            <a:ext cx="11212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</p:txBody>
      </p:sp>
      <p:grpSp>
        <p:nvGrpSpPr>
          <p:cNvPr id="40" name="Group 66">
            <a:extLst>
              <a:ext uri="{FF2B5EF4-FFF2-40B4-BE49-F238E27FC236}">
                <a16:creationId xmlns:a16="http://schemas.microsoft.com/office/drawing/2014/main" id="{A676CCAE-2341-435C-BEAD-1281BA3F8118}"/>
              </a:ext>
            </a:extLst>
          </p:cNvPr>
          <p:cNvGrpSpPr>
            <a:grpSpLocks/>
          </p:cNvGrpSpPr>
          <p:nvPr/>
        </p:nvGrpSpPr>
        <p:grpSpPr bwMode="auto">
          <a:xfrm>
            <a:off x="2217153" y="1177584"/>
            <a:ext cx="1090956" cy="1690944"/>
            <a:chOff x="2280" y="1235"/>
            <a:chExt cx="457" cy="775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A6B4CF6-49DF-47EA-93B2-1ACE9C416BB3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F2DF083-EFFE-42C6-9325-A38546E04EA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" y="1235"/>
              <a:ext cx="10" cy="775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3" name="TextBox 36">
            <a:extLst>
              <a:ext uri="{FF2B5EF4-FFF2-40B4-BE49-F238E27FC236}">
                <a16:creationId xmlns:a16="http://schemas.microsoft.com/office/drawing/2014/main" id="{F43D585E-FA03-4DF6-A0EC-16C3E7A12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944" y="1929794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TextBox 39">
            <a:extLst>
              <a:ext uri="{FF2B5EF4-FFF2-40B4-BE49-F238E27FC236}">
                <a16:creationId xmlns:a16="http://schemas.microsoft.com/office/drawing/2014/main" id="{254F030B-9C79-49B0-9414-4AD0C08ED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679" y="1574665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TextBox 36">
            <a:extLst>
              <a:ext uri="{FF2B5EF4-FFF2-40B4-BE49-F238E27FC236}">
                <a16:creationId xmlns:a16="http://schemas.microsoft.com/office/drawing/2014/main" id="{077B0EBF-958D-4BE7-8944-DB52DDD04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130" y="1924227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" name="TextBox 38">
            <a:extLst>
              <a:ext uri="{FF2B5EF4-FFF2-40B4-BE49-F238E27FC236}">
                <a16:creationId xmlns:a16="http://schemas.microsoft.com/office/drawing/2014/main" id="{521B7379-6B79-4AD5-9E2B-E7AF2EDE7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573" y="3252361"/>
            <a:ext cx="285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9" name="TextBox 38">
            <a:extLst>
              <a:ext uri="{FF2B5EF4-FFF2-40B4-BE49-F238E27FC236}">
                <a16:creationId xmlns:a16="http://schemas.microsoft.com/office/drawing/2014/main" id="{68F8FBC5-E817-45F3-9A1C-BF22D6BE8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382" y="2655189"/>
            <a:ext cx="3527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8632AD9-3405-42DC-9370-5614288B4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87" y="2167452"/>
            <a:ext cx="6633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01B9FD-D9F0-4687-86CE-4054CCA007A6}"/>
              </a:ext>
            </a:extLst>
          </p:cNvPr>
          <p:cNvCxnSpPr>
            <a:cxnSpLocks/>
          </p:cNvCxnSpPr>
          <p:nvPr/>
        </p:nvCxnSpPr>
        <p:spPr>
          <a:xfrm>
            <a:off x="1533148" y="2284561"/>
            <a:ext cx="58140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4AAAFB7-D0C3-4602-89CD-03DE7E8F2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688" y="2176977"/>
            <a:ext cx="4877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A36199F-C1AD-40DA-ADA6-4E7CBACF2CF0}"/>
              </a:ext>
            </a:extLst>
          </p:cNvPr>
          <p:cNvCxnSpPr>
            <a:cxnSpLocks/>
          </p:cNvCxnSpPr>
          <p:nvPr/>
        </p:nvCxnSpPr>
        <p:spPr>
          <a:xfrm>
            <a:off x="1647825" y="3398986"/>
            <a:ext cx="6191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43">
            <a:extLst>
              <a:ext uri="{FF2B5EF4-FFF2-40B4-BE49-F238E27FC236}">
                <a16:creationId xmlns:a16="http://schemas.microsoft.com/office/drawing/2014/main" id="{0C816BD6-4C45-4DA2-AC5A-188481230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1331" y="1088821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5" name="TextBox 49">
            <a:extLst>
              <a:ext uri="{FF2B5EF4-FFF2-40B4-BE49-F238E27FC236}">
                <a16:creationId xmlns:a16="http://schemas.microsoft.com/office/drawing/2014/main" id="{41EA053A-6F1A-44C4-ADCF-322C884D9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950" y="1053306"/>
            <a:ext cx="13892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393</a:t>
            </a:r>
          </a:p>
        </p:txBody>
      </p:sp>
      <p:grpSp>
        <p:nvGrpSpPr>
          <p:cNvPr id="66" name="Group 66">
            <a:extLst>
              <a:ext uri="{FF2B5EF4-FFF2-40B4-BE49-F238E27FC236}">
                <a16:creationId xmlns:a16="http://schemas.microsoft.com/office/drawing/2014/main" id="{95D9913D-6402-4568-99A4-4655C54FD40C}"/>
              </a:ext>
            </a:extLst>
          </p:cNvPr>
          <p:cNvGrpSpPr>
            <a:grpSpLocks/>
          </p:cNvGrpSpPr>
          <p:nvPr/>
        </p:nvGrpSpPr>
        <p:grpSpPr bwMode="auto">
          <a:xfrm>
            <a:off x="5627103" y="1177584"/>
            <a:ext cx="1090956" cy="1690944"/>
            <a:chOff x="2280" y="1235"/>
            <a:chExt cx="457" cy="775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6C188AB-2DFB-4914-966A-0A78E1B06455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4A2FF51-0847-4820-BC46-E3A4FF7EC3EB}"/>
                </a:ext>
              </a:extLst>
            </p:cNvPr>
            <p:cNvCxnSpPr>
              <a:cxnSpLocks/>
            </p:cNvCxnSpPr>
            <p:nvPr/>
          </p:nvCxnSpPr>
          <p:spPr>
            <a:xfrm>
              <a:off x="2280" y="1235"/>
              <a:ext cx="10" cy="775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9" name="TextBox 36">
            <a:extLst>
              <a:ext uri="{FF2B5EF4-FFF2-40B4-BE49-F238E27FC236}">
                <a16:creationId xmlns:a16="http://schemas.microsoft.com/office/drawing/2014/main" id="{3176FB47-3663-4602-AE0A-258F4930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9894" y="1929794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624662F7-04BC-48F9-A4D7-C0AF98369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878" y="1546090"/>
            <a:ext cx="4071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1" name="TextBox 36">
            <a:extLst>
              <a:ext uri="{FF2B5EF4-FFF2-40B4-BE49-F238E27FC236}">
                <a16:creationId xmlns:a16="http://schemas.microsoft.com/office/drawing/2014/main" id="{A9B4EFDD-5C56-40D2-AD6F-B9141109D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8080" y="1924227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2" name="TextBox 38">
            <a:extLst>
              <a:ext uri="{FF2B5EF4-FFF2-40B4-BE49-F238E27FC236}">
                <a16:creationId xmlns:a16="http://schemas.microsoft.com/office/drawing/2014/main" id="{881FDB91-C478-45F6-B3A4-DE95B2BFF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3261886"/>
            <a:ext cx="285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3" name="TextBox 38">
            <a:extLst>
              <a:ext uri="{FF2B5EF4-FFF2-40B4-BE49-F238E27FC236}">
                <a16:creationId xmlns:a16="http://schemas.microsoft.com/office/drawing/2014/main" id="{0BFD6597-43C3-4F4F-AD7C-4D72809F9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157" y="2645664"/>
            <a:ext cx="3527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06875EC-72A9-417D-A707-B2B20ABEA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687" y="2157927"/>
            <a:ext cx="6633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5950696-5EF1-435A-9C6A-3F13BE302157}"/>
              </a:ext>
            </a:extLst>
          </p:cNvPr>
          <p:cNvCxnSpPr>
            <a:cxnSpLocks/>
          </p:cNvCxnSpPr>
          <p:nvPr/>
        </p:nvCxnSpPr>
        <p:spPr>
          <a:xfrm>
            <a:off x="4666873" y="2284561"/>
            <a:ext cx="58140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ABAA06B6-AB58-4ECF-9B63-6B4993303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888" y="2148402"/>
            <a:ext cx="4877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12CE126-24B7-47F6-92D8-1A0ED5F65422}"/>
              </a:ext>
            </a:extLst>
          </p:cNvPr>
          <p:cNvCxnSpPr>
            <a:cxnSpLocks/>
          </p:cNvCxnSpPr>
          <p:nvPr/>
        </p:nvCxnSpPr>
        <p:spPr>
          <a:xfrm>
            <a:off x="4829175" y="3398986"/>
            <a:ext cx="8286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38">
            <a:extLst>
              <a:ext uri="{FF2B5EF4-FFF2-40B4-BE49-F238E27FC236}">
                <a16:creationId xmlns:a16="http://schemas.microsoft.com/office/drawing/2014/main" id="{23BD8B2D-DF93-458E-A139-9E8A457C7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4098" y="3271411"/>
            <a:ext cx="285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9" name="TextBox 36">
            <a:extLst>
              <a:ext uri="{FF2B5EF4-FFF2-40B4-BE49-F238E27FC236}">
                <a16:creationId xmlns:a16="http://schemas.microsoft.com/office/drawing/2014/main" id="{25380A68-F4E5-4DCB-9093-062C5284C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880" y="1933752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0" name="TextBox 43">
            <a:extLst>
              <a:ext uri="{FF2B5EF4-FFF2-40B4-BE49-F238E27FC236}">
                <a16:creationId xmlns:a16="http://schemas.microsoft.com/office/drawing/2014/main" id="{187F12A1-E34E-4045-B109-DD1BB4F9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806" y="1117396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1" name="TextBox 49">
            <a:extLst>
              <a:ext uri="{FF2B5EF4-FFF2-40B4-BE49-F238E27FC236}">
                <a16:creationId xmlns:a16="http://schemas.microsoft.com/office/drawing/2014/main" id="{AFA188F7-2C18-4641-81EF-0DED990F6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2425" y="1081881"/>
            <a:ext cx="13892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845</a:t>
            </a:r>
          </a:p>
        </p:txBody>
      </p:sp>
      <p:grpSp>
        <p:nvGrpSpPr>
          <p:cNvPr id="82" name="Group 66">
            <a:extLst>
              <a:ext uri="{FF2B5EF4-FFF2-40B4-BE49-F238E27FC236}">
                <a16:creationId xmlns:a16="http://schemas.microsoft.com/office/drawing/2014/main" id="{852553EC-1B2F-43BD-BFEB-E864507294E5}"/>
              </a:ext>
            </a:extLst>
          </p:cNvPr>
          <p:cNvGrpSpPr>
            <a:grpSpLocks/>
          </p:cNvGrpSpPr>
          <p:nvPr/>
        </p:nvGrpSpPr>
        <p:grpSpPr bwMode="auto">
          <a:xfrm>
            <a:off x="9046578" y="1206159"/>
            <a:ext cx="1090956" cy="1690944"/>
            <a:chOff x="2280" y="1235"/>
            <a:chExt cx="457" cy="775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BFA34EE-0BEF-4799-A4D6-44750A40EC3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3BA39A1-4594-4061-918A-066662BDF9B3}"/>
                </a:ext>
              </a:extLst>
            </p:cNvPr>
            <p:cNvCxnSpPr>
              <a:cxnSpLocks/>
            </p:cNvCxnSpPr>
            <p:nvPr/>
          </p:nvCxnSpPr>
          <p:spPr>
            <a:xfrm>
              <a:off x="2280" y="1235"/>
              <a:ext cx="10" cy="775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5" name="TextBox 36">
            <a:extLst>
              <a:ext uri="{FF2B5EF4-FFF2-40B4-BE49-F238E27FC236}">
                <a16:creationId xmlns:a16="http://schemas.microsoft.com/office/drawing/2014/main" id="{27DA83D4-C40B-4AD1-A409-084ABB0BB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9369" y="1958369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6" name="TextBox 39">
            <a:extLst>
              <a:ext uri="{FF2B5EF4-FFF2-40B4-BE49-F238E27FC236}">
                <a16:creationId xmlns:a16="http://schemas.microsoft.com/office/drawing/2014/main" id="{6F4E5B20-2EF4-4515-936F-34E4E6811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4353" y="1574665"/>
            <a:ext cx="4071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7" name="TextBox 36">
            <a:extLst>
              <a:ext uri="{FF2B5EF4-FFF2-40B4-BE49-F238E27FC236}">
                <a16:creationId xmlns:a16="http://schemas.microsoft.com/office/drawing/2014/main" id="{B445D5D7-F01B-436B-B289-B4A08612B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7555" y="1952802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8" name="TextBox 38">
            <a:extLst>
              <a:ext uri="{FF2B5EF4-FFF2-40B4-BE49-F238E27FC236}">
                <a16:creationId xmlns:a16="http://schemas.microsoft.com/office/drawing/2014/main" id="{692812F3-60F8-4842-A8B4-6498B2F3C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9723" y="3290461"/>
            <a:ext cx="285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9" name="TextBox 38">
            <a:extLst>
              <a:ext uri="{FF2B5EF4-FFF2-40B4-BE49-F238E27FC236}">
                <a16:creationId xmlns:a16="http://schemas.microsoft.com/office/drawing/2014/main" id="{741C0C3B-7119-46F9-B04E-3AAD66C64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2632" y="2674239"/>
            <a:ext cx="3527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5F18815-3049-4390-84E4-AFBE02F1F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0162" y="2186502"/>
            <a:ext cx="6633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0DB77C7-6AB9-4C15-A04C-EC25E4926F86}"/>
              </a:ext>
            </a:extLst>
          </p:cNvPr>
          <p:cNvCxnSpPr>
            <a:cxnSpLocks/>
          </p:cNvCxnSpPr>
          <p:nvPr/>
        </p:nvCxnSpPr>
        <p:spPr>
          <a:xfrm>
            <a:off x="8086348" y="2313136"/>
            <a:ext cx="58140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2E7BCBEB-F7C1-4E2A-BE98-92F7D876B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5363" y="2176977"/>
            <a:ext cx="4877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0F3D496-2663-4871-B8B7-19B61D2C1BB6}"/>
              </a:ext>
            </a:extLst>
          </p:cNvPr>
          <p:cNvCxnSpPr>
            <a:cxnSpLocks/>
          </p:cNvCxnSpPr>
          <p:nvPr/>
        </p:nvCxnSpPr>
        <p:spPr>
          <a:xfrm>
            <a:off x="8248650" y="3427561"/>
            <a:ext cx="8286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38">
            <a:extLst>
              <a:ext uri="{FF2B5EF4-FFF2-40B4-BE49-F238E27FC236}">
                <a16:creationId xmlns:a16="http://schemas.microsoft.com/office/drawing/2014/main" id="{4CEC2ADB-18BB-4BF6-A3E2-FBC8F007B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3573" y="3299986"/>
            <a:ext cx="285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5" name="TextBox 36">
            <a:extLst>
              <a:ext uri="{FF2B5EF4-FFF2-40B4-BE49-F238E27FC236}">
                <a16:creationId xmlns:a16="http://schemas.microsoft.com/office/drawing/2014/main" id="{6B081D6A-0C12-4433-830D-435BC6477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880" y="1943277"/>
            <a:ext cx="38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6" name="TextBox 38">
            <a:extLst>
              <a:ext uri="{FF2B5EF4-FFF2-40B4-BE49-F238E27FC236}">
                <a16:creationId xmlns:a16="http://schemas.microsoft.com/office/drawing/2014/main" id="{56DDE385-C40A-48B1-BD50-08C39123F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1198" y="3833386"/>
            <a:ext cx="285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4523830-761C-4D8F-81EB-2EC3041AB3F8}"/>
              </a:ext>
            </a:extLst>
          </p:cNvPr>
          <p:cNvCxnSpPr>
            <a:cxnSpLocks/>
          </p:cNvCxnSpPr>
          <p:nvPr/>
        </p:nvCxnSpPr>
        <p:spPr>
          <a:xfrm>
            <a:off x="8458200" y="4551511"/>
            <a:ext cx="8286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38">
            <a:extLst>
              <a:ext uri="{FF2B5EF4-FFF2-40B4-BE49-F238E27FC236}">
                <a16:creationId xmlns:a16="http://schemas.microsoft.com/office/drawing/2014/main" id="{E3BAEC6B-1E3F-4B88-87D1-A71721D35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8823" y="4490611"/>
            <a:ext cx="285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BE4FA9-C64D-4E1E-AA24-E080344524D9}"/>
              </a:ext>
            </a:extLst>
          </p:cNvPr>
          <p:cNvSpPr txBox="1"/>
          <p:nvPr/>
        </p:nvSpPr>
        <p:spPr>
          <a:xfrm>
            <a:off x="790575" y="4200525"/>
            <a:ext cx="2686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46 : 2 = 23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8DEFA17-7421-4C32-87E4-7CA309C065C0}"/>
              </a:ext>
            </a:extLst>
          </p:cNvPr>
          <p:cNvSpPr txBox="1"/>
          <p:nvPr/>
        </p:nvSpPr>
        <p:spPr>
          <a:xfrm>
            <a:off x="3995056" y="4135210"/>
            <a:ext cx="3331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393 : 3 = 131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19FF174-7F2E-482B-A774-5AD570DF2FAF}"/>
              </a:ext>
            </a:extLst>
          </p:cNvPr>
          <p:cNvSpPr txBox="1"/>
          <p:nvPr/>
        </p:nvSpPr>
        <p:spPr>
          <a:xfrm>
            <a:off x="7717970" y="5180239"/>
            <a:ext cx="3331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845 : 4 = 211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3321080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3" grpId="0"/>
      <p:bldP spid="45" grpId="0"/>
      <p:bldP spid="46" grpId="0"/>
      <p:bldP spid="58" grpId="0"/>
      <p:bldP spid="59" grpId="0"/>
      <p:bldP spid="61" grpId="0"/>
      <p:bldP spid="62" grpId="0"/>
      <p:bldP spid="64" grpId="0"/>
      <p:bldP spid="65" grpId="0"/>
      <p:bldP spid="69" grpId="0"/>
      <p:bldP spid="70" grpId="0"/>
      <p:bldP spid="71" grpId="0"/>
      <p:bldP spid="72" grpId="0"/>
      <p:bldP spid="73" grpId="0"/>
      <p:bldP spid="74" grpId="0"/>
      <p:bldP spid="76" grpId="0"/>
      <p:bldP spid="78" grpId="0"/>
      <p:bldP spid="79" grpId="0"/>
      <p:bldP spid="80" grpId="0"/>
      <p:bldP spid="81" grpId="0"/>
      <p:bldP spid="85" grpId="0"/>
      <p:bldP spid="86" grpId="0"/>
      <p:bldP spid="87" grpId="0"/>
      <p:bldP spid="88" grpId="0"/>
      <p:bldP spid="89" grpId="0"/>
      <p:bldP spid="90" grpId="0"/>
      <p:bldP spid="92" grpId="0"/>
      <p:bldP spid="94" grpId="0"/>
      <p:bldP spid="95" grpId="0"/>
      <p:bldP spid="96" grpId="0"/>
      <p:bldP spid="98" grpId="0"/>
      <p:bldP spid="13" grpId="0"/>
      <p:bldP spid="99" grpId="0"/>
      <p:bldP spid="1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BFD1EE79-6520-4D8B-A452-134702EBB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00" y="1"/>
            <a:ext cx="12225999" cy="6858000"/>
          </a:xfrm>
          <a:prstGeom prst="rect">
            <a:avLst/>
          </a:prstGeom>
        </p:spPr>
      </p:pic>
      <p:sp>
        <p:nvSpPr>
          <p:cNvPr id="42" name="Rectangle: Folded Corner 41">
            <a:extLst>
              <a:ext uri="{FF2B5EF4-FFF2-40B4-BE49-F238E27FC236}">
                <a16:creationId xmlns:a16="http://schemas.microsoft.com/office/drawing/2014/main" id="{69D08C65-11E5-4B60-8EF4-949D601E241F}"/>
              </a:ext>
            </a:extLst>
          </p:cNvPr>
          <p:cNvSpPr/>
          <p:nvPr/>
        </p:nvSpPr>
        <p:spPr>
          <a:xfrm>
            <a:off x="504067" y="1209917"/>
            <a:ext cx="10880922" cy="5228983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824939CE-8819-4720-9882-F6BD91466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10" y="155756"/>
            <a:ext cx="1092207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pic>
        <p:nvPicPr>
          <p:cNvPr id="44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6AB03C13-C3E9-448B-920C-0D1AA5F8C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8289" y="6257583"/>
            <a:ext cx="1331400" cy="7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lip nghệ thuật Đồ họa mạng di động Minh họa Silhouette Vẽ - phim hoạt hình  hoa cỏ png tải về - Miễn phí trong suốt Xanh png Tải về.">
            <a:extLst>
              <a:ext uri="{FF2B5EF4-FFF2-40B4-BE49-F238E27FC236}">
                <a16:creationId xmlns:a16="http://schemas.microsoft.com/office/drawing/2014/main" id="{60B2F63E-587A-42D9-869B-0E90BB2FC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8" b="90000" l="10000" r="90000">
                        <a14:foregroundMark x1="47000" y1="1458" x2="41667" y2="13125"/>
                        <a14:foregroundMark x1="57000" y1="12708" x2="56444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297" y="5607472"/>
            <a:ext cx="2632669" cy="14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10">
            <a:extLst>
              <a:ext uri="{FF2B5EF4-FFF2-40B4-BE49-F238E27FC236}">
                <a16:creationId xmlns:a16="http://schemas.microsoft.com/office/drawing/2014/main" id="{96B073ED-B9C4-4CAF-A6CA-DF8ED4A7F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47485"/>
            <a:ext cx="78295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A9822F-0E22-4D21-9918-55D1248724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75" y="1809750"/>
            <a:ext cx="9391650" cy="17716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EE0B0F-59EB-D711-044B-952396E98ED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81" t="8193" r="89050" b="-8193"/>
          <a:stretch/>
        </p:blipFill>
        <p:spPr>
          <a:xfrm>
            <a:off x="226864" y="-11695"/>
            <a:ext cx="1160293" cy="12216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23929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310</Words>
  <Application>Microsoft Office PowerPoint</Application>
  <PresentationFormat>Widescreen</PresentationFormat>
  <Paragraphs>91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Đào Thị Minh Phượng</cp:lastModifiedBy>
  <cp:revision>22</cp:revision>
  <dcterms:created xsi:type="dcterms:W3CDTF">2022-12-10T11:24:50Z</dcterms:created>
  <dcterms:modified xsi:type="dcterms:W3CDTF">2022-12-18T10:18:12Z</dcterms:modified>
</cp:coreProperties>
</file>