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3" r:id="rId3"/>
    <p:sldId id="334" r:id="rId4"/>
    <p:sldId id="357" r:id="rId5"/>
    <p:sldId id="373" r:id="rId6"/>
    <p:sldId id="274" r:id="rId7"/>
    <p:sldId id="258" r:id="rId8"/>
    <p:sldId id="265" r:id="rId9"/>
    <p:sldId id="270" r:id="rId10"/>
    <p:sldId id="271" r:id="rId11"/>
    <p:sldId id="272" r:id="rId12"/>
    <p:sldId id="275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3518"/>
    <a:srgbClr val="EAA79A"/>
    <a:srgbClr val="87CB6F"/>
    <a:srgbClr val="A2D891"/>
    <a:srgbClr val="732783"/>
    <a:srgbClr val="DECCE2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61" dt="2022-08-19T23:40:0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4932305" y="974435"/>
            <a:ext cx="2438015" cy="1831525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3052488" y="-2181007"/>
            <a:ext cx="14336301" cy="11694731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860713" y="4163221"/>
            <a:ext cx="2973831" cy="5174665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4489751" y="-3445012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405556" y="4386539"/>
            <a:ext cx="1345504" cy="143824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622304" y="-660649"/>
            <a:ext cx="435657" cy="1562020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10369385" y="6728655"/>
            <a:ext cx="1238636" cy="1416020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10932142" y="2725376"/>
            <a:ext cx="280535" cy="243611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3643252" y="7681571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7063372" y="379247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73026" y="2000790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4752965" y="727111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8166788" y="6332161"/>
            <a:ext cx="1122241" cy="934787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4300586" y="3424810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2263343" y="2117407"/>
            <a:ext cx="2102691" cy="1426413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4913554" y="7063196"/>
            <a:ext cx="4075876" cy="3756755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F51D2CE7-57FF-78D9-8CBB-1D4B812C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486" y="2910939"/>
            <a:ext cx="10657467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54:  EM ÔN LẠI 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4119" y="1009564"/>
            <a:ext cx="13868400" cy="14346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8EB0CE-07D3-C80E-1BCA-275682DB8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04" t="18715" r="5111"/>
          <a:stretch/>
        </p:blipFill>
        <p:spPr>
          <a:xfrm>
            <a:off x="1745658" y="3503781"/>
            <a:ext cx="7772400" cy="3422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920908-589B-E453-5910-50BD321E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719" y="3503781"/>
            <a:ext cx="4314825" cy="34221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026A97-37DA-1057-969B-542BC82A3E6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F8074CB-8F61-BFE3-6897-6FA1139EE9D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9FBC1D-7E0C-C29D-B18D-D3F031BD3F0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586" y="965833"/>
            <a:ext cx="13868400" cy="28380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2dm.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quấn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ED836-037D-9151-444D-CF2DF7BC8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23" t="8864" r="4496" b="3982"/>
          <a:stretch/>
        </p:blipFill>
        <p:spPr>
          <a:xfrm>
            <a:off x="745976" y="3878562"/>
            <a:ext cx="5257800" cy="49944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C54094-77EE-65BE-28FC-EDA757F38926}"/>
              </a:ext>
            </a:extLst>
          </p:cNvPr>
          <p:cNvSpPr txBox="1"/>
          <p:nvPr/>
        </p:nvSpPr>
        <p:spPr>
          <a:xfrm>
            <a:off x="6842919" y="4477109"/>
            <a:ext cx="81371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Bài giải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Đổi 4 m = 40 dm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Chu vi của tấm gỗ hình vuông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2 x 4 = 8 ( dm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Anh Phương quấn được số vòng là :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40 : 8 = 5 ( vòng )</a:t>
            </a:r>
          </a:p>
          <a:p>
            <a:pPr algn="ctr"/>
            <a:r>
              <a:rPr lang="vi-VN" sz="3600" b="1" i="0" dirty="0">
                <a:solidFill>
                  <a:srgbClr val="0000FF"/>
                </a:solidFill>
                <a:effectLst/>
                <a:latin typeface="+mj-lt"/>
              </a:rPr>
              <a:t>                 Đáp số : 5 vòng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BA779-29D8-8222-D80C-CED354B2A063}"/>
              </a:ext>
            </a:extLst>
          </p:cNvPr>
          <p:cNvSpPr txBox="1"/>
          <p:nvPr/>
        </p:nvSpPr>
        <p:spPr>
          <a:xfrm>
            <a:off x="3904762" y="1040477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2dm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3A27F-4EA3-0DCE-D597-975344FBDB8A}"/>
              </a:ext>
            </a:extLst>
          </p:cNvPr>
          <p:cNvSpPr txBox="1"/>
          <p:nvPr/>
        </p:nvSpPr>
        <p:spPr>
          <a:xfrm>
            <a:off x="10000762" y="1723305"/>
            <a:ext cx="55626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một sợi dây dài 4m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D01F3-C023-2286-A4DC-4CCA37A12EC2}"/>
              </a:ext>
            </a:extLst>
          </p:cNvPr>
          <p:cNvSpPr txBox="1"/>
          <p:nvPr/>
        </p:nvSpPr>
        <p:spPr>
          <a:xfrm>
            <a:off x="1395444" y="2396593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vòng quanh tấm gỗ 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EA756-8500-C1B3-6ADE-5C330D5DB80A}"/>
              </a:ext>
            </a:extLst>
          </p:cNvPr>
          <p:cNvSpPr txBox="1"/>
          <p:nvPr/>
        </p:nvSpPr>
        <p:spPr>
          <a:xfrm>
            <a:off x="12634119" y="2417734"/>
            <a:ext cx="81371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630BA7-BB1F-45C8-22E8-85C31F1590C8}"/>
              </a:ext>
            </a:extLst>
          </p:cNvPr>
          <p:cNvSpPr txBox="1"/>
          <p:nvPr/>
        </p:nvSpPr>
        <p:spPr>
          <a:xfrm>
            <a:off x="3142762" y="3120993"/>
            <a:ext cx="107296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quấn được bao nhiêu vòng?</a:t>
            </a:r>
            <a:endParaRPr lang="en-US" sz="380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F8783-8FBE-74F8-B9B1-8A832984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17138" r="18763" b="18126"/>
          <a:stretch/>
        </p:blipFill>
        <p:spPr>
          <a:xfrm>
            <a:off x="213519" y="762000"/>
            <a:ext cx="1095077" cy="11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4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43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350933" y="1282702"/>
            <a:ext cx="6885687" cy="2659381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vi-VN" sz="426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Muốn tính giá trị biểu thức có dấu ngoặc ta thực hiện trong ngoặc trước, ngoài ngoặc sau.</a:t>
            </a:r>
            <a:endParaRPr lang="en-US" sz="426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8570120" y="1117601"/>
            <a:ext cx="7138577" cy="2824483"/>
          </a:xfrm>
          <a:prstGeom prst="wedgeRoundRectCallout">
            <a:avLst>
              <a:gd name="adj1" fmla="val -8693"/>
              <a:gd name="adj2" fmla="val 64222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thứ tự thực hiện tính giá trị biểu thức có dấu ngoặc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C5E669-F9E8-96A8-9588-D036C7D0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1FC5A-E690-0358-6E61-EAFA50D8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646" y="4180157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Chu vi hình chữ nhật bằng chiều dài cộng chiều rộng (cùng đơn vị đo) tất cả nhân 2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chữ nhật</a:t>
            </a: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DCE834-1CEE-440C-AB14-B5F0232B2C74}"/>
              </a:ext>
            </a:extLst>
          </p:cNvPr>
          <p:cNvSpPr/>
          <p:nvPr/>
        </p:nvSpPr>
        <p:spPr>
          <a:xfrm>
            <a:off x="225273" y="520701"/>
            <a:ext cx="8382945" cy="3083684"/>
          </a:xfrm>
          <a:prstGeom prst="wedgeRoundRectCallout">
            <a:avLst>
              <a:gd name="adj1" fmla="val -3631"/>
              <a:gd name="adj2" fmla="val 69938"/>
              <a:gd name="adj3" fmla="val 16667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85"/>
            <a:r>
              <a:rPr lang="vi-VN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Muốn tính chu vi hình vuông ta lấy độ dài một cạnh nhân với 4</a:t>
            </a:r>
            <a:r>
              <a:rPr lang="en-US" altLang="zh-CN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zh-CN" altLang="en-US" sz="4800" b="1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965437B1-DF95-4CDC-BE37-B6926D22AF15}"/>
              </a:ext>
            </a:extLst>
          </p:cNvPr>
          <p:cNvSpPr/>
          <p:nvPr/>
        </p:nvSpPr>
        <p:spPr>
          <a:xfrm>
            <a:off x="9497220" y="900661"/>
            <a:ext cx="5961385" cy="2703723"/>
          </a:xfrm>
          <a:prstGeom prst="wedgeRoundRectCallout">
            <a:avLst>
              <a:gd name="adj1" fmla="val 9667"/>
              <a:gd name="adj2" fmla="val 67388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625519">
              <a:buClr>
                <a:srgbClr val="000000"/>
              </a:buClr>
              <a:defRPr/>
            </a:pPr>
            <a:r>
              <a:rPr lang="en-US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N</a:t>
            </a:r>
            <a:r>
              <a:rPr lang="vi-VN" sz="4977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êu cách tính chu vi hình </a:t>
            </a:r>
            <a:r>
              <a:rPr lang="en-US" sz="4977" kern="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vuông</a:t>
            </a:r>
            <a:endParaRPr lang="en-US" sz="4977" kern="0" dirty="0">
              <a:solidFill>
                <a:srgbClr val="002060"/>
              </a:solidFill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8407-826D-D08F-0723-F0188EC4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1035" y="3942083"/>
            <a:ext cx="3530827" cy="48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FE96E-453B-DA83-9968-295AC2E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45" y="3942083"/>
            <a:ext cx="4315581" cy="4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422277" y="2000877"/>
            <a:ext cx="17196527" cy="950975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2466456" y="2173059"/>
            <a:ext cx="125984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US" sz="10666" b="1" spc="400" dirty="0">
                <a:solidFill>
                  <a:srgbClr val="EDB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th-TH" sz="3200" spc="400" dirty="0">
              <a:solidFill>
                <a:srgbClr val="EDB863"/>
              </a:solidFill>
              <a:latin typeface="Times New Roman" panose="02020603050405020304" pitchFamily="18" charset="0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1087277" y="-1752483"/>
            <a:ext cx="727028" cy="5975459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6966320" y="8347996"/>
            <a:ext cx="3310839" cy="1266776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735809" y="6084955"/>
            <a:ext cx="1122241" cy="934787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896387" y="1377365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3429977" y="2686473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5190597" y="1101169"/>
            <a:ext cx="819481" cy="87131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512937" y="807237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5493175" y="7791977"/>
            <a:ext cx="1295400" cy="2679700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12720573" y="6422449"/>
            <a:ext cx="2441861" cy="2428257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>
                      <a:defRPr/>
                    </a:pPr>
                    <a:endParaRPr lang="th-TH" sz="3733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1219170">
                        <a:defRPr/>
                      </a:pPr>
                      <a:endParaRPr lang="th-TH" sz="3733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7393938" y="1837313"/>
            <a:ext cx="280535" cy="243611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3443699" y="4473445"/>
            <a:ext cx="334641" cy="35164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5599963" y="6919120"/>
            <a:ext cx="568681" cy="50723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5660920" y="294694"/>
            <a:ext cx="1841048" cy="1579287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th-TH" sz="3733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9259528" y="4556099"/>
            <a:ext cx="10303051" cy="788444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16585" y="7072321"/>
            <a:ext cx="600221" cy="53536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9170">
              <a:defRPr/>
            </a:pPr>
            <a:endParaRPr lang="th-TH" sz="3733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4253222" y="4649360"/>
            <a:ext cx="1936839" cy="1423259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th-TH" sz="3733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228760" y="6020235"/>
            <a:ext cx="5323716" cy="4906895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th-TH" sz="3733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17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61319" y="470381"/>
            <a:ext cx="6428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5C7AFA-8B69-B66B-A10D-4F7506BA6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8829" y="3014388"/>
            <a:ext cx="12472510" cy="34218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416BFB-1B85-A0A6-FDBA-296B76718364}"/>
              </a:ext>
            </a:extLst>
          </p:cNvPr>
          <p:cNvSpPr/>
          <p:nvPr/>
        </p:nvSpPr>
        <p:spPr>
          <a:xfrm>
            <a:off x="2270919" y="5389830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1F016E1-C270-D2A7-31BA-DA04EB89FB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2716" t="3452" r="4589" b="12263"/>
          <a:stretch/>
        </p:blipFill>
        <p:spPr>
          <a:xfrm>
            <a:off x="2035049" y="3014388"/>
            <a:ext cx="12472510" cy="342182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586550B-C9FD-DCE5-9540-E56434889029}"/>
              </a:ext>
            </a:extLst>
          </p:cNvPr>
          <p:cNvSpPr/>
          <p:nvPr/>
        </p:nvSpPr>
        <p:spPr>
          <a:xfrm>
            <a:off x="2275077" y="5389830"/>
            <a:ext cx="195876" cy="22181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17C51F-8A0C-E9F2-02F6-7558BEFF61B8}"/>
              </a:ext>
            </a:extLst>
          </p:cNvPr>
          <p:cNvSpPr/>
          <p:nvPr/>
        </p:nvSpPr>
        <p:spPr>
          <a:xfrm>
            <a:off x="2242353" y="3117552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500765-C052-ABD8-0360-6210754D3942}"/>
              </a:ext>
            </a:extLst>
          </p:cNvPr>
          <p:cNvSpPr/>
          <p:nvPr/>
        </p:nvSpPr>
        <p:spPr>
          <a:xfrm>
            <a:off x="3566319" y="3121843"/>
            <a:ext cx="228600" cy="22860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7D2003-A091-FE02-28E4-025D15EBF223}"/>
              </a:ext>
            </a:extLst>
          </p:cNvPr>
          <p:cNvSpPr/>
          <p:nvPr/>
        </p:nvSpPr>
        <p:spPr>
          <a:xfrm>
            <a:off x="3566319" y="5396620"/>
            <a:ext cx="228600" cy="215020"/>
          </a:xfrm>
          <a:prstGeom prst="rect">
            <a:avLst/>
          </a:prstGeom>
          <a:noFill/>
          <a:ln>
            <a:solidFill>
              <a:srgbClr val="73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4D98E6-CDC1-09B4-031C-15C8A4258C1D}"/>
              </a:ext>
            </a:extLst>
          </p:cNvPr>
          <p:cNvSpPr/>
          <p:nvPr/>
        </p:nvSpPr>
        <p:spPr>
          <a:xfrm>
            <a:off x="13925739" y="5389830"/>
            <a:ext cx="30480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B4980B-7493-9936-52EB-4020F2AD6D0C}"/>
              </a:ext>
            </a:extLst>
          </p:cNvPr>
          <p:cNvSpPr/>
          <p:nvPr/>
        </p:nvSpPr>
        <p:spPr>
          <a:xfrm>
            <a:off x="13925739" y="367797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E09012-F3A3-BFAC-5465-93F89EABC1CE}"/>
              </a:ext>
            </a:extLst>
          </p:cNvPr>
          <p:cNvSpPr/>
          <p:nvPr/>
        </p:nvSpPr>
        <p:spPr>
          <a:xfrm>
            <a:off x="12273497" y="368476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2D3A04-2C9D-17F8-32D7-47B2BAE667F5}"/>
              </a:ext>
            </a:extLst>
          </p:cNvPr>
          <p:cNvSpPr/>
          <p:nvPr/>
        </p:nvSpPr>
        <p:spPr>
          <a:xfrm>
            <a:off x="12273497" y="5389830"/>
            <a:ext cx="308580" cy="221810"/>
          </a:xfrm>
          <a:prstGeom prst="rect">
            <a:avLst/>
          </a:prstGeom>
          <a:noFill/>
          <a:ln>
            <a:solidFill>
              <a:srgbClr val="87C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1807B4-66BB-58FB-1DC5-5E900B7EBCA9}"/>
              </a:ext>
            </a:extLst>
          </p:cNvPr>
          <p:cNvSpPr/>
          <p:nvPr/>
        </p:nvSpPr>
        <p:spPr>
          <a:xfrm>
            <a:off x="10823807" y="5399638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421791-D265-A9F4-A90C-62718C90D6AA}"/>
              </a:ext>
            </a:extLst>
          </p:cNvPr>
          <p:cNvSpPr/>
          <p:nvPr/>
        </p:nvSpPr>
        <p:spPr>
          <a:xfrm>
            <a:off x="10829104" y="4363065"/>
            <a:ext cx="308580" cy="221810"/>
          </a:xfrm>
          <a:prstGeom prst="rect">
            <a:avLst/>
          </a:prstGeom>
          <a:noFill/>
          <a:ln>
            <a:solidFill>
              <a:srgbClr val="D33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CB6F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C52011E-44ED-BB48-2F65-848D6E22E9E9}"/>
              </a:ext>
            </a:extLst>
          </p:cNvPr>
          <p:cNvSpPr/>
          <p:nvPr/>
        </p:nvSpPr>
        <p:spPr>
          <a:xfrm>
            <a:off x="5153678" y="5174822"/>
            <a:ext cx="236402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789D529-7E0B-CD63-2335-3DB4239569C2}"/>
              </a:ext>
            </a:extLst>
          </p:cNvPr>
          <p:cNvSpPr/>
          <p:nvPr/>
        </p:nvSpPr>
        <p:spPr>
          <a:xfrm flipH="1">
            <a:off x="6826369" y="5063917"/>
            <a:ext cx="482740" cy="665406"/>
          </a:xfrm>
          <a:prstGeom prst="arc">
            <a:avLst>
              <a:gd name="adj1" fmla="val 15968357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Arc 1028">
            <a:extLst>
              <a:ext uri="{FF2B5EF4-FFF2-40B4-BE49-F238E27FC236}">
                <a16:creationId xmlns:a16="http://schemas.microsoft.com/office/drawing/2014/main" id="{738E13D7-CB0C-998F-747C-EC2E09955256}"/>
              </a:ext>
            </a:extLst>
          </p:cNvPr>
          <p:cNvSpPr/>
          <p:nvPr/>
        </p:nvSpPr>
        <p:spPr>
          <a:xfrm rot="14620057" flipH="1">
            <a:off x="6088671" y="3567037"/>
            <a:ext cx="482740" cy="555291"/>
          </a:xfrm>
          <a:prstGeom prst="arc">
            <a:avLst>
              <a:gd name="adj1" fmla="val 15007772"/>
              <a:gd name="adj2" fmla="val 2939389"/>
            </a:avLst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Arc 1031">
            <a:extLst>
              <a:ext uri="{FF2B5EF4-FFF2-40B4-BE49-F238E27FC236}">
                <a16:creationId xmlns:a16="http://schemas.microsoft.com/office/drawing/2014/main" id="{4980A1BE-2956-A381-74CC-96A7C2DF790C}"/>
              </a:ext>
            </a:extLst>
          </p:cNvPr>
          <p:cNvSpPr/>
          <p:nvPr/>
        </p:nvSpPr>
        <p:spPr>
          <a:xfrm flipV="1">
            <a:off x="8671719" y="4283470"/>
            <a:ext cx="532670" cy="395533"/>
          </a:xfrm>
          <a:prstGeom prst="arc">
            <a:avLst>
              <a:gd name="adj1" fmla="val 15248062"/>
              <a:gd name="adj2" fmla="val 1354936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B8E94913-35C7-37E8-DA06-5D4C5533D67E}"/>
              </a:ext>
            </a:extLst>
          </p:cNvPr>
          <p:cNvSpPr/>
          <p:nvPr/>
        </p:nvSpPr>
        <p:spPr>
          <a:xfrm rot="16200000" flipV="1">
            <a:off x="8353251" y="5388308"/>
            <a:ext cx="599038" cy="304801"/>
          </a:xfrm>
          <a:prstGeom prst="arc">
            <a:avLst>
              <a:gd name="adj1" fmla="val 14399972"/>
              <a:gd name="adj2" fmla="val 21381787"/>
            </a:avLst>
          </a:prstGeom>
          <a:ln w="19050">
            <a:solidFill>
              <a:srgbClr val="D33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059DF0B7-1B48-8A5B-DF90-6D28E334AB3E}"/>
              </a:ext>
            </a:extLst>
          </p:cNvPr>
          <p:cNvSpPr txBox="1"/>
          <p:nvPr/>
        </p:nvSpPr>
        <p:spPr>
          <a:xfrm>
            <a:off x="2379129" y="6232722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831878A8-8344-9B3F-215D-ABF0626FA118}"/>
              </a:ext>
            </a:extLst>
          </p:cNvPr>
          <p:cNvSpPr txBox="1"/>
          <p:nvPr/>
        </p:nvSpPr>
        <p:spPr>
          <a:xfrm>
            <a:off x="5475227" y="6272983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4E32180D-3706-305A-BE40-A2CE43EBA5F1}"/>
              </a:ext>
            </a:extLst>
          </p:cNvPr>
          <p:cNvSpPr txBox="1"/>
          <p:nvPr/>
        </p:nvSpPr>
        <p:spPr>
          <a:xfrm>
            <a:off x="9216346" y="6284570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6FEE9257-B86D-5F7F-4560-55CEE5698789}"/>
              </a:ext>
            </a:extLst>
          </p:cNvPr>
          <p:cNvSpPr txBox="1"/>
          <p:nvPr/>
        </p:nvSpPr>
        <p:spPr>
          <a:xfrm>
            <a:off x="12645886" y="6405314"/>
            <a:ext cx="16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ight Triangle 1039">
            <a:extLst>
              <a:ext uri="{FF2B5EF4-FFF2-40B4-BE49-F238E27FC236}">
                <a16:creationId xmlns:a16="http://schemas.microsoft.com/office/drawing/2014/main" id="{21609FFE-B204-B0C2-C5BA-7AC271FB79E6}"/>
              </a:ext>
            </a:extLst>
          </p:cNvPr>
          <p:cNvSpPr/>
          <p:nvPr/>
        </p:nvSpPr>
        <p:spPr>
          <a:xfrm>
            <a:off x="2270919" y="4946234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ight Triangle 1040">
            <a:extLst>
              <a:ext uri="{FF2B5EF4-FFF2-40B4-BE49-F238E27FC236}">
                <a16:creationId xmlns:a16="http://schemas.microsoft.com/office/drawing/2014/main" id="{76FAC891-1B79-9377-2A8C-0024A67014DE}"/>
              </a:ext>
            </a:extLst>
          </p:cNvPr>
          <p:cNvSpPr/>
          <p:nvPr/>
        </p:nvSpPr>
        <p:spPr>
          <a:xfrm flipH="1">
            <a:off x="3211321" y="4931956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ight Triangle 1041">
            <a:extLst>
              <a:ext uri="{FF2B5EF4-FFF2-40B4-BE49-F238E27FC236}">
                <a16:creationId xmlns:a16="http://schemas.microsoft.com/office/drawing/2014/main" id="{635A3DD7-6719-B75D-0E32-8CB7624F7D26}"/>
              </a:ext>
            </a:extLst>
          </p:cNvPr>
          <p:cNvSpPr/>
          <p:nvPr/>
        </p:nvSpPr>
        <p:spPr>
          <a:xfrm flipH="1" flipV="1">
            <a:off x="3211321" y="3122170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ight Triangle 1042">
            <a:extLst>
              <a:ext uri="{FF2B5EF4-FFF2-40B4-BE49-F238E27FC236}">
                <a16:creationId xmlns:a16="http://schemas.microsoft.com/office/drawing/2014/main" id="{796D2653-1D32-91CD-73F9-68AC50AE83F3}"/>
              </a:ext>
            </a:extLst>
          </p:cNvPr>
          <p:cNvSpPr/>
          <p:nvPr/>
        </p:nvSpPr>
        <p:spPr>
          <a:xfrm flipV="1">
            <a:off x="2270919" y="311755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B0B3F9FB-010D-725C-E539-4D7C21BAFD82}"/>
              </a:ext>
            </a:extLst>
          </p:cNvPr>
          <p:cNvSpPr txBox="1"/>
          <p:nvPr/>
        </p:nvSpPr>
        <p:spPr>
          <a:xfrm>
            <a:off x="5166154" y="8094736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D  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C67AC6B8-49F3-2BB5-8947-1ABCE4EDF79E}"/>
              </a:ext>
            </a:extLst>
          </p:cNvPr>
          <p:cNvSpPr txBox="1"/>
          <p:nvPr/>
        </p:nvSpPr>
        <p:spPr>
          <a:xfrm>
            <a:off x="28043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B7DCFA36-980D-F865-4E80-ABB386D0D4D0}"/>
              </a:ext>
            </a:extLst>
          </p:cNvPr>
          <p:cNvSpPr txBox="1"/>
          <p:nvPr/>
        </p:nvSpPr>
        <p:spPr>
          <a:xfrm>
            <a:off x="6038911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A51195D9-8647-1672-BF24-0704D02712EB}"/>
              </a:ext>
            </a:extLst>
          </p:cNvPr>
          <p:cNvSpPr txBox="1"/>
          <p:nvPr/>
        </p:nvSpPr>
        <p:spPr>
          <a:xfrm>
            <a:off x="9509919" y="5638800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0F2225B1-BAEA-55DC-41F7-A3A4D84A9A7D}"/>
              </a:ext>
            </a:extLst>
          </p:cNvPr>
          <p:cNvSpPr txBox="1"/>
          <p:nvPr/>
        </p:nvSpPr>
        <p:spPr>
          <a:xfrm>
            <a:off x="13015119" y="5647492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53" name="Right Triangle 1052">
            <a:extLst>
              <a:ext uri="{FF2B5EF4-FFF2-40B4-BE49-F238E27FC236}">
                <a16:creationId xmlns:a16="http://schemas.microsoft.com/office/drawing/2014/main" id="{B227B8A7-38D7-5A13-F0F7-A28746332B62}"/>
              </a:ext>
            </a:extLst>
          </p:cNvPr>
          <p:cNvSpPr/>
          <p:nvPr/>
        </p:nvSpPr>
        <p:spPr>
          <a:xfrm flipV="1">
            <a:off x="12273497" y="3691682"/>
            <a:ext cx="726243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ight Triangle 1053">
            <a:extLst>
              <a:ext uri="{FF2B5EF4-FFF2-40B4-BE49-F238E27FC236}">
                <a16:creationId xmlns:a16="http://schemas.microsoft.com/office/drawing/2014/main" id="{98003DA5-7AD8-F4BD-A55D-9D011F82FB8B}"/>
              </a:ext>
            </a:extLst>
          </p:cNvPr>
          <p:cNvSpPr/>
          <p:nvPr/>
        </p:nvSpPr>
        <p:spPr>
          <a:xfrm flipH="1" flipV="1">
            <a:off x="13618590" y="3698774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ight Triangle 1054">
            <a:extLst>
              <a:ext uri="{FF2B5EF4-FFF2-40B4-BE49-F238E27FC236}">
                <a16:creationId xmlns:a16="http://schemas.microsoft.com/office/drawing/2014/main" id="{257EB4D9-8954-6B3C-9354-BCBBAA789C0B}"/>
              </a:ext>
            </a:extLst>
          </p:cNvPr>
          <p:cNvSpPr/>
          <p:nvPr/>
        </p:nvSpPr>
        <p:spPr>
          <a:xfrm>
            <a:off x="12265216" y="4928877"/>
            <a:ext cx="585405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ight Triangle 1055">
            <a:extLst>
              <a:ext uri="{FF2B5EF4-FFF2-40B4-BE49-F238E27FC236}">
                <a16:creationId xmlns:a16="http://schemas.microsoft.com/office/drawing/2014/main" id="{B8C3BFB2-8786-348D-DE4F-EB4160362EDC}"/>
              </a:ext>
            </a:extLst>
          </p:cNvPr>
          <p:cNvSpPr/>
          <p:nvPr/>
        </p:nvSpPr>
        <p:spPr>
          <a:xfrm flipH="1">
            <a:off x="13610025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ight Triangle 1061">
            <a:extLst>
              <a:ext uri="{FF2B5EF4-FFF2-40B4-BE49-F238E27FC236}">
                <a16:creationId xmlns:a16="http://schemas.microsoft.com/office/drawing/2014/main" id="{3F9A7D06-A747-E81B-01F9-3625B2C8D6BB}"/>
              </a:ext>
            </a:extLst>
          </p:cNvPr>
          <p:cNvSpPr/>
          <p:nvPr/>
        </p:nvSpPr>
        <p:spPr>
          <a:xfrm flipH="1">
            <a:off x="10527868" y="4953024"/>
            <a:ext cx="583598" cy="665406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ight Triangle 1063">
            <a:extLst>
              <a:ext uri="{FF2B5EF4-FFF2-40B4-BE49-F238E27FC236}">
                <a16:creationId xmlns:a16="http://schemas.microsoft.com/office/drawing/2014/main" id="{A3A09ADB-5254-3CAA-8F02-25871804FC25}"/>
              </a:ext>
            </a:extLst>
          </p:cNvPr>
          <p:cNvSpPr/>
          <p:nvPr/>
        </p:nvSpPr>
        <p:spPr>
          <a:xfrm flipH="1" flipV="1">
            <a:off x="10524747" y="4389978"/>
            <a:ext cx="583598" cy="51900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333F51-4E4B-3AAF-3DD1-289851BD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16"/>
          <a:stretch/>
        </p:blipFill>
        <p:spPr>
          <a:xfrm>
            <a:off x="538162" y="266700"/>
            <a:ext cx="1123157" cy="1028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53B28E-6C9E-C2C6-2060-6E5F40C5A961}"/>
              </a:ext>
            </a:extLst>
          </p:cNvPr>
          <p:cNvSpPr txBox="1"/>
          <p:nvPr/>
        </p:nvSpPr>
        <p:spPr>
          <a:xfrm>
            <a:off x="1658022" y="7174264"/>
            <a:ext cx="1429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3" grpId="0" animBg="1"/>
      <p:bldP spid="63" grpId="1" animBg="1"/>
      <p:bldP spid="1029" grpId="0" animBg="1"/>
      <p:bldP spid="1029" grpId="1" animBg="1"/>
      <p:bldP spid="1032" grpId="0" animBg="1"/>
      <p:bldP spid="1032" grpId="1" animBg="1"/>
      <p:bldP spid="1033" grpId="0" animBg="1"/>
      <p:bldP spid="1033" grpId="1" animBg="1"/>
      <p:bldP spid="1035" grpId="0"/>
      <p:bldP spid="1036" grpId="0"/>
      <p:bldP spid="1037" grpId="0"/>
      <p:bldP spid="1038" grpId="0"/>
      <p:bldP spid="1040" grpId="0" animBg="1"/>
      <p:bldP spid="1041" grpId="0" animBg="1"/>
      <p:bldP spid="1042" grpId="0" animBg="1"/>
      <p:bldP spid="1043" grpId="0" animBg="1"/>
      <p:bldP spid="1044" grpId="0"/>
      <p:bldP spid="1053" grpId="0" animBg="1"/>
      <p:bldP spid="1054" grpId="0" animBg="1"/>
      <p:bldP spid="1055" grpId="0" animBg="1"/>
      <p:bldP spid="1056" grpId="0" animBg="1"/>
      <p:bldP spid="1062" grpId="0" animBg="1"/>
      <p:bldP spid="10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5519" y="990600"/>
            <a:ext cx="14891958" cy="1363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>
            <a:off x="4220319" y="2747217"/>
            <a:ext cx="8402358" cy="5867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BDA3C3-6269-8D68-A37E-89E7798A3FDA}"/>
              </a:ext>
            </a:extLst>
          </p:cNvPr>
          <p:cNvGrpSpPr/>
          <p:nvPr/>
        </p:nvGrpSpPr>
        <p:grpSpPr>
          <a:xfrm>
            <a:off x="135764" y="990600"/>
            <a:ext cx="823119" cy="823119"/>
            <a:chOff x="138509" y="112567"/>
            <a:chExt cx="823119" cy="823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6E3A86-E5B1-0891-12E7-A71D14792400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DCB720-FC76-CECF-90B0-9EB79A688ED2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08919" y="987846"/>
            <a:ext cx="13868400" cy="21363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32m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1CC6C9-E762-DD4B-9758-54BF2E0EB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 flipH="1">
            <a:off x="-29080" y="3733800"/>
            <a:ext cx="7633998" cy="541486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F2E722-FBA9-C43B-537A-D2DA0693EDF5}"/>
              </a:ext>
            </a:extLst>
          </p:cNvPr>
          <p:cNvCxnSpPr>
            <a:cxnSpLocks/>
          </p:cNvCxnSpPr>
          <p:nvPr/>
        </p:nvCxnSpPr>
        <p:spPr>
          <a:xfrm>
            <a:off x="2699129" y="2359446"/>
            <a:ext cx="457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7C1839-AB41-F253-F333-D1FD53441E4D}"/>
              </a:ext>
            </a:extLst>
          </p:cNvPr>
          <p:cNvCxnSpPr>
            <a:cxnSpLocks/>
          </p:cNvCxnSpPr>
          <p:nvPr/>
        </p:nvCxnSpPr>
        <p:spPr>
          <a:xfrm flipV="1">
            <a:off x="6509129" y="1597446"/>
            <a:ext cx="7162800" cy="36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1177B9-253D-A545-4897-20F213D2A514}"/>
              </a:ext>
            </a:extLst>
          </p:cNvPr>
          <p:cNvCxnSpPr>
            <a:cxnSpLocks/>
          </p:cNvCxnSpPr>
          <p:nvPr/>
        </p:nvCxnSpPr>
        <p:spPr>
          <a:xfrm>
            <a:off x="1587711" y="3045246"/>
            <a:ext cx="3626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5CFF7A-2CF8-4023-3AF5-356905103045}"/>
              </a:ext>
            </a:extLst>
          </p:cNvPr>
          <p:cNvCxnSpPr>
            <a:cxnSpLocks/>
          </p:cNvCxnSpPr>
          <p:nvPr/>
        </p:nvCxnSpPr>
        <p:spPr>
          <a:xfrm>
            <a:off x="12147929" y="2359446"/>
            <a:ext cx="18734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17D588-4948-E3F9-7202-5922CF2294C3}"/>
              </a:ext>
            </a:extLst>
          </p:cNvPr>
          <p:cNvSpPr txBox="1"/>
          <p:nvPr/>
        </p:nvSpPr>
        <p:spPr>
          <a:xfrm>
            <a:off x="10756026" y="4494285"/>
            <a:ext cx="1866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17C76B-55DC-2B2E-CE03-63E51845571F}"/>
              </a:ext>
            </a:extLst>
          </p:cNvPr>
          <p:cNvSpPr txBox="1"/>
          <p:nvPr/>
        </p:nvSpPr>
        <p:spPr>
          <a:xfrm>
            <a:off x="9143537" y="5221805"/>
            <a:ext cx="6081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CA515-51BE-BC05-6D7B-0C2208B7EB99}"/>
              </a:ext>
            </a:extLst>
          </p:cNvPr>
          <p:cNvSpPr txBox="1"/>
          <p:nvPr/>
        </p:nvSpPr>
        <p:spPr>
          <a:xfrm>
            <a:off x="9814719" y="5898913"/>
            <a:ext cx="37191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x 3  = 96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9E1CD1-F110-F0E5-25D3-3191BF1B1B99}"/>
              </a:ext>
            </a:extLst>
          </p:cNvPr>
          <p:cNvSpPr txBox="1"/>
          <p:nvPr/>
        </p:nvSpPr>
        <p:spPr>
          <a:xfrm>
            <a:off x="10729119" y="661265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96 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242BBE-BB97-7A88-49BA-CF520B8B07D6}"/>
              </a:ext>
            </a:extLst>
          </p:cNvPr>
          <p:cNvGrpSpPr/>
          <p:nvPr/>
        </p:nvGrpSpPr>
        <p:grpSpPr>
          <a:xfrm>
            <a:off x="487759" y="987846"/>
            <a:ext cx="823119" cy="823119"/>
            <a:chOff x="138509" y="112567"/>
            <a:chExt cx="823119" cy="82311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8D8085-E5A9-A500-1FD7-B0CB96593DE5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84EC99-78DA-5D7C-3FE9-ED22952F1A67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3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391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162</cp:revision>
  <dcterms:created xsi:type="dcterms:W3CDTF">2022-07-10T01:37:20Z</dcterms:created>
  <dcterms:modified xsi:type="dcterms:W3CDTF">2022-12-30T02:18:56Z</dcterms:modified>
</cp:coreProperties>
</file>