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1"/>
  </p:notesMasterIdLst>
  <p:sldIdLst>
    <p:sldId id="392" r:id="rId3"/>
    <p:sldId id="310" r:id="rId4"/>
    <p:sldId id="321" r:id="rId5"/>
    <p:sldId id="376" r:id="rId6"/>
    <p:sldId id="348" r:id="rId7"/>
    <p:sldId id="388" r:id="rId8"/>
    <p:sldId id="337" r:id="rId9"/>
    <p:sldId id="339" r:id="rId10"/>
    <p:sldId id="383" r:id="rId11"/>
    <p:sldId id="341" r:id="rId12"/>
    <p:sldId id="385" r:id="rId13"/>
    <p:sldId id="389" r:id="rId14"/>
    <p:sldId id="390" r:id="rId15"/>
    <p:sldId id="269" r:id="rId16"/>
    <p:sldId id="387" r:id="rId17"/>
    <p:sldId id="386" r:id="rId18"/>
    <p:sldId id="391" r:id="rId19"/>
    <p:sldId id="3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05ED6-A265-41E6-AC95-B5E1C66B3528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2811C-4A6F-4611-B1C4-CDB13DC70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510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6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03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324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7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10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22" y="1191491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98A0E6D8-64B2-4BB0-8167-492DE26A2F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0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5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61855" y="2281644"/>
            <a:ext cx="5813146" cy="1173462"/>
            <a:chOff x="5395118" y="3904156"/>
            <a:chExt cx="7597890" cy="13563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/>
          </p:nvSpPr>
          <p:spPr>
            <a:xfrm>
              <a:off x="5395118" y="39041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endPara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229103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0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56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FEF569-FA4A-45E8-B67F-7095CDAEB04E}"/>
              </a:ext>
            </a:extLst>
          </p:cNvPr>
          <p:cNvSpPr txBox="1"/>
          <p:nvPr/>
        </p:nvSpPr>
        <p:spPr>
          <a:xfrm>
            <a:off x="1150868" y="1166842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+ 5 = 20 (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– 20 = 20 (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a) 20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, b) 20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63717E-7324-41AD-800C-6E7FF1D74FC5}"/>
              </a:ext>
            </a:extLst>
          </p:cNvPr>
          <p:cNvSpPr txBox="1"/>
          <p:nvPr/>
        </p:nvSpPr>
        <p:spPr>
          <a:xfrm>
            <a:off x="1510748" y="552450"/>
            <a:ext cx="10100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Chọn chữ đặt trước câu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Nhung hái được 60 quả dâu tây, Xuân hái được 36 quả dâu tây. Hai bạn xếp đều tất cả số dâu tây đó vào 3 hộp. Số quả dâu tây trong mỗi hộp là: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(60 + 36) : 3 = 32 (quả)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60 + 36 : 3 = 72 (quả)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B7CC97-881F-4D8A-AA8B-04F814AC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3419474"/>
            <a:ext cx="8015288" cy="2619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9290BBF2-62E8-4707-9AB2-0EBBD8E9219A}"/>
              </a:ext>
            </a:extLst>
          </p:cNvPr>
          <p:cNvSpPr/>
          <p:nvPr/>
        </p:nvSpPr>
        <p:spPr>
          <a:xfrm>
            <a:off x="1476786" y="2308777"/>
            <a:ext cx="476250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56792C3-4C4F-57A0-09D0-FD8EA8147EBE}"/>
              </a:ext>
            </a:extLst>
          </p:cNvPr>
          <p:cNvGrpSpPr/>
          <p:nvPr/>
        </p:nvGrpSpPr>
        <p:grpSpPr>
          <a:xfrm>
            <a:off x="898618" y="447307"/>
            <a:ext cx="656621" cy="655538"/>
            <a:chOff x="138509" y="112567"/>
            <a:chExt cx="823119" cy="8231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8E78F66-0295-EAB2-956C-A0185CD8C998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92E8BED-6959-C565-5A84-61985E98979E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0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63717E-7324-41AD-800C-6E7FF1D74FC5}"/>
              </a:ext>
            </a:extLst>
          </p:cNvPr>
          <p:cNvSpPr txBox="1"/>
          <p:nvPr/>
        </p:nvSpPr>
        <p:spPr>
          <a:xfrm>
            <a:off x="1624516" y="516469"/>
            <a:ext cx="9581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Người ta xếp 800 hộp sữa thành các dây, mỗi dây 4 hộp. Sau đó, xếp các dây sữa vào các thùng, mỗi thùng 5 dây sữa. Hỏi người ta xếp được bao nhiêu thùng sữa?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56307A-E290-4F26-882A-4F5AE2A9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562224"/>
            <a:ext cx="8629650" cy="27941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740C048-3BEF-7C9E-19BA-BD2A6B09E9F6}"/>
              </a:ext>
            </a:extLst>
          </p:cNvPr>
          <p:cNvGrpSpPr/>
          <p:nvPr/>
        </p:nvGrpSpPr>
        <p:grpSpPr>
          <a:xfrm>
            <a:off x="898618" y="447307"/>
            <a:ext cx="656621" cy="655538"/>
            <a:chOff x="138509" y="112567"/>
            <a:chExt cx="823119" cy="8231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7578B46-6AFD-7D49-0B20-A230A204E1AF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B1A36FD-4813-CDB7-80D9-BFE973367EE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xmlns="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Thảo 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luận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37279"/>
            <a:ext cx="114808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23484" y="1084110"/>
            <a:ext cx="8828225" cy="4557347"/>
            <a:chOff x="2515017" y="2832186"/>
            <a:chExt cx="8843546" cy="3889238"/>
          </a:xfrm>
        </p:grpSpPr>
        <p:grpSp>
          <p:nvGrpSpPr>
            <p:cNvPr id="10" name="Group 9"/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15017" y="2867851"/>
              <a:ext cx="8742758" cy="3853573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 1: Tìm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dây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 2: Tìm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thùng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08544-A135-47D2-9E31-00280066629E}"/>
              </a:ext>
            </a:extLst>
          </p:cNvPr>
          <p:cNvSpPr txBox="1"/>
          <p:nvPr/>
        </p:nvSpPr>
        <p:spPr>
          <a:xfrm>
            <a:off x="1495425" y="390525"/>
            <a:ext cx="8963025" cy="49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ta xếp được số dây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: 4 = 200 (dây)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ta xếp được số thùng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 : 5 = 40 (thùng)</a:t>
            </a:r>
          </a:p>
          <a:p>
            <a:pPr lvl="0" algn="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40 thùng sữa.</a:t>
            </a:r>
          </a:p>
        </p:txBody>
      </p:sp>
    </p:spTree>
    <p:extLst>
      <p:ext uri="{BB962C8B-B14F-4D97-AF65-F5344CB8AC3E}">
        <p14:creationId xmlns:p14="http://schemas.microsoft.com/office/powerpoint/2010/main" val="1194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D4B769-70B4-4136-9588-833CE3D5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485775"/>
            <a:ext cx="6724650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7D6272-6192-4909-A23B-6E8E44CA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1919287"/>
            <a:ext cx="6279588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123825" y="276225"/>
            <a:ext cx="11753849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08544-A135-47D2-9E31-00280066629E}"/>
              </a:ext>
            </a:extLst>
          </p:cNvPr>
          <p:cNvSpPr txBox="1"/>
          <p:nvPr/>
        </p:nvSpPr>
        <p:spPr>
          <a:xfrm>
            <a:off x="1533525" y="809625"/>
            <a:ext cx="8963025" cy="4144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giải</a:t>
            </a:r>
            <a:r>
              <a:rPr lang="vi-VN" sz="3600" b="1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– 8 : 4 x 2 = 20 – 2 x 2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= 20 – 4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= 16</a:t>
            </a:r>
          </a:p>
          <a:p>
            <a:pPr lvl="0" algn="ctr">
              <a:lnSpc>
                <a:spcPct val="150000"/>
              </a:lnSpc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40250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3" y="823927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33" y="435618"/>
            <a:ext cx="5736833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0" y="1038840"/>
            <a:ext cx="458458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xmlns="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B71F6741-3DFB-6684-ECD4-5842C6E92A62}"/>
              </a:ext>
            </a:extLst>
          </p:cNvPr>
          <p:cNvSpPr txBox="1"/>
          <p:nvPr/>
        </p:nvSpPr>
        <p:spPr>
          <a:xfrm>
            <a:off x="2556556" y="2885189"/>
            <a:ext cx="866573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9DA9EE57-C795-7C83-E9C1-28DCABFF7739}"/>
              </a:ext>
            </a:extLst>
          </p:cNvPr>
          <p:cNvSpPr txBox="1"/>
          <p:nvPr/>
        </p:nvSpPr>
        <p:spPr>
          <a:xfrm>
            <a:off x="3034100" y="4578394"/>
            <a:ext cx="866573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thưởngquà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30" y="698333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 + 80 : 4 =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 × 3) × 2 =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(5 + 3 ) × 2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4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xmlns="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1F427F-28FB-4ED9-AB37-BBCBB1E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09" y="1625194"/>
            <a:ext cx="547468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FF7ECC3-487F-722E-7447-B69274C653EA}"/>
              </a:ext>
            </a:extLst>
          </p:cNvPr>
          <p:cNvSpPr txBox="1"/>
          <p:nvPr/>
        </p:nvSpPr>
        <p:spPr>
          <a:xfrm>
            <a:off x="1019119" y="678030"/>
            <a:ext cx="10515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Trong bình xăng của một ô tô đang có 40 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xăng. Đi từ nhà đến bãi biển, ô      tô cần dùng hết 15 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xăng. Đi từ bãi biển về quê, ô tô cần dùng hết 5 ℓ xăng.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Trả lời các câu hỏi: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a) Ô tô đi từ nhà đến bãi biển rồi từ bãi biển về quê thì dùng hết bao nhiêu lít xăng?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b) Nếu đi theo lộ trình trên thì khi về đến quê trong bình xăng của ô tô còn lại bao nhiêu lít xăng?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126531-D096-42D0-9BDC-1806E99D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412" y="3619500"/>
            <a:ext cx="4867275" cy="2705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2A2FFB1-9B8C-AB23-E34A-1A4F7F3FE9B0}"/>
              </a:ext>
            </a:extLst>
          </p:cNvPr>
          <p:cNvGrpSpPr/>
          <p:nvPr/>
        </p:nvGrpSpPr>
        <p:grpSpPr>
          <a:xfrm>
            <a:off x="1141437" y="526226"/>
            <a:ext cx="550493" cy="565958"/>
            <a:chOff x="138509" y="112567"/>
            <a:chExt cx="823119" cy="8231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1639F03-D46A-49E8-A715-3DCA145F05E9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C1CAC89-B37C-D2D4-FEF6-0CF8AF12F87F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571500" y="1682750"/>
            <a:ext cx="37592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xmlns="" id="{B3C99E4E-843B-449B-880B-2F3EA49B3817}"/>
              </a:ext>
            </a:extLst>
          </p:cNvPr>
          <p:cNvSpPr/>
          <p:nvPr/>
        </p:nvSpPr>
        <p:spPr>
          <a:xfrm>
            <a:off x="5108575" y="1184585"/>
            <a:ext cx="6388100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Thảo luận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494</Words>
  <Application>Microsoft Office PowerPoint</Application>
  <PresentationFormat>Widescreen</PresentationFormat>
  <Paragraphs>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宋体</vt:lpstr>
      <vt:lpstr>Arial</vt:lpstr>
      <vt:lpstr>Bebas Neue</vt:lpstr>
      <vt:lpstr>Calibri</vt:lpstr>
      <vt:lpstr>Cambria</vt:lpstr>
      <vt:lpstr>Inter</vt:lpstr>
      <vt:lpstr>Orelega One</vt:lpstr>
      <vt:lpstr>SVN-Poky's</vt:lpstr>
      <vt:lpstr>Times New Roman</vt:lpstr>
      <vt:lpstr>思源黑体 CN Normal</vt:lpstr>
      <vt:lpstr>等线</vt:lpstr>
      <vt:lpstr>Organic Poultry Farm MK Campaign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2022-11-25T12:24:11Z</dcterms:created>
  <dcterms:modified xsi:type="dcterms:W3CDTF">2022-12-12T10:14:34Z</dcterms:modified>
</cp:coreProperties>
</file>