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699" r:id="rId3"/>
    <p:sldMasterId id="2147483711" r:id="rId4"/>
    <p:sldMasterId id="2147483744" r:id="rId5"/>
  </p:sldMasterIdLst>
  <p:notesMasterIdLst>
    <p:notesMasterId r:id="rId23"/>
  </p:notesMasterIdLst>
  <p:sldIdLst>
    <p:sldId id="338" r:id="rId6"/>
    <p:sldId id="341" r:id="rId7"/>
    <p:sldId id="343" r:id="rId8"/>
    <p:sldId id="328" r:id="rId9"/>
    <p:sldId id="329" r:id="rId10"/>
    <p:sldId id="342" r:id="rId11"/>
    <p:sldId id="340" r:id="rId12"/>
    <p:sldId id="331" r:id="rId13"/>
    <p:sldId id="332" r:id="rId14"/>
    <p:sldId id="339" r:id="rId15"/>
    <p:sldId id="344" r:id="rId16"/>
    <p:sldId id="333" r:id="rId17"/>
    <p:sldId id="334" r:id="rId18"/>
    <p:sldId id="337" r:id="rId19"/>
    <p:sldId id="335" r:id="rId20"/>
    <p:sldId id="336" r:id="rId21"/>
    <p:sldId id="25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0C5C"/>
    <a:srgbClr val="009F4F"/>
    <a:srgbClr val="0076C1"/>
    <a:srgbClr val="333434"/>
    <a:srgbClr val="03CCE7"/>
    <a:srgbClr val="1A90D0"/>
    <a:srgbClr val="FF9900"/>
    <a:srgbClr val="C9E8A6"/>
    <a:srgbClr val="128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9" d="100"/>
          <a:sy n="69" d="100"/>
        </p:scale>
        <p:origin x="24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301205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68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F0CAA-B3E7-43A2-AB3B-6E972EA257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8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72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0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01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9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65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6525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33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9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8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6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23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62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57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672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72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5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459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6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042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3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097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016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82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20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514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239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88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495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736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667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28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7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06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8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0702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9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7835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677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1969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5059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672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188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144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072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243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52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443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7341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4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293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607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50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053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48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6C65-E54A-42D1-A883-6E2DF5F22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1FAF8-5770-41F8-8E6F-E101EBB85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1B034-9F54-4D65-B604-2FF574C86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0C5D-2AB3-4739-B1B1-279D0EBF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D9372-7578-4483-B270-95F9B9BF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48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23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87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621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280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0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88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ADD69-25BA-4457-8F79-953B14530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FC644-9134-4F7C-97E3-DB546BA3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10DE19-B7DC-4143-B6C9-611685E1F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FA617-1E03-447D-A6E7-719B9BE9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F8ED6-13A4-42AE-BFE2-94D399A6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6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FF03-6FFE-43D3-A502-D01F95B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3B15F8-ADBD-4381-90FC-E468770CF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FC227-A0AE-4113-A9A1-D496BCB9B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6DCC2-F0C0-4EE8-8470-8AD07E3F9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1941-2134-4499-9C44-46048A85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399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76B45-A66D-489D-BB6E-0F409D54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A54BD-DAE4-4403-BD40-EDA9047CA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A4E68-C598-409E-B2F4-2275B2162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129A-3E7D-45AF-AF84-6A992EC19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680F0-B5D5-447A-AF42-02D002AE7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BC760-9F5B-4CFF-9CE6-F6469CD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300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1552-F519-44DB-BBA0-71396537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D15F-89F7-4CA4-8839-4CA3EAA7B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6660DD-BF52-4FF1-A30D-E4535BCA0E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3CC533-6994-4FE3-B647-582C3F97B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E7E454-9307-43E8-A011-9327CB044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75FB4D-C119-446F-A654-021E371FD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3D1EE-4C34-463B-A861-1189E212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A70C4-8859-4FD5-9309-279C3170C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90837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75E31-D8C5-4D8A-AB2F-611431F0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018B80-B2D5-4888-8E68-911A9F33D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2AF62-CC3C-41A8-9EC4-F3D5A2788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6A4D13-39BC-4E2B-8D93-0D6279F3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0891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1530C-55FC-4F8E-BE7A-6628DB5D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DB309-BD44-4940-85B6-919FAB40A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C8FB6-3DB9-4B2C-810D-E4DA7F36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616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5559D-07D2-4C35-9E5D-D854B030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225A8-2D21-4C29-9503-C487626B9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1B8237-728B-41D6-A4A7-E8D15747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0E046-DBB4-4ADF-A200-4BC37CA4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AD594-5200-48E5-B529-E9B829B4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389B-91EF-45FE-97C7-28C39CC5E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4454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FE533-FB1A-4E6A-B7FE-03A6EC221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363E89-8920-454D-89E4-32A963E9E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A31C36-363C-4A82-8CDF-4C9F3D5B3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A778A-E990-4601-9B6B-34577042F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BDB28D-9B9E-4E66-8A9F-CE7A7D8E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7C782-8969-45BA-9356-05DFCF15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154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87A4F-59CF-4DB2-B973-8A6CCDCC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55315-D8E6-4E11-8D74-AD3B13ED2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EEA48-8220-47A3-90B7-24BECC35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98FB6-232E-47B7-892E-D0445BDD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A6D6B-E814-4FF6-9461-5824914F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30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E2D3C-EDE6-4D41-B681-21DAB4A509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F4020-7DEB-4CD1-8130-FC7ABE879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5693E-697C-4BDA-8E91-249EC2364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ABE77-0749-4259-9658-BA8D49561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69E7-E5E3-4C27-BC57-85BEEC183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6546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27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946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881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40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57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9526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67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26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983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88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6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9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  <p:sldLayoutId id="2147483742" r:id="rId31"/>
    <p:sldLayoutId id="2147483743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34A7B-B231-4944-B882-373998537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4018C-F093-4D04-B612-00700BE4D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886B0-77C8-4646-BAE9-7B44C13319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BDE78-4761-4FB0-940A-79F4AE8C51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1/11/2021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306E3-5693-4EDB-9BD9-BDC26A683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15052-4FBD-43C8-AD30-85973DA26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79BA6-5B2C-492E-9051-2EBE6CEB4C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86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  <p:sldLayoutId id="2147483766" r:id="rId22"/>
    <p:sldLayoutId id="2147483767" r:id="rId23"/>
    <p:sldLayoutId id="2147483768" r:id="rId24"/>
    <p:sldLayoutId id="2147483769" r:id="rId25"/>
    <p:sldLayoutId id="2147483770" r:id="rId26"/>
    <p:sldLayoutId id="2147483771" r:id="rId27"/>
    <p:sldLayoutId id="2147483772" r:id="rId28"/>
    <p:sldLayoutId id="2147483773" r:id="rId29"/>
    <p:sldLayoutId id="2147483774" r:id="rId30"/>
    <p:sldLayoutId id="2147483775" r:id="rId31"/>
    <p:sldLayoutId id="2147483776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6.wdp"/><Relationship Id="rId3" Type="http://schemas.openxmlformats.org/officeDocument/2006/relationships/image" Target="../media/image29.png"/><Relationship Id="rId7" Type="http://schemas.microsoft.com/office/2007/relationships/hdphoto" Target="../media/hdphoto3.wdp"/><Relationship Id="rId12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0.wdp"/><Relationship Id="rId3" Type="http://schemas.openxmlformats.org/officeDocument/2006/relationships/image" Target="../media/image29.png"/><Relationship Id="rId7" Type="http://schemas.microsoft.com/office/2007/relationships/hdphoto" Target="../media/hdphoto8.wdp"/><Relationship Id="rId12" Type="http://schemas.openxmlformats.org/officeDocument/2006/relationships/image" Target="../media/image3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microsoft.com/office/2007/relationships/hdphoto" Target="../media/hdphoto7.wdp"/><Relationship Id="rId10" Type="http://schemas.openxmlformats.org/officeDocument/2006/relationships/image" Target="../media/image33.png"/><Relationship Id="rId4" Type="http://schemas.openxmlformats.org/officeDocument/2006/relationships/image" Target="../media/image35.png"/><Relationship Id="rId9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microsoft.com/office/2007/relationships/hdphoto" Target="../media/hdphoto8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microsoft.com/office/2007/relationships/hdphoto" Target="../media/hdphoto5.wdp"/><Relationship Id="rId5" Type="http://schemas.microsoft.com/office/2007/relationships/hdphoto" Target="../media/hdphoto11.wdp"/><Relationship Id="rId10" Type="http://schemas.openxmlformats.org/officeDocument/2006/relationships/image" Target="../media/image33.png"/><Relationship Id="rId4" Type="http://schemas.openxmlformats.org/officeDocument/2006/relationships/image" Target="../media/image39.png"/><Relationship Id="rId9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6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290945" y="655479"/>
            <a:ext cx="87837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ÔN</a:t>
            </a:r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6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60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GIỮA</a:t>
            </a:r>
            <a:r>
              <a:rPr lang="en-US" altLang="zh-CN" sz="60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HỌC KÌ I</a:t>
            </a:r>
            <a:endParaRPr lang="zh-CN" altLang="en-US" sz="60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CC898928-21B7-49AC-8DFB-22509B089608}"/>
              </a:ext>
            </a:extLst>
          </p:cNvPr>
          <p:cNvSpPr txBox="1"/>
          <p:nvPr/>
        </p:nvSpPr>
        <p:spPr>
          <a:xfrm>
            <a:off x="1947135" y="2714481"/>
            <a:ext cx="547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altLang="zh-CN" sz="44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3 - 4</a:t>
            </a:r>
            <a:endParaRPr lang="zh-CN" altLang="en-US" sz="44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6C79E25-249A-4D8C-A757-9549B9FB8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29" y="2594471"/>
            <a:ext cx="3759171" cy="417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2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30246E0-96FE-4BF0-B0E3-C9C31C66D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39" y="238830"/>
            <a:ext cx="8391703" cy="10730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6CD48C-A7CA-4402-A523-CBC5234DA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950" y="3411312"/>
            <a:ext cx="8996408" cy="135920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FAA1C4D-E1F3-4B04-BE8D-64D31BDD5626}"/>
              </a:ext>
            </a:extLst>
          </p:cNvPr>
          <p:cNvGrpSpPr/>
          <p:nvPr/>
        </p:nvGrpSpPr>
        <p:grpSpPr>
          <a:xfrm>
            <a:off x="8635058" y="1312394"/>
            <a:ext cx="2914120" cy="1743821"/>
            <a:chOff x="5645680" y="2939879"/>
            <a:chExt cx="2914120" cy="174382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F766599-4C7A-4296-BF65-ABE5E5FAFAE3}"/>
                </a:ext>
              </a:extLst>
            </p:cNvPr>
            <p:cNvGrpSpPr/>
            <p:nvPr/>
          </p:nvGrpSpPr>
          <p:grpSpPr>
            <a:xfrm>
              <a:off x="5645680" y="2939879"/>
              <a:ext cx="2914120" cy="1743821"/>
              <a:chOff x="867966" y="972924"/>
              <a:chExt cx="10632326" cy="5139924"/>
            </a:xfrm>
          </p:grpSpPr>
          <p:sp>
            <p:nvSpPr>
              <p:cNvPr id="8" name="矩形 5">
                <a:extLst>
                  <a:ext uri="{FF2B5EF4-FFF2-40B4-BE49-F238E27FC236}">
                    <a16:creationId xmlns:a16="http://schemas.microsoft.com/office/drawing/2014/main" id="{C714E9AA-E91A-479E-B29A-3C339A5F47F6}"/>
                  </a:ext>
                </a:extLst>
              </p:cNvPr>
              <p:cNvSpPr/>
              <p:nvPr/>
            </p:nvSpPr>
            <p:spPr>
              <a:xfrm>
                <a:off x="1404937" y="972924"/>
                <a:ext cx="9531354" cy="4987524"/>
              </a:xfrm>
              <a:prstGeom prst="rect">
                <a:avLst/>
              </a:prstGeom>
              <a:solidFill>
                <a:srgbClr val="039373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sp>
            <p:nvSpPr>
              <p:cNvPr id="9" name="矩形 6">
                <a:extLst>
                  <a:ext uri="{FF2B5EF4-FFF2-40B4-BE49-F238E27FC236}">
                    <a16:creationId xmlns:a16="http://schemas.microsoft.com/office/drawing/2014/main" id="{01146B81-D582-421B-B7CB-E3E360D8033F}"/>
                  </a:ext>
                </a:extLst>
              </p:cNvPr>
              <p:cNvSpPr/>
              <p:nvPr/>
            </p:nvSpPr>
            <p:spPr>
              <a:xfrm>
                <a:off x="867966" y="5630648"/>
                <a:ext cx="10456068" cy="482200"/>
              </a:xfrm>
              <a:prstGeom prst="rect">
                <a:avLst/>
              </a:prstGeom>
              <a:solidFill>
                <a:srgbClr val="DAA16D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/>
              </a:p>
            </p:txBody>
          </p:sp>
          <p:pic>
            <p:nvPicPr>
              <p:cNvPr id="10" name="图片 7">
                <a:extLst>
                  <a:ext uri="{FF2B5EF4-FFF2-40B4-BE49-F238E27FC236}">
                    <a16:creationId xmlns:a16="http://schemas.microsoft.com/office/drawing/2014/main" id="{B15D32F6-BF1A-47B0-996C-76697EAAF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8100000">
                <a:off x="1584474" y="5080769"/>
                <a:ext cx="971344" cy="972754"/>
              </a:xfrm>
              <a:prstGeom prst="rect">
                <a:avLst/>
              </a:prstGeom>
              <a:ln w="3175">
                <a:noFill/>
              </a:ln>
            </p:spPr>
          </p:pic>
          <p:grpSp>
            <p:nvGrpSpPr>
              <p:cNvPr id="11" name="组合 14">
                <a:extLst>
                  <a:ext uri="{FF2B5EF4-FFF2-40B4-BE49-F238E27FC236}">
                    <a16:creationId xmlns:a16="http://schemas.microsoft.com/office/drawing/2014/main" id="{355F4A3D-E5D4-4F82-BCB0-D3BD2E7F9157}"/>
                  </a:ext>
                </a:extLst>
              </p:cNvPr>
              <p:cNvGrpSpPr/>
              <p:nvPr/>
            </p:nvGrpSpPr>
            <p:grpSpPr>
              <a:xfrm>
                <a:off x="2843213" y="5216309"/>
                <a:ext cx="1014412" cy="414337"/>
                <a:chOff x="2843213" y="5216309"/>
                <a:chExt cx="1014412" cy="414337"/>
              </a:xfrm>
            </p:grpSpPr>
            <p:sp>
              <p:nvSpPr>
                <p:cNvPr id="16" name="圆角矩形 15">
                  <a:extLst>
                    <a:ext uri="{FF2B5EF4-FFF2-40B4-BE49-F238E27FC236}">
                      <a16:creationId xmlns:a16="http://schemas.microsoft.com/office/drawing/2014/main" id="{29D13841-B667-4921-8CA5-B278BB967DFF}"/>
                    </a:ext>
                  </a:extLst>
                </p:cNvPr>
                <p:cNvSpPr/>
                <p:nvPr/>
              </p:nvSpPr>
              <p:spPr>
                <a:xfrm>
                  <a:off x="2843213" y="5216311"/>
                  <a:ext cx="1014412" cy="414335"/>
                </a:xfrm>
                <a:prstGeom prst="roundRect">
                  <a:avLst/>
                </a:prstGeom>
                <a:solidFill>
                  <a:schemeClr val="bg1"/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  <p:sp>
              <p:nvSpPr>
                <p:cNvPr id="17" name="圆角矩形 16">
                  <a:extLst>
                    <a:ext uri="{FF2B5EF4-FFF2-40B4-BE49-F238E27FC236}">
                      <a16:creationId xmlns:a16="http://schemas.microsoft.com/office/drawing/2014/main" id="{9E8DBD42-9E20-4D77-8CAC-7D73A0E5E245}"/>
                    </a:ext>
                  </a:extLst>
                </p:cNvPr>
                <p:cNvSpPr/>
                <p:nvPr/>
              </p:nvSpPr>
              <p:spPr>
                <a:xfrm>
                  <a:off x="2843213" y="5216309"/>
                  <a:ext cx="1014412" cy="144000"/>
                </a:xfrm>
                <a:prstGeom prst="roundRect">
                  <a:avLst/>
                </a:prstGeom>
                <a:solidFill>
                  <a:schemeClr val="bg1">
                    <a:lumMod val="85000"/>
                  </a:schemeClr>
                </a:solidFill>
                <a:ln w="3175"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/>
                </a:p>
              </p:txBody>
            </p:sp>
          </p:grpSp>
          <p:sp>
            <p:nvSpPr>
              <p:cNvPr id="12" name="圆角矩形 17">
                <a:extLst>
                  <a:ext uri="{FF2B5EF4-FFF2-40B4-BE49-F238E27FC236}">
                    <a16:creationId xmlns:a16="http://schemas.microsoft.com/office/drawing/2014/main" id="{C62F59A2-94D2-464F-A7ED-3B56538D8D82}"/>
                  </a:ext>
                </a:extLst>
              </p:cNvPr>
              <p:cNvSpPr/>
              <p:nvPr/>
            </p:nvSpPr>
            <p:spPr>
              <a:xfrm>
                <a:off x="4064370" y="5437766"/>
                <a:ext cx="528638" cy="18000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3" name="圆角矩形 18">
                <a:extLst>
                  <a:ext uri="{FF2B5EF4-FFF2-40B4-BE49-F238E27FC236}">
                    <a16:creationId xmlns:a16="http://schemas.microsoft.com/office/drawing/2014/main" id="{C5D6860C-9828-40BD-A6C7-8AF4E54B19D7}"/>
                  </a:ext>
                </a:extLst>
              </p:cNvPr>
              <p:cNvSpPr/>
              <p:nvPr/>
            </p:nvSpPr>
            <p:spPr>
              <a:xfrm>
                <a:off x="4764458" y="5437766"/>
                <a:ext cx="528638" cy="180000"/>
              </a:xfrm>
              <a:prstGeom prst="round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14" name="圆角矩形 19">
                <a:extLst>
                  <a:ext uri="{FF2B5EF4-FFF2-40B4-BE49-F238E27FC236}">
                    <a16:creationId xmlns:a16="http://schemas.microsoft.com/office/drawing/2014/main" id="{72718F1C-E34A-44EB-9C3A-0AD18168281F}"/>
                  </a:ext>
                </a:extLst>
              </p:cNvPr>
              <p:cNvSpPr/>
              <p:nvPr/>
            </p:nvSpPr>
            <p:spPr>
              <a:xfrm>
                <a:off x="8536358" y="5437766"/>
                <a:ext cx="528638" cy="1800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pic>
            <p:nvPicPr>
              <p:cNvPr id="15" name="图片 9">
                <a:extLst>
                  <a:ext uri="{FF2B5EF4-FFF2-40B4-BE49-F238E27FC236}">
                    <a16:creationId xmlns:a16="http://schemas.microsoft.com/office/drawing/2014/main" id="{B7C517CC-52AA-4C15-B5FD-CDA903E839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 rot="2700000">
                <a:off x="10314923" y="4602419"/>
                <a:ext cx="602779" cy="1767959"/>
              </a:xfrm>
              <a:prstGeom prst="rect">
                <a:avLst/>
              </a:prstGeom>
              <a:ln w="3175">
                <a:solidFill>
                  <a:schemeClr val="tx1"/>
                </a:solidFill>
              </a:ln>
            </p:spPr>
          </p:pic>
        </p:grpSp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3EB75341-EC8F-47DB-9AF2-8E2DA834CE3C}"/>
                </a:ext>
              </a:extLst>
            </p:cNvPr>
            <p:cNvSpPr txBox="1"/>
            <p:nvPr/>
          </p:nvSpPr>
          <p:spPr>
            <a:xfrm>
              <a:off x="6247633" y="3416605"/>
              <a:ext cx="17028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err="1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Tiếng</a:t>
              </a:r>
              <a:r>
                <a:rPr lang="en-US" altLang="zh-CN" dirty="0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 </a:t>
              </a:r>
              <a:r>
                <a:rPr lang="en-US" altLang="zh-CN" dirty="0" err="1">
                  <a:solidFill>
                    <a:schemeClr val="bg1"/>
                  </a:solidFill>
                  <a:latin typeface="iCiel Cadena" panose="02000503000000020004" pitchFamily="2" charset="0"/>
                  <a:ea typeface="思源黑体 CN Bold" panose="020B0800000000000000" pitchFamily="34" charset="-122"/>
                </a:rPr>
                <a:t>Việt</a:t>
              </a:r>
              <a:endParaRPr lang="zh-CN" altLang="en-US" dirty="0">
                <a:solidFill>
                  <a:schemeClr val="bg1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99AF8A3D-69D0-4B4A-AD78-BCE4D82530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28" b="21462"/>
          <a:stretch/>
        </p:blipFill>
        <p:spPr>
          <a:xfrm>
            <a:off x="8785403" y="4900328"/>
            <a:ext cx="3275940" cy="17234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83AB671-CFF5-43DF-850E-209D885571E4}"/>
              </a:ext>
            </a:extLst>
          </p:cNvPr>
          <p:cNvSpPr txBox="1"/>
          <p:nvPr/>
        </p:nvSpPr>
        <p:spPr>
          <a:xfrm>
            <a:off x="6619165" y="1767350"/>
            <a:ext cx="1653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ảng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C624C7-8313-46CD-9CFE-53D917EB5469}"/>
              </a:ext>
            </a:extLst>
          </p:cNvPr>
          <p:cNvSpPr txBox="1"/>
          <p:nvPr/>
        </p:nvSpPr>
        <p:spPr>
          <a:xfrm>
            <a:off x="6900890" y="5469674"/>
            <a:ext cx="108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àn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1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50326EC2-8469-40E3-9781-3746133486B9}"/>
              </a:ext>
            </a:extLst>
          </p:cNvPr>
          <p:cNvSpPr txBox="1"/>
          <p:nvPr/>
        </p:nvSpPr>
        <p:spPr>
          <a:xfrm>
            <a:off x="930039" y="239898"/>
            <a:ext cx="6357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5.</a:t>
            </a:r>
            <a:r>
              <a:rPr lang="en-US" altLang="zh-CN" sz="3200" b="1" dirty="0" smtClean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7CB7E7-2D0D-4623-B427-CEFC8EE52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4" t="18379" r="29575" b="6640"/>
          <a:stretch/>
        </p:blipFill>
        <p:spPr>
          <a:xfrm>
            <a:off x="7765332" y="432653"/>
            <a:ext cx="3115607" cy="2813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FB07F-7545-4566-8AEB-75EA329AF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46" y="1102119"/>
            <a:ext cx="2162866" cy="19717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009B74-79F9-4BC2-94FF-0262777FA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253" y="3058182"/>
            <a:ext cx="2697338" cy="35030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8B152A-B238-4A58-B8E9-5306E66345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748" y="4533900"/>
            <a:ext cx="3554373" cy="12678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215AD7D-9EBD-4373-9B51-053C046F43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67" y="3611174"/>
            <a:ext cx="2480929" cy="24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353BE6-7C85-4076-AE8C-7FF14670132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93477">
            <a:off x="1249608" y="863154"/>
            <a:ext cx="2286415" cy="22864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0CD9F75-5D07-464A-B627-8AE5F16237E1}"/>
              </a:ext>
            </a:extLst>
          </p:cNvPr>
          <p:cNvGrpSpPr/>
          <p:nvPr/>
        </p:nvGrpSpPr>
        <p:grpSpPr>
          <a:xfrm>
            <a:off x="1579326" y="2721464"/>
            <a:ext cx="1435810" cy="779517"/>
            <a:chOff x="912162" y="1136914"/>
            <a:chExt cx="1435810" cy="77951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155C5EB-FC2F-43C1-9DBF-A788274F9C8D}"/>
                </a:ext>
              </a:extLst>
            </p:cNvPr>
            <p:cNvSpPr/>
            <p:nvPr/>
          </p:nvSpPr>
          <p:spPr>
            <a:xfrm>
              <a:off x="912162" y="1136914"/>
              <a:ext cx="1435810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6B6EF083-3D16-4900-8033-171F98B50F99}"/>
                </a:ext>
              </a:extLst>
            </p:cNvPr>
            <p:cNvSpPr txBox="1"/>
            <p:nvPr/>
          </p:nvSpPr>
          <p:spPr>
            <a:xfrm>
              <a:off x="937562" y="1195007"/>
              <a:ext cx="13103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kéo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F137348-2914-4F69-90A3-F84474F56A8A}"/>
              </a:ext>
            </a:extLst>
          </p:cNvPr>
          <p:cNvGrpSpPr/>
          <p:nvPr/>
        </p:nvGrpSpPr>
        <p:grpSpPr>
          <a:xfrm>
            <a:off x="5320922" y="2200722"/>
            <a:ext cx="2189916" cy="779517"/>
            <a:chOff x="912162" y="1136914"/>
            <a:chExt cx="2189916" cy="77951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926AAB2-C73B-47AE-A38E-8BB03A0667D9}"/>
                </a:ext>
              </a:extLst>
            </p:cNvPr>
            <p:cNvSpPr/>
            <p:nvPr/>
          </p:nvSpPr>
          <p:spPr>
            <a:xfrm>
              <a:off x="912162" y="1136914"/>
              <a:ext cx="2189916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文本框 22">
              <a:extLst>
                <a:ext uri="{FF2B5EF4-FFF2-40B4-BE49-F238E27FC236}">
                  <a16:creationId xmlns:a16="http://schemas.microsoft.com/office/drawing/2014/main" id="{26178D39-0968-4BBC-B8A5-B53B55C772C3}"/>
                </a:ext>
              </a:extLst>
            </p:cNvPr>
            <p:cNvSpPr txBox="1"/>
            <p:nvPr/>
          </p:nvSpPr>
          <p:spPr>
            <a:xfrm>
              <a:off x="950262" y="1182307"/>
              <a:ext cx="211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khăn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mặt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5E3FD4-191D-4700-9D0F-0BDED03694BB}"/>
              </a:ext>
            </a:extLst>
          </p:cNvPr>
          <p:cNvGrpSpPr/>
          <p:nvPr/>
        </p:nvGrpSpPr>
        <p:grpSpPr>
          <a:xfrm>
            <a:off x="8419828" y="3221415"/>
            <a:ext cx="1806614" cy="779517"/>
            <a:chOff x="912162" y="1136914"/>
            <a:chExt cx="1806614" cy="779517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532137-651C-4315-87DF-6C57A50777E2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C2F8DBEA-43F3-44C0-B51C-61B7A355B8E7}"/>
                </a:ext>
              </a:extLst>
            </p:cNvPr>
            <p:cNvSpPr txBox="1"/>
            <p:nvPr/>
          </p:nvSpPr>
          <p:spPr>
            <a:xfrm>
              <a:off x="950262" y="1245807"/>
              <a:ext cx="16409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ồng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hồ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6C4751-D20E-4802-BA87-1FE9F85344AD}"/>
              </a:ext>
            </a:extLst>
          </p:cNvPr>
          <p:cNvGrpSpPr/>
          <p:nvPr/>
        </p:nvGrpSpPr>
        <p:grpSpPr>
          <a:xfrm>
            <a:off x="8950027" y="5645830"/>
            <a:ext cx="1387773" cy="779517"/>
            <a:chOff x="912162" y="1136914"/>
            <a:chExt cx="1806614" cy="7795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B1CEA2-7B2A-46B8-8F73-BE67EDC0F62F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10A0FE77-3147-4418-A310-8C8350A2DE80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</a:t>
              </a:r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ĩa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251E5A-9385-4843-BE36-807076A6E25E}"/>
              </a:ext>
            </a:extLst>
          </p:cNvPr>
          <p:cNvGrpSpPr/>
          <p:nvPr/>
        </p:nvGrpSpPr>
        <p:grpSpPr>
          <a:xfrm>
            <a:off x="1965381" y="5508947"/>
            <a:ext cx="1387773" cy="779517"/>
            <a:chOff x="912162" y="1136914"/>
            <a:chExt cx="1806614" cy="77951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041553-2C45-48E9-8229-2428A8512DD1}"/>
                </a:ext>
              </a:extLst>
            </p:cNvPr>
            <p:cNvSpPr/>
            <p:nvPr/>
          </p:nvSpPr>
          <p:spPr>
            <a:xfrm>
              <a:off x="912162" y="1136914"/>
              <a:ext cx="1806614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0EC0BC2F-5174-445E-8D0D-0C442C501778}"/>
                </a:ext>
              </a:extLst>
            </p:cNvPr>
            <p:cNvSpPr txBox="1"/>
            <p:nvPr/>
          </p:nvSpPr>
          <p:spPr>
            <a:xfrm>
              <a:off x="950261" y="1245807"/>
              <a:ext cx="16925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thìa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E0805F0-2FF5-4377-8019-71B206BCCA56}"/>
              </a:ext>
            </a:extLst>
          </p:cNvPr>
          <p:cNvGrpSpPr/>
          <p:nvPr/>
        </p:nvGrpSpPr>
        <p:grpSpPr>
          <a:xfrm>
            <a:off x="4889389" y="5754723"/>
            <a:ext cx="2697337" cy="779517"/>
            <a:chOff x="861361" y="1136914"/>
            <a:chExt cx="2697337" cy="77951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792D1-DECE-49BF-8D25-966551AEC27E}"/>
                </a:ext>
              </a:extLst>
            </p:cNvPr>
            <p:cNvSpPr/>
            <p:nvPr/>
          </p:nvSpPr>
          <p:spPr>
            <a:xfrm>
              <a:off x="912161" y="1136914"/>
              <a:ext cx="2636021" cy="779517"/>
            </a:xfrm>
            <a:prstGeom prst="ellipse">
              <a:avLst/>
            </a:prstGeom>
            <a:ln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27AED42C-A599-49CA-8F56-891F640C3365}"/>
                </a:ext>
              </a:extLst>
            </p:cNvPr>
            <p:cNvSpPr txBox="1"/>
            <p:nvPr/>
          </p:nvSpPr>
          <p:spPr>
            <a:xfrm>
              <a:off x="861361" y="1207707"/>
              <a:ext cx="26973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 err="1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hộp</a:t>
              </a:r>
              <a:r>
                <a:rPr lang="en-US" altLang="zh-CN" sz="32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bút</a:t>
              </a:r>
              <a:r>
                <a:rPr lang="en-US" altLang="zh-CN" sz="32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32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màu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30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24578731-FBCD-4A84-8914-8AEA93BDC496}"/>
              </a:ext>
            </a:extLst>
          </p:cNvPr>
          <p:cNvSpPr txBox="1"/>
          <p:nvPr/>
        </p:nvSpPr>
        <p:spPr>
          <a:xfrm>
            <a:off x="639024" y="283283"/>
            <a:ext cx="10467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6.</a:t>
            </a:r>
            <a:r>
              <a:rPr lang="en-US" altLang="zh-CN" sz="3200" b="1" dirty="0" smtClean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dụng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ở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9DAE05-2D5C-4306-84FB-CAE8C25A01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4" t="18379" r="29575" b="6640"/>
          <a:stretch/>
        </p:blipFill>
        <p:spPr>
          <a:xfrm>
            <a:off x="9529642" y="1026774"/>
            <a:ext cx="1963202" cy="1772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CD9807-A89B-4DA5-92BD-0579A0558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527" y="3337472"/>
            <a:ext cx="1362862" cy="1242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01E8FB-8475-455B-9509-F5F60C67C7F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16" y="2907792"/>
            <a:ext cx="1474040" cy="191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CED64-1A71-4EA9-9DFB-DC9B548C17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590" y="5436257"/>
            <a:ext cx="2239675" cy="7988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ED0B60-9752-40F0-9187-79DA1B4848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94" y="4851242"/>
            <a:ext cx="1563279" cy="1563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20F57-C3A0-4EEB-89DA-8350B265193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7813" y1="10000" x2="56094" y2="36406"/>
                        <a14:foregroundMark x1="69844" y1="7656" x2="69844" y2="12656"/>
                        <a14:foregroundMark x1="69375" y1="7656" x2="68438" y2="1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86860">
            <a:off x="7596660" y="1222767"/>
            <a:ext cx="1440712" cy="1440712"/>
          </a:xfrm>
          <a:prstGeom prst="rect">
            <a:avLst/>
          </a:prstGeom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90834A82-47ED-44BD-AB21-EF129ECA77A6}"/>
              </a:ext>
            </a:extLst>
          </p:cNvPr>
          <p:cNvSpPr txBox="1"/>
          <p:nvPr/>
        </p:nvSpPr>
        <p:spPr>
          <a:xfrm>
            <a:off x="639024" y="960877"/>
            <a:ext cx="1041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M: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A3EE33A6-412A-481A-A046-D1D4FFA0C4F5}"/>
              </a:ext>
            </a:extLst>
          </p:cNvPr>
          <p:cNvSpPr txBox="1"/>
          <p:nvPr/>
        </p:nvSpPr>
        <p:spPr>
          <a:xfrm>
            <a:off x="660065" y="1442657"/>
            <a:ext cx="4229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altLang="zh-CN" sz="32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zh-CN" altLang="en-US" sz="3200" b="1" dirty="0">
              <a:solidFill>
                <a:srgbClr val="FF000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3CAB109-8740-453E-BD35-DE6B487B8178}"/>
              </a:ext>
            </a:extLst>
          </p:cNvPr>
          <p:cNvSpPr txBox="1"/>
          <p:nvPr/>
        </p:nvSpPr>
        <p:spPr>
          <a:xfrm>
            <a:off x="660065" y="2022864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0000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Kéo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giấy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cắt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vải</a:t>
            </a:r>
            <a:r>
              <a:rPr lang="en-US" altLang="zh-CN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CB969960-8908-4011-A57B-9885F9A1DE29}"/>
              </a:ext>
            </a:extLst>
          </p:cNvPr>
          <p:cNvSpPr/>
          <p:nvPr/>
        </p:nvSpPr>
        <p:spPr>
          <a:xfrm>
            <a:off x="676454" y="3674095"/>
            <a:ext cx="5766134" cy="154502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 SUY NGHĨ NHÉ!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02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63A51874-42E4-4F5D-BFCB-59BBB5F5BAF2}"/>
              </a:ext>
            </a:extLst>
          </p:cNvPr>
          <p:cNvSpPr txBox="1"/>
          <p:nvPr/>
        </p:nvSpPr>
        <p:spPr>
          <a:xfrm>
            <a:off x="2590800" y="1058792"/>
            <a:ext cx="574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hồ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báo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giờ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DF24C2A-223C-494D-8AC6-520DC97E5938}"/>
              </a:ext>
            </a:extLst>
          </p:cNvPr>
          <p:cNvSpPr txBox="1"/>
          <p:nvPr/>
        </p:nvSpPr>
        <p:spPr>
          <a:xfrm>
            <a:off x="4089232" y="2180656"/>
            <a:ext cx="5766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Khăn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mặt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0942C-EC7A-4BD6-BADF-26BD28EAB2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14" t="18379" r="29575" b="6640"/>
          <a:stretch/>
        </p:blipFill>
        <p:spPr>
          <a:xfrm>
            <a:off x="668341" y="505027"/>
            <a:ext cx="1922459" cy="173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15FE03-BD64-49C7-B6C9-64CFA5D8DA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628" y1="8476" x2="22907" y2="8476"/>
                        <a14:foregroundMark x1="77093" y1="7770" x2="90930" y2="7064"/>
                        <a14:foregroundMark x1="87558" y1="5146" x2="89884" y2="5146"/>
                        <a14:foregroundMark x1="77907" y1="6660" x2="83837" y2="6862"/>
                        <a14:foregroundMark x1="86279" y1="7366" x2="90930" y2="5146"/>
                        <a14:foregroundMark x1="87907" y1="5954" x2="90698" y2="6256"/>
                        <a14:foregroundMark x1="90116" y1="4743" x2="90233" y2="6054"/>
                        <a14:foregroundMark x1="80930" y1="6054" x2="85349" y2="7972"/>
                        <a14:foregroundMark x1="88140" y1="7366" x2="90233" y2="5550"/>
                        <a14:foregroundMark x1="87558" y1="7568" x2="91395" y2="5348"/>
                        <a14:foregroundMark x1="8140" y1="5954" x2="17326" y2="7366"/>
                        <a14:foregroundMark x1="6628" y1="6660" x2="11279" y2="5348"/>
                        <a14:foregroundMark x1="5116" y1="7064" x2="11512" y2="4440"/>
                        <a14:foregroundMark x1="7907" y1="6458" x2="12791" y2="6862"/>
                        <a14:foregroundMark x1="6860" y1="7064" x2="12558" y2="7972"/>
                        <a14:foregroundMark x1="77442" y1="9586" x2="86279" y2="95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139" y="935158"/>
            <a:ext cx="2290784" cy="2088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2D239-F907-4530-9B7A-2C06D8B6DF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9" y="2615925"/>
            <a:ext cx="1795824" cy="233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505043-A943-4A26-A576-7F5E29E713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57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05" y="5323205"/>
            <a:ext cx="2728598" cy="9732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50CB60-E572-4CE0-AEF5-5BD3B0582A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000">
            <a:off x="8986049" y="3254480"/>
            <a:ext cx="2627658" cy="2627658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:a16="http://schemas.microsoft.com/office/drawing/2014/main" id="{BBE0D53A-DBAB-494A-9F21-55FB5C98CC22}"/>
              </a:ext>
            </a:extLst>
          </p:cNvPr>
          <p:cNvSpPr txBox="1"/>
          <p:nvPr/>
        </p:nvSpPr>
        <p:spPr>
          <a:xfrm>
            <a:off x="2343663" y="3278895"/>
            <a:ext cx="645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Hộp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FD9CD684-3662-4FEF-95ED-8EF503892278}"/>
              </a:ext>
            </a:extLst>
          </p:cNvPr>
          <p:cNvSpPr txBox="1"/>
          <p:nvPr/>
        </p:nvSpPr>
        <p:spPr>
          <a:xfrm>
            <a:off x="4323867" y="4316908"/>
            <a:ext cx="4478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Thìa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xúc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EE9C0603-B8CA-4736-B51B-322140232BBD}"/>
              </a:ext>
            </a:extLst>
          </p:cNvPr>
          <p:cNvSpPr txBox="1"/>
          <p:nvPr/>
        </p:nvSpPr>
        <p:spPr>
          <a:xfrm>
            <a:off x="3497103" y="5406718"/>
            <a:ext cx="5954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Đĩa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dùng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đựng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thức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altLang="zh-CN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5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B0268764-54F5-451A-B785-50AFBC0FC5DB}"/>
              </a:ext>
            </a:extLst>
          </p:cNvPr>
          <p:cNvSpPr txBox="1"/>
          <p:nvPr/>
        </p:nvSpPr>
        <p:spPr>
          <a:xfrm>
            <a:off x="792788" y="318115"/>
            <a:ext cx="10583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7.</a:t>
            </a:r>
            <a:r>
              <a:rPr lang="en-US" altLang="zh-CN" sz="3200" b="1" dirty="0" smtClean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Ghép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ngữ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tạo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4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F521D5-AE52-482D-BDAE-0A03DB4ABC90}"/>
              </a:ext>
            </a:extLst>
          </p:cNvPr>
          <p:cNvGrpSpPr/>
          <p:nvPr/>
        </p:nvGrpSpPr>
        <p:grpSpPr>
          <a:xfrm>
            <a:off x="471318" y="797503"/>
            <a:ext cx="3236838" cy="2108380"/>
            <a:chOff x="259144" y="635817"/>
            <a:chExt cx="3236838" cy="21083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AEBFFE2-92C0-416E-9919-11EB65FC89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259144" y="635817"/>
              <a:ext cx="3236838" cy="2108380"/>
            </a:xfrm>
            <a:prstGeom prst="rect">
              <a:avLst/>
            </a:prstGeom>
          </p:spPr>
        </p:pic>
        <p:sp>
          <p:nvSpPr>
            <p:cNvPr id="8" name="文本框 22">
              <a:extLst>
                <a:ext uri="{FF2B5EF4-FFF2-40B4-BE49-F238E27FC236}">
                  <a16:creationId xmlns:a16="http://schemas.microsoft.com/office/drawing/2014/main" id="{249AF6C3-52EE-449B-82FD-D311AC49C182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đôi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mắt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của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bé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D67BAAA-E1C8-43A2-A1DC-AA2542615EFD}"/>
              </a:ext>
            </a:extLst>
          </p:cNvPr>
          <p:cNvGrpSpPr/>
          <p:nvPr/>
        </p:nvGrpSpPr>
        <p:grpSpPr>
          <a:xfrm>
            <a:off x="3240722" y="2095100"/>
            <a:ext cx="2921349" cy="1902880"/>
            <a:chOff x="343907" y="692497"/>
            <a:chExt cx="2921349" cy="190288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753DF7A-B821-41E2-BCEA-1663D59454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8B8F9B7D-59A6-4403-94FF-187252771EC9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những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vì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sao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493BC00-97B3-47E8-8756-F53223AED4FB}"/>
              </a:ext>
            </a:extLst>
          </p:cNvPr>
          <p:cNvGrpSpPr/>
          <p:nvPr/>
        </p:nvGrpSpPr>
        <p:grpSpPr>
          <a:xfrm>
            <a:off x="5628386" y="615316"/>
            <a:ext cx="2921349" cy="1902880"/>
            <a:chOff x="343907" y="692497"/>
            <a:chExt cx="2921349" cy="190288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D708DA-77DE-47E6-BAB9-F9AEEC2CD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:a16="http://schemas.microsoft.com/office/drawing/2014/main" id="{D82425A1-1262-4E8B-8498-CBF2704053F4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cầu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vồng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6A071A-F9D8-4914-A648-86D9CB1041B4}"/>
              </a:ext>
            </a:extLst>
          </p:cNvPr>
          <p:cNvGrpSpPr/>
          <p:nvPr/>
        </p:nvGrpSpPr>
        <p:grpSpPr>
          <a:xfrm>
            <a:off x="8760434" y="1155606"/>
            <a:ext cx="2921349" cy="1902880"/>
            <a:chOff x="343907" y="692497"/>
            <a:chExt cx="2921349" cy="190288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3823EE-8784-466C-9663-B717EF2433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18" name="文本框 22">
              <a:extLst>
                <a:ext uri="{FF2B5EF4-FFF2-40B4-BE49-F238E27FC236}">
                  <a16:creationId xmlns:a16="http://schemas.microsoft.com/office/drawing/2014/main" id="{ADB7D863-B278-45A6-A443-2974E5DB68B1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tóc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BE0BDD-F8CB-44EC-9ACA-9BA7D6FDE962}"/>
              </a:ext>
            </a:extLst>
          </p:cNvPr>
          <p:cNvGrpSpPr/>
          <p:nvPr/>
        </p:nvGrpSpPr>
        <p:grpSpPr>
          <a:xfrm>
            <a:off x="312560" y="3000323"/>
            <a:ext cx="3186869" cy="2354077"/>
            <a:chOff x="343907" y="692497"/>
            <a:chExt cx="3186869" cy="19028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5BB83D7-3F39-4AE8-BE1F-F0A59DBDC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3186869" cy="1902880"/>
            </a:xfrm>
            <a:prstGeom prst="rect">
              <a:avLst/>
            </a:prstGeom>
          </p:spPr>
        </p:pic>
        <p:sp>
          <p:nvSpPr>
            <p:cNvPr id="24" name="文本框 22">
              <a:extLst>
                <a:ext uri="{FF2B5EF4-FFF2-40B4-BE49-F238E27FC236}">
                  <a16:creationId xmlns:a16="http://schemas.microsoft.com/office/drawing/2014/main" id="{5E420BF5-0273-4D5F-93C1-3EF5C76F4E48}"/>
                </a:ext>
              </a:extLst>
            </p:cNvPr>
            <p:cNvSpPr txBox="1"/>
            <p:nvPr/>
          </p:nvSpPr>
          <p:spPr>
            <a:xfrm>
              <a:off x="988328" y="1303472"/>
              <a:ext cx="1962534" cy="771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lấp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lánh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đêm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9DB245-48D7-4DA1-80B8-755DC693DDAA}"/>
              </a:ext>
            </a:extLst>
          </p:cNvPr>
          <p:cNvGrpSpPr/>
          <p:nvPr/>
        </p:nvGrpSpPr>
        <p:grpSpPr>
          <a:xfrm>
            <a:off x="2947752" y="4395924"/>
            <a:ext cx="3350989" cy="2182735"/>
            <a:chOff x="166107" y="540096"/>
            <a:chExt cx="3350989" cy="218273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8A7E9F8-5BC2-4882-922C-07D7D1498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166107" y="540096"/>
              <a:ext cx="3350989" cy="2182735"/>
            </a:xfrm>
            <a:prstGeom prst="rect">
              <a:avLst/>
            </a:prstGeom>
          </p:spPr>
        </p:pic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920F38A5-D045-4E80-AF33-3DE1C648D0CD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smtClean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to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tròn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,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đen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láy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A9EE8A0-F2A6-48E1-A59D-3A842B0360C0}"/>
              </a:ext>
            </a:extLst>
          </p:cNvPr>
          <p:cNvGrpSpPr/>
          <p:nvPr/>
        </p:nvGrpSpPr>
        <p:grpSpPr>
          <a:xfrm>
            <a:off x="6037986" y="2770655"/>
            <a:ext cx="2921349" cy="1902880"/>
            <a:chOff x="343907" y="692497"/>
            <a:chExt cx="2921349" cy="190288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21C67F2-244F-4A19-B393-E0B084E91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343907" y="692497"/>
              <a:ext cx="2921349" cy="1902880"/>
            </a:xfrm>
            <a:prstGeom prst="rect">
              <a:avLst/>
            </a:prstGeom>
          </p:spPr>
        </p:pic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22E19BD2-070D-4FFC-BD53-5408AD904060}"/>
                </a:ext>
              </a:extLst>
            </p:cNvPr>
            <p:cNvSpPr txBox="1"/>
            <p:nvPr/>
          </p:nvSpPr>
          <p:spPr>
            <a:xfrm>
              <a:off x="580614" y="1447889"/>
              <a:ext cx="24479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đã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bạc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545E07B-12C4-4248-97AE-77B6E8F82B60}"/>
              </a:ext>
            </a:extLst>
          </p:cNvPr>
          <p:cNvGrpSpPr/>
          <p:nvPr/>
        </p:nvGrpSpPr>
        <p:grpSpPr>
          <a:xfrm>
            <a:off x="7378173" y="4054080"/>
            <a:ext cx="3875797" cy="2524579"/>
            <a:chOff x="-88002" y="215734"/>
            <a:chExt cx="3875797" cy="2524579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2CA125E5-DA86-4646-A9B5-B56F5374E5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315" b="27315" l="55500" r="92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33" t="6586" r="5643" b="70924"/>
            <a:stretch/>
          </p:blipFill>
          <p:spPr>
            <a:xfrm>
              <a:off x="-88002" y="215734"/>
              <a:ext cx="3875797" cy="2524579"/>
            </a:xfrm>
            <a:prstGeom prst="rect">
              <a:avLst/>
            </a:prstGeom>
          </p:spPr>
        </p:pic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146860D8-9861-4BB2-B7AF-32EC7C317428}"/>
                </a:ext>
              </a:extLst>
            </p:cNvPr>
            <p:cNvSpPr txBox="1"/>
            <p:nvPr/>
          </p:nvSpPr>
          <p:spPr>
            <a:xfrm>
              <a:off x="625930" y="1053126"/>
              <a:ext cx="24479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rực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rỡ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sau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cơn</a:t>
              </a:r>
              <a:r>
                <a:rPr lang="en-US" altLang="zh-CN" sz="2800" b="1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mưa</a:t>
              </a:r>
              <a:endParaRPr lang="zh-CN" altLang="en-US" sz="28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6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26C909D9-D4E8-44E3-9C3A-A9D4CE6508C9}"/>
              </a:ext>
            </a:extLst>
          </p:cNvPr>
          <p:cNvSpPr txBox="1"/>
          <p:nvPr/>
        </p:nvSpPr>
        <p:spPr>
          <a:xfrm>
            <a:off x="1482319" y="324131"/>
            <a:ext cx="6049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600" b="1" dirty="0" err="1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altLang="zh-CN" sz="3600" b="1" dirty="0">
                <a:solidFill>
                  <a:srgbClr val="009F4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600" b="1" dirty="0">
              <a:solidFill>
                <a:srgbClr val="009F4F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F907AF8F-B097-4D1E-9E9D-5C7E81D62E4F}"/>
              </a:ext>
            </a:extLst>
          </p:cNvPr>
          <p:cNvSpPr txBox="1"/>
          <p:nvPr/>
        </p:nvSpPr>
        <p:spPr>
          <a:xfrm>
            <a:off x="2145482" y="1332582"/>
            <a:ext cx="68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Đôi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to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đen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láy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6A627971-9056-4C09-B8A6-200C1B6D9F7D}"/>
              </a:ext>
            </a:extLst>
          </p:cNvPr>
          <p:cNvSpPr txBox="1"/>
          <p:nvPr/>
        </p:nvSpPr>
        <p:spPr>
          <a:xfrm>
            <a:off x="2133483" y="2167744"/>
            <a:ext cx="7577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lấp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lánh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đêm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F98A5853-0303-4496-963D-5458E66BBA29}"/>
              </a:ext>
            </a:extLst>
          </p:cNvPr>
          <p:cNvSpPr txBox="1"/>
          <p:nvPr/>
        </p:nvSpPr>
        <p:spPr>
          <a:xfrm>
            <a:off x="2145482" y="2949940"/>
            <a:ext cx="6821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vồng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rực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rỡ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cơn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mưa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D5563553-D0D1-4AA0-B4A3-8A43B1B41E80}"/>
              </a:ext>
            </a:extLst>
          </p:cNvPr>
          <p:cNvSpPr txBox="1"/>
          <p:nvPr/>
        </p:nvSpPr>
        <p:spPr>
          <a:xfrm>
            <a:off x="2195463" y="3732136"/>
            <a:ext cx="3673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Tóc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bạc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zh-CN" alt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650E5B-F7F1-47BB-9402-CE67007D412E}"/>
              </a:ext>
            </a:extLst>
          </p:cNvPr>
          <p:cNvGrpSpPr/>
          <p:nvPr/>
        </p:nvGrpSpPr>
        <p:grpSpPr>
          <a:xfrm>
            <a:off x="4630421" y="4500753"/>
            <a:ext cx="6190823" cy="1252759"/>
            <a:chOff x="3889235" y="-695678"/>
            <a:chExt cx="6190823" cy="2218112"/>
          </a:xfrm>
        </p:grpSpPr>
        <p:sp>
          <p:nvSpPr>
            <p:cNvPr id="8" name="Cloud Callout 35">
              <a:extLst>
                <a:ext uri="{FF2B5EF4-FFF2-40B4-BE49-F238E27FC236}">
                  <a16:creationId xmlns:a16="http://schemas.microsoft.com/office/drawing/2014/main" id="{1AD4B9C2-5A01-4E8A-B0E7-64E329789AAB}"/>
                </a:ext>
              </a:extLst>
            </p:cNvPr>
            <p:cNvSpPr/>
            <p:nvPr/>
          </p:nvSpPr>
          <p:spPr>
            <a:xfrm>
              <a:off x="3889235" y="-695678"/>
              <a:ext cx="5953359" cy="2218112"/>
            </a:xfrm>
            <a:prstGeom prst="cloudCallout">
              <a:avLst>
                <a:gd name="adj1" fmla="val -66001"/>
                <a:gd name="adj2" fmla="val 2651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7373E4-ED37-4215-99BD-B1562C061EC8}"/>
                </a:ext>
              </a:extLst>
            </p:cNvPr>
            <p:cNvSpPr txBox="1"/>
            <p:nvPr/>
          </p:nvSpPr>
          <p:spPr>
            <a:xfrm>
              <a:off x="4327047" y="-236929"/>
              <a:ext cx="5753011" cy="1089773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Khi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câu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cần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lưu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ý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điều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gì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7D04E91-A253-459B-B8A0-5D15C9F073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482319" y="4316911"/>
            <a:ext cx="2854958" cy="22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3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8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228300" y="3620130"/>
            <a:ext cx="6525803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“</a:t>
            </a:r>
            <a:r>
              <a:rPr lang="en-US" sz="3200" b="1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200" b="1" i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</a:t>
            </a:r>
            <a:r>
              <a:rPr lang="en-US" sz="3200" b="1" i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6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”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228300" y="1714423"/>
            <a:ext cx="9842378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đình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45283A-6027-44AC-9AA4-70D8F0622389}"/>
              </a:ext>
            </a:extLst>
          </p:cNvPr>
          <p:cNvSpPr txBox="1"/>
          <p:nvPr/>
        </p:nvSpPr>
        <p:spPr>
          <a:xfrm>
            <a:off x="1228300" y="2622777"/>
            <a:ext cx="10019798" cy="7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ấy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65C33-F370-4476-975B-9F0B83D634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98267" y="4350330"/>
            <a:ext cx="3055059" cy="258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4681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230425" y="4035967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686397" y="-90538"/>
            <a:ext cx="8176438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255" y="968783"/>
            <a:ext cx="11316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400">
              <a:defRPr/>
            </a:pPr>
            <a:endParaRPr lang="en-US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6492" y="1361136"/>
            <a:ext cx="11225860" cy="2628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sinh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nghe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vi-VN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viết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đúng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chính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tả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bài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“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Cô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giáo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lớp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em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”, 2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khổ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thơ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en-US" sz="40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đầu</a:t>
            </a:r>
            <a:r>
              <a:rPr lang="en-US" sz="4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4000" dirty="0"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</a:pP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Rèn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kĩ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năng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chính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tả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trò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chơi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đoán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(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phân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biệt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ch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/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tr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, an/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ang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). </a:t>
            </a:r>
            <a:endParaRPr lang="en-US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8959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69" y="889607"/>
            <a:ext cx="10108373" cy="577732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739796-BC95-4F9F-9565-FDF12F8126D0}"/>
              </a:ext>
            </a:extLst>
          </p:cNvPr>
          <p:cNvSpPr/>
          <p:nvPr/>
        </p:nvSpPr>
        <p:spPr>
          <a:xfrm>
            <a:off x="4353698" y="3429000"/>
            <a:ext cx="383951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 </a:t>
            </a:r>
            <a:r>
              <a:rPr kumimoji="0" lang="en-US" sz="11500" b="1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15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92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D8D2F2-CBFA-41E4-9078-83CDADF01A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198" t="33734" r="25212" b="20265"/>
          <a:stretch/>
        </p:blipFill>
        <p:spPr>
          <a:xfrm flipH="1">
            <a:off x="6871855" y="1343891"/>
            <a:ext cx="4835236" cy="5195454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  <a:effectLst>
            <a:softEdge rad="112500"/>
          </a:effectLst>
        </p:spPr>
      </p:pic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624813" y="1355816"/>
            <a:ext cx="4712561" cy="5183529"/>
          </a:xfrm>
          <a:prstGeom prst="roundRect">
            <a:avLst>
              <a:gd name="adj" fmla="val 16054"/>
            </a:avLst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811067" y="2231866"/>
            <a:ext cx="4509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ạ!”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480493" y="1615955"/>
            <a:ext cx="39830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739393" y="548357"/>
            <a:ext cx="919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B0C5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(2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67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12B3A26-30A2-4887-A4D4-404249ACD63F}"/>
              </a:ext>
            </a:extLst>
          </p:cNvPr>
          <p:cNvSpPr/>
          <p:nvPr/>
        </p:nvSpPr>
        <p:spPr>
          <a:xfrm flipH="1" flipV="1">
            <a:off x="-1" y="0"/>
            <a:ext cx="12192000" cy="6800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F24B28A-815B-42BC-8AE7-A337E62EC274}"/>
              </a:ext>
            </a:extLst>
          </p:cNvPr>
          <p:cNvSpPr txBox="1"/>
          <p:nvPr/>
        </p:nvSpPr>
        <p:spPr>
          <a:xfrm>
            <a:off x="2858640" y="793251"/>
            <a:ext cx="6313070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A3DC49-BCDA-4D9F-998A-09C09A0EC2B6}"/>
              </a:ext>
            </a:extLst>
          </p:cNvPr>
          <p:cNvSpPr txBox="1"/>
          <p:nvPr/>
        </p:nvSpPr>
        <p:spPr>
          <a:xfrm>
            <a:off x="1748960" y="2876238"/>
            <a:ext cx="821225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 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5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nhớ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75ECA-4AE9-4FA1-A524-A8673A867A8E}"/>
              </a:ext>
            </a:extLst>
          </p:cNvPr>
          <p:cNvSpPr txBox="1"/>
          <p:nvPr/>
        </p:nvSpPr>
        <p:spPr>
          <a:xfrm>
            <a:off x="1809838" y="1405425"/>
            <a:ext cx="771301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Đoạn thơ có những chữ nào viết hoa?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53108-DE79-4284-9980-7E3FD7F38586}"/>
              </a:ext>
            </a:extLst>
          </p:cNvPr>
          <p:cNvSpPr txBox="1"/>
          <p:nvPr/>
        </p:nvSpPr>
        <p:spPr>
          <a:xfrm>
            <a:off x="1772187" y="4951393"/>
            <a:ext cx="9613827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</a:p>
          <a:p>
            <a:r>
              <a:rPr lang="en-US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		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cười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hương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146E08-0E32-4EA6-8E85-BAB036357D1D}"/>
              </a:ext>
            </a:extLst>
          </p:cNvPr>
          <p:cNvGrpSpPr/>
          <p:nvPr/>
        </p:nvGrpSpPr>
        <p:grpSpPr>
          <a:xfrm>
            <a:off x="846238" y="1383026"/>
            <a:ext cx="857619" cy="614181"/>
            <a:chOff x="2485459" y="1975436"/>
            <a:chExt cx="1772914" cy="1393004"/>
          </a:xfrm>
        </p:grpSpPr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E6F8880A-2F19-4006-9C25-D76B6300B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80866F1C-E351-4EAA-AF45-4BEC02E20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D6923CC-0281-4A9A-B613-E906F2553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7D875-55D7-4132-A5AA-9E28044F4A12}"/>
              </a:ext>
            </a:extLst>
          </p:cNvPr>
          <p:cNvGrpSpPr/>
          <p:nvPr/>
        </p:nvGrpSpPr>
        <p:grpSpPr>
          <a:xfrm>
            <a:off x="846238" y="2819911"/>
            <a:ext cx="847302" cy="587251"/>
            <a:chOff x="5056546" y="1975436"/>
            <a:chExt cx="1772914" cy="1393004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F6D3157-97DB-4B8C-876E-6CD1582B7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3" name="图片 3">
              <a:extLst>
                <a:ext uri="{FF2B5EF4-FFF2-40B4-BE49-F238E27FC236}">
                  <a16:creationId xmlns:a16="http://schemas.microsoft.com/office/drawing/2014/main" id="{C3B8F608-6D26-4FBB-B427-A17C4748E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14" name="图片 5">
              <a:extLst>
                <a:ext uri="{FF2B5EF4-FFF2-40B4-BE49-F238E27FC236}">
                  <a16:creationId xmlns:a16="http://schemas.microsoft.com/office/drawing/2014/main" id="{3E32D92B-98A0-44C4-BC75-DF2B1C47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A351D0-45AE-45A1-9552-DE48818A410B}"/>
              </a:ext>
            </a:extLst>
          </p:cNvPr>
          <p:cNvGrpSpPr/>
          <p:nvPr/>
        </p:nvGrpSpPr>
        <p:grpSpPr>
          <a:xfrm>
            <a:off x="897559" y="4936015"/>
            <a:ext cx="906987" cy="569344"/>
            <a:chOff x="8317164" y="2100522"/>
            <a:chExt cx="1772914" cy="1393004"/>
          </a:xfrm>
        </p:grpSpPr>
        <p:pic>
          <p:nvPicPr>
            <p:cNvPr id="16" name="图片 12">
              <a:extLst>
                <a:ext uri="{FF2B5EF4-FFF2-40B4-BE49-F238E27FC236}">
                  <a16:creationId xmlns:a16="http://schemas.microsoft.com/office/drawing/2014/main" id="{E1279BE7-838D-42EA-A2E3-C3868F3A1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id="{0081B13D-F32A-4CFC-8DAB-DBA2509308C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18" name="图片 13">
              <a:extLst>
                <a:ext uri="{FF2B5EF4-FFF2-40B4-BE49-F238E27FC236}">
                  <a16:creationId xmlns:a16="http://schemas.microsoft.com/office/drawing/2014/main" id="{301AED84-445F-4F21-B555-3EA776C1E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E82C18-67C8-4DE4-9B2F-D3795BFB063B}"/>
              </a:ext>
            </a:extLst>
          </p:cNvPr>
          <p:cNvSpPr txBox="1"/>
          <p:nvPr/>
        </p:nvSpPr>
        <p:spPr>
          <a:xfrm>
            <a:off x="1080479" y="2128978"/>
            <a:ext cx="106032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cái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ngoặc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kép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1693540" y="3565982"/>
            <a:ext cx="74150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Bắt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lùi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ô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lề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1B784A-94DD-483C-80AF-F92A5B9F98EB}"/>
              </a:ext>
            </a:extLst>
          </p:cNvPr>
          <p:cNvSpPr txBox="1"/>
          <p:nvPr/>
        </p:nvSpPr>
        <p:spPr>
          <a:xfrm>
            <a:off x="1693540" y="4213839"/>
            <a:ext cx="741500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Hết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dòng</a:t>
            </a: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8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1385454" y="1683871"/>
            <a:ext cx="9254837" cy="1231042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Cha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20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phút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9166" y="3566973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ngồi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bút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5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13FAC8ED-40FC-42C3-89EE-F82CA45E2BD4}"/>
              </a:ext>
            </a:extLst>
          </p:cNvPr>
          <p:cNvSpPr/>
          <p:nvPr/>
        </p:nvSpPr>
        <p:spPr>
          <a:xfrm flipH="1">
            <a:off x="3645104" y="1234380"/>
            <a:ext cx="4712561" cy="5183529"/>
          </a:xfrm>
          <a:prstGeom prst="roundRect">
            <a:avLst>
              <a:gd name="adj" fmla="val 16054"/>
            </a:avLst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C23C23-B7D8-4737-A76E-ED2CEAD88910}"/>
              </a:ext>
            </a:extLst>
          </p:cNvPr>
          <p:cNvSpPr/>
          <p:nvPr/>
        </p:nvSpPr>
        <p:spPr>
          <a:xfrm flipH="1">
            <a:off x="3831358" y="2110430"/>
            <a:ext cx="450907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thấy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rồi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Đáp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“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ạ!”</a:t>
            </a: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mỉm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c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ười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thật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dạy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Gió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thoảng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h</a:t>
            </a:r>
            <a:r>
              <a:rPr lang="vi-VN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ươn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nhài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Nắng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ghé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endParaRPr lang="en-US" sz="28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chúng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học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EEAA79-BE35-4CD8-9105-889C7283E24D}"/>
              </a:ext>
            </a:extLst>
          </p:cNvPr>
          <p:cNvSpPr txBox="1"/>
          <p:nvPr/>
        </p:nvSpPr>
        <p:spPr>
          <a:xfrm flipH="1">
            <a:off x="3500784" y="1494519"/>
            <a:ext cx="3983072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66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 GIÁO LỚP EM</a:t>
            </a: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DAE35B67-6992-4A43-88C5-79158095651B}"/>
              </a:ext>
            </a:extLst>
          </p:cNvPr>
          <p:cNvSpPr txBox="1"/>
          <p:nvPr/>
        </p:nvSpPr>
        <p:spPr>
          <a:xfrm>
            <a:off x="420739" y="244569"/>
            <a:ext cx="9195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1B0C5C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zh-CN" sz="3200" b="1" dirty="0" err="1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lớp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smtClean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(2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altLang="zh-CN" sz="3200" b="1" dirty="0">
                <a:solidFill>
                  <a:srgbClr val="333434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  <a:endParaRPr lang="zh-CN" altLang="en-US" sz="3200" b="1" dirty="0">
              <a:solidFill>
                <a:srgbClr val="333434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sp>
        <p:nvSpPr>
          <p:cNvPr id="2" name="文本框 22">
            <a:extLst>
              <a:ext uri="{FF2B5EF4-FFF2-40B4-BE49-F238E27FC236}">
                <a16:creationId xmlns:a16="http://schemas.microsoft.com/office/drawing/2014/main" id="{AA9CAA4A-9CD9-4096-8A39-D4CE6BAA5A9A}"/>
              </a:ext>
            </a:extLst>
          </p:cNvPr>
          <p:cNvSpPr txBox="1"/>
          <p:nvPr/>
        </p:nvSpPr>
        <p:spPr>
          <a:xfrm>
            <a:off x="930039" y="239898"/>
            <a:ext cx="443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0099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4.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Trò</a:t>
            </a:r>
            <a:r>
              <a:rPr lang="en-US" altLang="zh-CN" sz="3200" b="1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altLang="zh-CN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Đoán</a:t>
            </a:r>
            <a:r>
              <a:rPr lang="en-US" altLang="zh-CN" sz="32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BABFDC64-5CB4-4054-BA54-EF6F4BB1C5FF}"/>
              </a:ext>
            </a:extLst>
          </p:cNvPr>
          <p:cNvSpPr txBox="1"/>
          <p:nvPr/>
        </p:nvSpPr>
        <p:spPr>
          <a:xfrm>
            <a:off x="736594" y="931310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BF45C63D-FCAB-414B-9039-EC32F517015D}"/>
              </a:ext>
            </a:extLst>
          </p:cNvPr>
          <p:cNvSpPr txBox="1"/>
          <p:nvPr/>
        </p:nvSpPr>
        <p:spPr>
          <a:xfrm>
            <a:off x="736594" y="2363973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5ACAE34E-26FC-4F65-8A4E-383360CB11DD}"/>
              </a:ext>
            </a:extLst>
          </p:cNvPr>
          <p:cNvSpPr txBox="1"/>
          <p:nvPr/>
        </p:nvSpPr>
        <p:spPr>
          <a:xfrm>
            <a:off x="736594" y="3796636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96D3C312-88BE-4B36-89B8-F356A2E19328}"/>
              </a:ext>
            </a:extLst>
          </p:cNvPr>
          <p:cNvSpPr txBox="1"/>
          <p:nvPr/>
        </p:nvSpPr>
        <p:spPr>
          <a:xfrm>
            <a:off x="736594" y="5229299"/>
            <a:ext cx="729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ABED724-FF1C-452C-866E-E47D3F790E64}"/>
              </a:ext>
            </a:extLst>
          </p:cNvPr>
          <p:cNvGrpSpPr/>
          <p:nvPr/>
        </p:nvGrpSpPr>
        <p:grpSpPr>
          <a:xfrm>
            <a:off x="1737662" y="969697"/>
            <a:ext cx="2829204" cy="979427"/>
            <a:chOff x="912162" y="1045897"/>
            <a:chExt cx="2829204" cy="97942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9205B2A-C498-4F44-81B9-25903C533F55}"/>
                </a:ext>
              </a:extLst>
            </p:cNvPr>
            <p:cNvSpPr/>
            <p:nvPr/>
          </p:nvSpPr>
          <p:spPr>
            <a:xfrm>
              <a:off x="930040" y="1045897"/>
              <a:ext cx="2811326" cy="979427"/>
            </a:xfrm>
            <a:prstGeom prst="ellipse">
              <a:avLst/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文本框 22">
              <a:extLst>
                <a:ext uri="{FF2B5EF4-FFF2-40B4-BE49-F238E27FC236}">
                  <a16:creationId xmlns:a16="http://schemas.microsoft.com/office/drawing/2014/main" id="{C8E526CF-700A-4D4C-ACC7-10CE0DCD8889}"/>
                </a:ext>
              </a:extLst>
            </p:cNvPr>
            <p:cNvSpPr txBox="1"/>
            <p:nvPr/>
          </p:nvSpPr>
          <p:spPr>
            <a:xfrm>
              <a:off x="912162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tr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EC2819D-A851-4B84-9969-C299D184D6A6}"/>
              </a:ext>
            </a:extLst>
          </p:cNvPr>
          <p:cNvGrpSpPr/>
          <p:nvPr/>
        </p:nvGrpSpPr>
        <p:grpSpPr>
          <a:xfrm>
            <a:off x="1737662" y="2479287"/>
            <a:ext cx="2829204" cy="979427"/>
            <a:chOff x="912162" y="2555487"/>
            <a:chExt cx="2829204" cy="979427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88968A-B49E-4EB8-AC72-6F258E4F757F}"/>
                </a:ext>
              </a:extLst>
            </p:cNvPr>
            <p:cNvSpPr/>
            <p:nvPr/>
          </p:nvSpPr>
          <p:spPr>
            <a:xfrm>
              <a:off x="930040" y="2555487"/>
              <a:ext cx="2811326" cy="979427"/>
            </a:xfrm>
            <a:prstGeom prst="ellipse">
              <a:avLst/>
            </a:prstGeom>
            <a:ln w="38100"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2">
              <a:extLst>
                <a:ext uri="{FF2B5EF4-FFF2-40B4-BE49-F238E27FC236}">
                  <a16:creationId xmlns:a16="http://schemas.microsoft.com/office/drawing/2014/main" id="{4CE00F2B-D4D2-4F4E-B4A5-3C48BB75BFB2}"/>
                </a:ext>
              </a:extLst>
            </p:cNvPr>
            <p:cNvSpPr txBox="1"/>
            <p:nvPr/>
          </p:nvSpPr>
          <p:spPr>
            <a:xfrm>
              <a:off x="912162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Bắt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đầu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bằng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9CD9DB4-CE18-491F-9DE4-A975ABC70D58}"/>
              </a:ext>
            </a:extLst>
          </p:cNvPr>
          <p:cNvGrpSpPr/>
          <p:nvPr/>
        </p:nvGrpSpPr>
        <p:grpSpPr>
          <a:xfrm>
            <a:off x="1755540" y="3988877"/>
            <a:ext cx="2849954" cy="979427"/>
            <a:chOff x="930040" y="4065077"/>
            <a:chExt cx="2849954" cy="979427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FB3C90-3C1D-4CA1-BA5A-E9F9AA0A1506}"/>
                </a:ext>
              </a:extLst>
            </p:cNvPr>
            <p:cNvSpPr/>
            <p:nvPr/>
          </p:nvSpPr>
          <p:spPr>
            <a:xfrm>
              <a:off x="930040" y="4065077"/>
              <a:ext cx="2811326" cy="979427"/>
            </a:xfrm>
            <a:prstGeom prst="ellipse">
              <a:avLst/>
            </a:prstGeom>
            <a:ln w="38100"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id="{A31C4D9D-186C-4956-BA7D-74CDD5D295F7}"/>
                </a:ext>
              </a:extLst>
            </p:cNvPr>
            <p:cNvSpPr txBox="1"/>
            <p:nvPr/>
          </p:nvSpPr>
          <p:spPr>
            <a:xfrm>
              <a:off x="950790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Chứa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vần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ang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633CDC1-7ED6-4E59-ABC6-822BDBD822D6}"/>
              </a:ext>
            </a:extLst>
          </p:cNvPr>
          <p:cNvGrpSpPr/>
          <p:nvPr/>
        </p:nvGrpSpPr>
        <p:grpSpPr>
          <a:xfrm>
            <a:off x="1755540" y="5498467"/>
            <a:ext cx="2811326" cy="979427"/>
            <a:chOff x="930040" y="5574667"/>
            <a:chExt cx="2811326" cy="97942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290ED4C-031D-4E56-A17E-133795038083}"/>
                </a:ext>
              </a:extLst>
            </p:cNvPr>
            <p:cNvSpPr/>
            <p:nvPr/>
          </p:nvSpPr>
          <p:spPr>
            <a:xfrm>
              <a:off x="930040" y="5574667"/>
              <a:ext cx="2811326" cy="979427"/>
            </a:xfrm>
            <a:prstGeom prst="ellips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文本框 22">
              <a:extLst>
                <a:ext uri="{FF2B5EF4-FFF2-40B4-BE49-F238E27FC236}">
                  <a16:creationId xmlns:a16="http://schemas.microsoft.com/office/drawing/2014/main" id="{7549627E-9A0F-4792-A8CE-0E860422D38B}"/>
                </a:ext>
              </a:extLst>
            </p:cNvPr>
            <p:cNvSpPr txBox="1"/>
            <p:nvPr/>
          </p:nvSpPr>
          <p:spPr>
            <a:xfrm>
              <a:off x="1152369" y="5790795"/>
              <a:ext cx="23263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Chứa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vần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an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3482CB3-22AB-45D4-B9CD-77D0262944F2}"/>
              </a:ext>
            </a:extLst>
          </p:cNvPr>
          <p:cNvGrpSpPr/>
          <p:nvPr/>
        </p:nvGrpSpPr>
        <p:grpSpPr>
          <a:xfrm>
            <a:off x="4722970" y="969697"/>
            <a:ext cx="2829204" cy="979427"/>
            <a:chOff x="3897470" y="1045897"/>
            <a:chExt cx="2829204" cy="9794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A959CE4-819A-4305-8ED1-A23BE699712D}"/>
                </a:ext>
              </a:extLst>
            </p:cNvPr>
            <p:cNvSpPr/>
            <p:nvPr/>
          </p:nvSpPr>
          <p:spPr>
            <a:xfrm>
              <a:off x="3906704" y="1045897"/>
              <a:ext cx="2811326" cy="979427"/>
            </a:xfrm>
            <a:prstGeom prst="ellipse">
              <a:avLst/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文本框 22">
              <a:extLst>
                <a:ext uri="{FF2B5EF4-FFF2-40B4-BE49-F238E27FC236}">
                  <a16:creationId xmlns:a16="http://schemas.microsoft.com/office/drawing/2014/main" id="{A4741086-41C2-460B-BE15-B3E1CCC38FC3}"/>
                </a:ext>
              </a:extLst>
            </p:cNvPr>
            <p:cNvSpPr txBox="1"/>
            <p:nvPr/>
          </p:nvSpPr>
          <p:spPr>
            <a:xfrm>
              <a:off x="3897470" y="1245807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trường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17F9AF-37A7-41A6-A339-0CBF4BB51DE5}"/>
              </a:ext>
            </a:extLst>
          </p:cNvPr>
          <p:cNvGrpSpPr/>
          <p:nvPr/>
        </p:nvGrpSpPr>
        <p:grpSpPr>
          <a:xfrm>
            <a:off x="4680439" y="2479287"/>
            <a:ext cx="2863091" cy="979427"/>
            <a:chOff x="3854939" y="2555487"/>
            <a:chExt cx="2863091" cy="9794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5E6CFB-28C3-4DCD-8B5B-9F34C1E9E173}"/>
                </a:ext>
              </a:extLst>
            </p:cNvPr>
            <p:cNvSpPr/>
            <p:nvPr/>
          </p:nvSpPr>
          <p:spPr>
            <a:xfrm>
              <a:off x="3906704" y="2555487"/>
              <a:ext cx="2811326" cy="979427"/>
            </a:xfrm>
            <a:prstGeom prst="ellipse">
              <a:avLst/>
            </a:prstGeom>
            <a:ln w="38100">
              <a:solidFill>
                <a:schemeClr val="accent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文本框 22">
              <a:extLst>
                <a:ext uri="{FF2B5EF4-FFF2-40B4-BE49-F238E27FC236}">
                  <a16:creationId xmlns:a16="http://schemas.microsoft.com/office/drawing/2014/main" id="{E59CA46D-B9B6-4B31-B094-357BBADB8D8C}"/>
                </a:ext>
              </a:extLst>
            </p:cNvPr>
            <p:cNvSpPr txBox="1"/>
            <p:nvPr/>
          </p:nvSpPr>
          <p:spPr>
            <a:xfrm>
              <a:off x="3854939" y="2773475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D8BA2E-B6D1-4B1D-BD49-2BDE29BAF85F}"/>
              </a:ext>
            </a:extLst>
          </p:cNvPr>
          <p:cNvGrpSpPr/>
          <p:nvPr/>
        </p:nvGrpSpPr>
        <p:grpSpPr>
          <a:xfrm>
            <a:off x="4648542" y="3988877"/>
            <a:ext cx="2894988" cy="979427"/>
            <a:chOff x="3823042" y="4065077"/>
            <a:chExt cx="2894988" cy="979427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497EB8-C190-4477-A813-ED18D5CCCF13}"/>
                </a:ext>
              </a:extLst>
            </p:cNvPr>
            <p:cNvSpPr/>
            <p:nvPr/>
          </p:nvSpPr>
          <p:spPr>
            <a:xfrm>
              <a:off x="3906704" y="4065077"/>
              <a:ext cx="2811326" cy="979427"/>
            </a:xfrm>
            <a:prstGeom prst="ellipse">
              <a:avLst/>
            </a:prstGeom>
            <a:ln w="38100"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22">
              <a:extLst>
                <a:ext uri="{FF2B5EF4-FFF2-40B4-BE49-F238E27FC236}">
                  <a16:creationId xmlns:a16="http://schemas.microsoft.com/office/drawing/2014/main" id="{78D30211-4613-420E-B628-F0266496B975}"/>
                </a:ext>
              </a:extLst>
            </p:cNvPr>
            <p:cNvSpPr txBox="1"/>
            <p:nvPr/>
          </p:nvSpPr>
          <p:spPr>
            <a:xfrm>
              <a:off x="3823042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trong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lớp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7B17BA1-4B45-4BA6-912F-1BF94ECF9E8B}"/>
              </a:ext>
            </a:extLst>
          </p:cNvPr>
          <p:cNvGrpSpPr/>
          <p:nvPr/>
        </p:nvGrpSpPr>
        <p:grpSpPr>
          <a:xfrm>
            <a:off x="4732204" y="5453689"/>
            <a:ext cx="2811326" cy="1024205"/>
            <a:chOff x="3906704" y="5529889"/>
            <a:chExt cx="2811326" cy="102420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0DE1A38-D194-4424-85A3-5F42C4A723ED}"/>
                </a:ext>
              </a:extLst>
            </p:cNvPr>
            <p:cNvSpPr/>
            <p:nvPr/>
          </p:nvSpPr>
          <p:spPr>
            <a:xfrm>
              <a:off x="3906704" y="5574667"/>
              <a:ext cx="2811326" cy="979427"/>
            </a:xfrm>
            <a:prstGeom prst="ellips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文本框 22">
              <a:extLst>
                <a:ext uri="{FF2B5EF4-FFF2-40B4-BE49-F238E27FC236}">
                  <a16:creationId xmlns:a16="http://schemas.microsoft.com/office/drawing/2014/main" id="{2FAD7E34-CBE3-4B28-AE92-AB8DCD2D3857}"/>
                </a:ext>
              </a:extLst>
            </p:cNvPr>
            <p:cNvSpPr txBox="1"/>
            <p:nvPr/>
          </p:nvSpPr>
          <p:spPr>
            <a:xfrm>
              <a:off x="4191333" y="5529889"/>
              <a:ext cx="21564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Đồ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vật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ở </a:t>
              </a:r>
            </a:p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góc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tập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4215762-6A4D-45C3-A097-2931D78D58C3}"/>
              </a:ext>
            </a:extLst>
          </p:cNvPr>
          <p:cNvGrpSpPr/>
          <p:nvPr/>
        </p:nvGrpSpPr>
        <p:grpSpPr>
          <a:xfrm>
            <a:off x="7708868" y="969697"/>
            <a:ext cx="2811326" cy="979427"/>
            <a:chOff x="6883368" y="1045897"/>
            <a:chExt cx="2811326" cy="97942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03A71A-55F1-4D43-A228-BE6546122D1E}"/>
                </a:ext>
              </a:extLst>
            </p:cNvPr>
            <p:cNvSpPr/>
            <p:nvPr/>
          </p:nvSpPr>
          <p:spPr>
            <a:xfrm>
              <a:off x="6883368" y="1045897"/>
              <a:ext cx="2811326" cy="979427"/>
            </a:xfrm>
            <a:prstGeom prst="ellipse">
              <a:avLst/>
            </a:prstGeom>
            <a:ln w="38100">
              <a:solidFill>
                <a:srgbClr val="7030A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文本框 22">
              <a:extLst>
                <a:ext uri="{FF2B5EF4-FFF2-40B4-BE49-F238E27FC236}">
                  <a16:creationId xmlns:a16="http://schemas.microsoft.com/office/drawing/2014/main" id="{F2596D4A-3BA7-4B4B-8FF5-6D436FB8F86D}"/>
                </a:ext>
              </a:extLst>
            </p:cNvPr>
            <p:cNvSpPr txBox="1"/>
            <p:nvPr/>
          </p:nvSpPr>
          <p:spPr>
            <a:xfrm>
              <a:off x="7127706" y="1051461"/>
              <a:ext cx="2322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báo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giờ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học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41667F1-B4B3-4F39-B0FC-C762DFA81E17}"/>
              </a:ext>
            </a:extLst>
          </p:cNvPr>
          <p:cNvGrpSpPr/>
          <p:nvPr/>
        </p:nvGrpSpPr>
        <p:grpSpPr>
          <a:xfrm>
            <a:off x="7708868" y="2473024"/>
            <a:ext cx="2811326" cy="985690"/>
            <a:chOff x="6883368" y="2549224"/>
            <a:chExt cx="2811326" cy="98569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471418-05CD-452F-B654-2BA8DCC95615}"/>
                </a:ext>
              </a:extLst>
            </p:cNvPr>
            <p:cNvSpPr/>
            <p:nvPr/>
          </p:nvSpPr>
          <p:spPr>
            <a:xfrm>
              <a:off x="6883368" y="2555487"/>
              <a:ext cx="2811326" cy="979427"/>
            </a:xfrm>
            <a:prstGeom prst="ellipse">
              <a:avLst/>
            </a:prstGeom>
            <a:ln w="38100">
              <a:solidFill>
                <a:srgbClr val="0076C1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文本框 22">
              <a:extLst>
                <a:ext uri="{FF2B5EF4-FFF2-40B4-BE49-F238E27FC236}">
                  <a16:creationId xmlns:a16="http://schemas.microsoft.com/office/drawing/2014/main" id="{59C788E3-B079-4C90-B28C-405B66B14EBF}"/>
                </a:ext>
              </a:extLst>
            </p:cNvPr>
            <p:cNvSpPr txBox="1"/>
            <p:nvPr/>
          </p:nvSpPr>
          <p:spPr>
            <a:xfrm>
              <a:off x="7259024" y="2549224"/>
              <a:ext cx="20600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quét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nhà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4979349-6014-445F-9846-5A50503BE1F7}"/>
              </a:ext>
            </a:extLst>
          </p:cNvPr>
          <p:cNvGrpSpPr/>
          <p:nvPr/>
        </p:nvGrpSpPr>
        <p:grpSpPr>
          <a:xfrm>
            <a:off x="7579286" y="3988877"/>
            <a:ext cx="2940908" cy="979427"/>
            <a:chOff x="6753786" y="4065077"/>
            <a:chExt cx="2940908" cy="97942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F2E4A3E-4C4B-4FFF-85E2-242C1B24BD38}"/>
                </a:ext>
              </a:extLst>
            </p:cNvPr>
            <p:cNvSpPr/>
            <p:nvPr/>
          </p:nvSpPr>
          <p:spPr>
            <a:xfrm>
              <a:off x="6883368" y="4065077"/>
              <a:ext cx="2811326" cy="979427"/>
            </a:xfrm>
            <a:prstGeom prst="ellipse">
              <a:avLst/>
            </a:prstGeom>
            <a:ln w="38100">
              <a:solidFill>
                <a:srgbClr val="009F4F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文本框 22">
              <a:extLst>
                <a:ext uri="{FF2B5EF4-FFF2-40B4-BE49-F238E27FC236}">
                  <a16:creationId xmlns:a16="http://schemas.microsoft.com/office/drawing/2014/main" id="{08FCE2C1-2096-4819-A349-29F11F33433D}"/>
                </a:ext>
              </a:extLst>
            </p:cNvPr>
            <p:cNvSpPr txBox="1"/>
            <p:nvPr/>
          </p:nvSpPr>
          <p:spPr>
            <a:xfrm>
              <a:off x="6753786" y="4304596"/>
              <a:ext cx="28292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viết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1C5E394-ED58-42B0-9FC6-D71170467038}"/>
              </a:ext>
            </a:extLst>
          </p:cNvPr>
          <p:cNvGrpSpPr/>
          <p:nvPr/>
        </p:nvGrpSpPr>
        <p:grpSpPr>
          <a:xfrm>
            <a:off x="7708868" y="5498467"/>
            <a:ext cx="2811326" cy="979427"/>
            <a:chOff x="6883368" y="5574667"/>
            <a:chExt cx="2811326" cy="979427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143F92-CE34-4BAA-A0B4-E93670930FAD}"/>
                </a:ext>
              </a:extLst>
            </p:cNvPr>
            <p:cNvSpPr/>
            <p:nvPr/>
          </p:nvSpPr>
          <p:spPr>
            <a:xfrm>
              <a:off x="6883368" y="5574667"/>
              <a:ext cx="2811326" cy="979427"/>
            </a:xfrm>
            <a:prstGeom prst="ellipse">
              <a:avLst/>
            </a:prstGeom>
            <a:ln w="38100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22">
              <a:extLst>
                <a:ext uri="{FF2B5EF4-FFF2-40B4-BE49-F238E27FC236}">
                  <a16:creationId xmlns:a16="http://schemas.microsoft.com/office/drawing/2014/main" id="{47D4F917-0EAC-41F4-867D-D438519012B3}"/>
                </a:ext>
              </a:extLst>
            </p:cNvPr>
            <p:cNvSpPr txBox="1"/>
            <p:nvPr/>
          </p:nvSpPr>
          <p:spPr>
            <a:xfrm>
              <a:off x="7160195" y="5599987"/>
              <a:ext cx="225767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Dùng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để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bày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sách</a:t>
              </a:r>
              <a:r>
                <a:rPr lang="en-US" altLang="zh-CN" sz="2800" b="1" dirty="0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 </a:t>
              </a:r>
              <a:r>
                <a:rPr lang="en-US" altLang="zh-CN" sz="2800" b="1" dirty="0" err="1"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vở</a:t>
              </a:r>
              <a:endParaRPr lang="zh-CN" altLang="en-US" sz="28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79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05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388172-EA02-43CA-B981-E2A7F3F1E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01" y="257502"/>
            <a:ext cx="8690119" cy="1092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697666-CA08-4FA9-A8D1-E8928CB20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501" y="3429000"/>
            <a:ext cx="8690119" cy="115150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5E256E4-1A97-4064-9B72-8C9512BC59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83352">
            <a:off x="8115462" y="4212018"/>
            <a:ext cx="3238500" cy="32385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96B6071-F419-47E2-B324-C91EEB2AE2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651" y="437933"/>
            <a:ext cx="3602768" cy="3139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4A6F36-253A-4145-A6A8-E08617ADCFB9}"/>
              </a:ext>
            </a:extLst>
          </p:cNvPr>
          <p:cNvSpPr txBox="1"/>
          <p:nvPr/>
        </p:nvSpPr>
        <p:spPr>
          <a:xfrm>
            <a:off x="7151428" y="1720080"/>
            <a:ext cx="159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ống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10427-08C1-4668-BBFB-E26BD9D63AF4}"/>
              </a:ext>
            </a:extLst>
          </p:cNvPr>
          <p:cNvSpPr txBox="1"/>
          <p:nvPr/>
        </p:nvSpPr>
        <p:spPr>
          <a:xfrm>
            <a:off x="7363720" y="4902701"/>
            <a:ext cx="1089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</a:t>
            </a:r>
            <a:r>
              <a:rPr lang="en-US" sz="32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ổi</a:t>
            </a:r>
            <a:endParaRPr lang="en-US" sz="32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67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2378</TotalTime>
  <Words>626</Words>
  <Application>Microsoft Office PowerPoint</Application>
  <PresentationFormat>Widescreen</PresentationFormat>
  <Paragraphs>110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Calibri Light</vt:lpstr>
      <vt:lpstr>等线</vt:lpstr>
      <vt:lpstr>iCiel Cadena</vt:lpstr>
      <vt:lpstr>Times New Roman</vt:lpstr>
      <vt:lpstr>思源黑体 CN Bold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242</cp:revision>
  <dcterms:created xsi:type="dcterms:W3CDTF">2019-11-27T07:37:57Z</dcterms:created>
  <dcterms:modified xsi:type="dcterms:W3CDTF">2021-11-01T07:37:42Z</dcterms:modified>
</cp:coreProperties>
</file>