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660" r:id="rId2"/>
    <p:sldId id="652" r:id="rId3"/>
    <p:sldId id="257" r:id="rId4"/>
    <p:sldId id="256" r:id="rId5"/>
    <p:sldId id="260" r:id="rId6"/>
    <p:sldId id="261" r:id="rId7"/>
    <p:sldId id="262" r:id="rId8"/>
    <p:sldId id="263" r:id="rId9"/>
    <p:sldId id="653" r:id="rId10"/>
    <p:sldId id="264" r:id="rId11"/>
    <p:sldId id="265" r:id="rId12"/>
    <p:sldId id="267" r:id="rId13"/>
    <p:sldId id="266" r:id="rId14"/>
    <p:sldId id="654" r:id="rId15"/>
    <p:sldId id="268" r:id="rId16"/>
    <p:sldId id="269" r:id="rId17"/>
    <p:sldId id="271" r:id="rId18"/>
    <p:sldId id="272" r:id="rId19"/>
    <p:sldId id="655" r:id="rId20"/>
    <p:sldId id="656" r:id="rId21"/>
    <p:sldId id="657" r:id="rId22"/>
    <p:sldId id="658" r:id="rId23"/>
    <p:sldId id="270" r:id="rId24"/>
    <p:sldId id="659" r:id="rId25"/>
    <p:sldId id="275" r:id="rId26"/>
  </p:sldIdLst>
  <p:sldSz cx="12192000" cy="6858000"/>
  <p:notesSz cx="7104063" cy="10234613"/>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C5CD"/>
    <a:srgbClr val="E7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280" autoAdjust="0"/>
  </p:normalViewPr>
  <p:slideViewPr>
    <p:cSldViewPr snapToGrid="0">
      <p:cViewPr varScale="1">
        <p:scale>
          <a:sx n="64" d="100"/>
          <a:sy n="64" d="100"/>
        </p:scale>
        <p:origin x="78"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4CE6E08-AC9A-43D8-BF40-DB78A9B62FFB}" type="datetimeFigureOut">
              <a:rPr lang="zh-CN" altLang="en-US" smtClean="0"/>
              <a:t>2022/11/28</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27E6127-5E05-44BB-A699-F63884802850}" type="slidenum">
              <a:rPr lang="zh-CN" altLang="en-US" smtClean="0"/>
              <a:t>‹#›</a:t>
            </a:fld>
            <a:endParaRPr lang="zh-CN" altLang="en-US"/>
          </a:p>
        </p:txBody>
      </p:sp>
    </p:spTree>
    <p:extLst>
      <p:ext uri="{BB962C8B-B14F-4D97-AF65-F5344CB8AC3E}">
        <p14:creationId xmlns:p14="http://schemas.microsoft.com/office/powerpoint/2010/main" val="387857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3886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11</a:t>
            </a:fld>
            <a:endParaRPr lang="zh-CN" altLang="en-US"/>
          </a:p>
        </p:txBody>
      </p:sp>
    </p:spTree>
    <p:extLst>
      <p:ext uri="{BB962C8B-B14F-4D97-AF65-F5344CB8AC3E}">
        <p14:creationId xmlns:p14="http://schemas.microsoft.com/office/powerpoint/2010/main" val="235476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12</a:t>
            </a:fld>
            <a:endParaRPr lang="zh-CN" altLang="en-US"/>
          </a:p>
        </p:txBody>
      </p:sp>
    </p:spTree>
    <p:extLst>
      <p:ext uri="{BB962C8B-B14F-4D97-AF65-F5344CB8AC3E}">
        <p14:creationId xmlns:p14="http://schemas.microsoft.com/office/powerpoint/2010/main" val="4030888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13</a:t>
            </a:fld>
            <a:endParaRPr lang="zh-CN" altLang="en-US"/>
          </a:p>
        </p:txBody>
      </p:sp>
    </p:spTree>
    <p:extLst>
      <p:ext uri="{BB962C8B-B14F-4D97-AF65-F5344CB8AC3E}">
        <p14:creationId xmlns:p14="http://schemas.microsoft.com/office/powerpoint/2010/main" val="2390664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14</a:t>
            </a:fld>
            <a:endParaRPr lang="zh-CN" altLang="en-US"/>
          </a:p>
        </p:txBody>
      </p:sp>
    </p:spTree>
    <p:extLst>
      <p:ext uri="{BB962C8B-B14F-4D97-AF65-F5344CB8AC3E}">
        <p14:creationId xmlns:p14="http://schemas.microsoft.com/office/powerpoint/2010/main" val="955498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15</a:t>
            </a:fld>
            <a:endParaRPr lang="zh-CN" altLang="en-US"/>
          </a:p>
        </p:txBody>
      </p:sp>
    </p:spTree>
    <p:extLst>
      <p:ext uri="{BB962C8B-B14F-4D97-AF65-F5344CB8AC3E}">
        <p14:creationId xmlns:p14="http://schemas.microsoft.com/office/powerpoint/2010/main" val="3101374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16</a:t>
            </a:fld>
            <a:endParaRPr lang="zh-CN" altLang="en-US"/>
          </a:p>
        </p:txBody>
      </p:sp>
    </p:spTree>
    <p:extLst>
      <p:ext uri="{BB962C8B-B14F-4D97-AF65-F5344CB8AC3E}">
        <p14:creationId xmlns:p14="http://schemas.microsoft.com/office/powerpoint/2010/main" val="3325931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17</a:t>
            </a:fld>
            <a:endParaRPr lang="zh-CN" altLang="en-US"/>
          </a:p>
        </p:txBody>
      </p:sp>
    </p:spTree>
    <p:extLst>
      <p:ext uri="{BB962C8B-B14F-4D97-AF65-F5344CB8AC3E}">
        <p14:creationId xmlns:p14="http://schemas.microsoft.com/office/powerpoint/2010/main" val="1879456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18</a:t>
            </a:fld>
            <a:endParaRPr lang="zh-CN" altLang="en-US"/>
          </a:p>
        </p:txBody>
      </p:sp>
    </p:spTree>
    <p:extLst>
      <p:ext uri="{BB962C8B-B14F-4D97-AF65-F5344CB8AC3E}">
        <p14:creationId xmlns:p14="http://schemas.microsoft.com/office/powerpoint/2010/main" val="712488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19</a:t>
            </a:fld>
            <a:endParaRPr lang="zh-CN" altLang="en-US"/>
          </a:p>
        </p:txBody>
      </p:sp>
    </p:spTree>
    <p:extLst>
      <p:ext uri="{BB962C8B-B14F-4D97-AF65-F5344CB8AC3E}">
        <p14:creationId xmlns:p14="http://schemas.microsoft.com/office/powerpoint/2010/main" val="214941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20</a:t>
            </a:fld>
            <a:endParaRPr lang="zh-CN" altLang="en-US"/>
          </a:p>
        </p:txBody>
      </p:sp>
    </p:spTree>
    <p:extLst>
      <p:ext uri="{BB962C8B-B14F-4D97-AF65-F5344CB8AC3E}">
        <p14:creationId xmlns:p14="http://schemas.microsoft.com/office/powerpoint/2010/main" val="478479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a:t>
            </a:fld>
            <a:endParaRPr lang="zh-CN" altLang="en-US"/>
          </a:p>
        </p:txBody>
      </p:sp>
    </p:spTree>
    <p:extLst>
      <p:ext uri="{BB962C8B-B14F-4D97-AF65-F5344CB8AC3E}">
        <p14:creationId xmlns:p14="http://schemas.microsoft.com/office/powerpoint/2010/main" val="559120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21</a:t>
            </a:fld>
            <a:endParaRPr lang="zh-CN" altLang="en-US"/>
          </a:p>
        </p:txBody>
      </p:sp>
    </p:spTree>
    <p:extLst>
      <p:ext uri="{BB962C8B-B14F-4D97-AF65-F5344CB8AC3E}">
        <p14:creationId xmlns:p14="http://schemas.microsoft.com/office/powerpoint/2010/main" val="233131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22</a:t>
            </a:fld>
            <a:endParaRPr lang="zh-CN" altLang="en-US"/>
          </a:p>
        </p:txBody>
      </p:sp>
    </p:spTree>
    <p:extLst>
      <p:ext uri="{BB962C8B-B14F-4D97-AF65-F5344CB8AC3E}">
        <p14:creationId xmlns:p14="http://schemas.microsoft.com/office/powerpoint/2010/main" val="1369794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23</a:t>
            </a:fld>
            <a:endParaRPr lang="zh-CN" altLang="en-US"/>
          </a:p>
        </p:txBody>
      </p:sp>
    </p:spTree>
    <p:extLst>
      <p:ext uri="{BB962C8B-B14F-4D97-AF65-F5344CB8AC3E}">
        <p14:creationId xmlns:p14="http://schemas.microsoft.com/office/powerpoint/2010/main" val="4063710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24</a:t>
            </a:fld>
            <a:endParaRPr lang="zh-CN" altLang="en-US"/>
          </a:p>
        </p:txBody>
      </p:sp>
    </p:spTree>
    <p:extLst>
      <p:ext uri="{BB962C8B-B14F-4D97-AF65-F5344CB8AC3E}">
        <p14:creationId xmlns:p14="http://schemas.microsoft.com/office/powerpoint/2010/main" val="1055780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25</a:t>
            </a:fld>
            <a:endParaRPr lang="zh-CN" altLang="en-US"/>
          </a:p>
        </p:txBody>
      </p:sp>
    </p:spTree>
    <p:extLst>
      <p:ext uri="{BB962C8B-B14F-4D97-AF65-F5344CB8AC3E}">
        <p14:creationId xmlns:p14="http://schemas.microsoft.com/office/powerpoint/2010/main" val="194917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4</a:t>
            </a:fld>
            <a:endParaRPr lang="zh-CN" altLang="en-US"/>
          </a:p>
        </p:txBody>
      </p:sp>
    </p:spTree>
    <p:extLst>
      <p:ext uri="{BB962C8B-B14F-4D97-AF65-F5344CB8AC3E}">
        <p14:creationId xmlns:p14="http://schemas.microsoft.com/office/powerpoint/2010/main" val="3519179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5</a:t>
            </a:fld>
            <a:endParaRPr lang="zh-CN" altLang="en-US"/>
          </a:p>
        </p:txBody>
      </p:sp>
    </p:spTree>
    <p:extLst>
      <p:ext uri="{BB962C8B-B14F-4D97-AF65-F5344CB8AC3E}">
        <p14:creationId xmlns:p14="http://schemas.microsoft.com/office/powerpoint/2010/main" val="103013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6</a:t>
            </a:fld>
            <a:endParaRPr lang="zh-CN" altLang="en-US"/>
          </a:p>
        </p:txBody>
      </p:sp>
    </p:spTree>
    <p:extLst>
      <p:ext uri="{BB962C8B-B14F-4D97-AF65-F5344CB8AC3E}">
        <p14:creationId xmlns:p14="http://schemas.microsoft.com/office/powerpoint/2010/main" val="1420381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7</a:t>
            </a:fld>
            <a:endParaRPr lang="zh-CN" altLang="en-US"/>
          </a:p>
        </p:txBody>
      </p:sp>
    </p:spTree>
    <p:extLst>
      <p:ext uri="{BB962C8B-B14F-4D97-AF65-F5344CB8AC3E}">
        <p14:creationId xmlns:p14="http://schemas.microsoft.com/office/powerpoint/2010/main" val="284511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8</a:t>
            </a:fld>
            <a:endParaRPr lang="zh-CN" altLang="en-US"/>
          </a:p>
        </p:txBody>
      </p:sp>
    </p:spTree>
    <p:extLst>
      <p:ext uri="{BB962C8B-B14F-4D97-AF65-F5344CB8AC3E}">
        <p14:creationId xmlns:p14="http://schemas.microsoft.com/office/powerpoint/2010/main" val="3331986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9</a:t>
            </a:fld>
            <a:endParaRPr lang="zh-CN" altLang="en-US"/>
          </a:p>
        </p:txBody>
      </p:sp>
    </p:spTree>
    <p:extLst>
      <p:ext uri="{BB962C8B-B14F-4D97-AF65-F5344CB8AC3E}">
        <p14:creationId xmlns:p14="http://schemas.microsoft.com/office/powerpoint/2010/main" val="2633993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10</a:t>
            </a:fld>
            <a:endParaRPr lang="zh-CN" altLang="en-US"/>
          </a:p>
        </p:txBody>
      </p:sp>
    </p:spTree>
    <p:extLst>
      <p:ext uri="{BB962C8B-B14F-4D97-AF65-F5344CB8AC3E}">
        <p14:creationId xmlns:p14="http://schemas.microsoft.com/office/powerpoint/2010/main" val="2755978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062157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531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2022/11/28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jpe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emf"/><Relationship Id="rId11"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24.png"/><Relationship Id="rId4" Type="http://schemas.openxmlformats.org/officeDocument/2006/relationships/image" Target="../media/image11.jpe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jpe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jpe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jpe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3.emf"/><Relationship Id="rId11" Type="http://schemas.microsoft.com/office/2007/relationships/hdphoto" Target="../media/hdphoto5.wdp"/><Relationship Id="rId5" Type="http://schemas.openxmlformats.org/officeDocument/2006/relationships/image" Target="../media/image12.png"/><Relationship Id="rId10" Type="http://schemas.openxmlformats.org/officeDocument/2006/relationships/image" Target="../media/image31.png"/><Relationship Id="rId4" Type="http://schemas.openxmlformats.org/officeDocument/2006/relationships/image" Target="../media/image11.jpeg"/><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7" Type="http://schemas.microsoft.com/office/2007/relationships/hdphoto" Target="../media/hdphoto6.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2.png"/><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0.jpe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emf"/><Relationship Id="rId11" Type="http://schemas.microsoft.com/office/2007/relationships/hdphoto" Target="../media/hdphoto8.wdp"/><Relationship Id="rId5" Type="http://schemas.openxmlformats.org/officeDocument/2006/relationships/image" Target="../media/image12.png"/><Relationship Id="rId10" Type="http://schemas.openxmlformats.org/officeDocument/2006/relationships/image" Target="../media/image35.png"/><Relationship Id="rId4" Type="http://schemas.openxmlformats.org/officeDocument/2006/relationships/image" Target="../media/image11.jpeg"/><Relationship Id="rId9" Type="http://schemas.microsoft.com/office/2007/relationships/hdphoto" Target="../media/hdphoto7.wdp"/></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1.jpeg"/><Relationship Id="rId7" Type="http://schemas.microsoft.com/office/2007/relationships/hdphoto" Target="../media/hdphoto7.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3.emf"/><Relationship Id="rId10" Type="http://schemas.openxmlformats.org/officeDocument/2006/relationships/image" Target="../media/image36.png"/><Relationship Id="rId4" Type="http://schemas.openxmlformats.org/officeDocument/2006/relationships/image" Target="../media/image12.png"/><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1.jpeg"/><Relationship Id="rId7" Type="http://schemas.microsoft.com/office/2007/relationships/hdphoto" Target="../media/hdphoto7.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3.emf"/><Relationship Id="rId4" Type="http://schemas.openxmlformats.org/officeDocument/2006/relationships/image" Target="../media/image12.png"/><Relationship Id="rId9"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3.emf"/><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3.emf"/><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7.jpeg"/><Relationship Id="rId7" Type="http://schemas.openxmlformats.org/officeDocument/2006/relationships/image" Target="../media/image40.png"/><Relationship Id="rId12" Type="http://schemas.microsoft.com/office/2007/relationships/hdphoto" Target="../media/hdphoto9.wdp"/><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emf"/><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3.emf"/><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 xmlns:a16="http://schemas.microsoft.com/office/drawing/2014/main" id="{8323581E-9856-ACB1-55AC-0DD27AA1F194}"/>
              </a:ext>
            </a:extLst>
          </p:cNvPr>
          <p:cNvGrpSpPr/>
          <p:nvPr/>
        </p:nvGrpSpPr>
        <p:grpSpPr>
          <a:xfrm>
            <a:off x="3061855" y="2281644"/>
            <a:ext cx="5813146" cy="1201128"/>
            <a:chOff x="5395118" y="3904156"/>
            <a:chExt cx="7597890" cy="1388338"/>
          </a:xfrm>
        </p:grpSpPr>
        <p:sp>
          <p:nvSpPr>
            <p:cNvPr id="10" name="Rectangle: Rounded Corners 8">
              <a:extLst>
                <a:ext uri="{FF2B5EF4-FFF2-40B4-BE49-F238E27FC236}">
                  <a16:creationId xmlns="" xmlns:a16="http://schemas.microsoft.com/office/drawing/2014/main"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 xmlns:a16="http://schemas.microsoft.com/office/drawing/2014/main" id="{54786FF4-3440-7392-6BE0-ADF2FFED118C}"/>
                </a:ext>
              </a:extLst>
            </p:cNvPr>
            <p:cNvSpPr/>
            <p:nvPr userDrawn="1"/>
          </p:nvSpPr>
          <p:spPr>
            <a:xfrm>
              <a:off x="5395118" y="3936134"/>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Nhóm 10">
            <a:extLst>
              <a:ext uri="{FF2B5EF4-FFF2-40B4-BE49-F238E27FC236}">
                <a16:creationId xmlns="" xmlns:a16="http://schemas.microsoft.com/office/drawing/2014/main" id="{0C945CCD-B735-91CA-F486-32899F0965E0}"/>
              </a:ext>
            </a:extLst>
          </p:cNvPr>
          <p:cNvGrpSpPr/>
          <p:nvPr/>
        </p:nvGrpSpPr>
        <p:grpSpPr>
          <a:xfrm>
            <a:off x="1524000" y="-53065"/>
            <a:ext cx="9144000" cy="1966549"/>
            <a:chOff x="-198120" y="-1143000"/>
            <a:chExt cx="12694920" cy="3657600"/>
          </a:xfrm>
        </p:grpSpPr>
        <p:sp>
          <p:nvSpPr>
            <p:cNvPr id="4" name="Rectangle 12">
              <a:extLst>
                <a:ext uri="{FF2B5EF4-FFF2-40B4-BE49-F238E27FC236}">
                  <a16:creationId xmlns="" xmlns:a16="http://schemas.microsoft.com/office/drawing/2014/main"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 xmlns:a16="http://schemas.microsoft.com/office/drawing/2014/main"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 xmlns:a16="http://schemas.microsoft.com/office/drawing/2014/main"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 xmlns:a16="http://schemas.microsoft.com/office/drawing/2014/main"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8522" y="4162395"/>
            <a:ext cx="7079809" cy="2790075"/>
          </a:xfrm>
          <a:prstGeom prst="rect">
            <a:avLst/>
          </a:prstGeom>
        </p:spPr>
      </p:pic>
      <p:sp>
        <p:nvSpPr>
          <p:cNvPr id="14" name="Hộp Văn bản 2">
            <a:extLst>
              <a:ext uri="{FF2B5EF4-FFF2-40B4-BE49-F238E27FC236}">
                <a16:creationId xmlns="" xmlns:a16="http://schemas.microsoft.com/office/drawing/2014/main" id="{5A8348B3-CB2D-E2EF-972D-EB623E0AF026}"/>
              </a:ext>
            </a:extLst>
          </p:cNvPr>
          <p:cNvSpPr txBox="1"/>
          <p:nvPr/>
        </p:nvSpPr>
        <p:spPr>
          <a:xfrm>
            <a:off x="2429568" y="2593107"/>
            <a:ext cx="7314168" cy="615535"/>
          </a:xfrm>
          <a:prstGeom prst="rect">
            <a:avLst/>
          </a:prstGeom>
          <a:noFill/>
        </p:spPr>
        <p:txBody>
          <a:bodyPr wrap="square" lIns="91422" tIns="45711" rIns="91422" bIns="45711" rtlCol="0">
            <a:spAutoFit/>
          </a:bodyPr>
          <a:lstStyle/>
          <a:p>
            <a:pPr algn="ctr"/>
            <a:r>
              <a:rPr lang="en-US" sz="3400" b="1" dirty="0" err="1">
                <a:solidFill>
                  <a:schemeClr val="accent2">
                    <a:lumMod val="75000"/>
                  </a:schemeClr>
                </a:solidFill>
                <a:latin typeface="Times New Roman" pitchFamily="18" charset="0"/>
                <a:ea typeface="Arial-Rounded" panose="020B0500000000000000" pitchFamily="34" charset="0"/>
                <a:cs typeface="Times New Roman" pitchFamily="18" charset="0"/>
              </a:rPr>
              <a:t>Tên</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a:solidFill>
                  <a:schemeClr val="accent2">
                    <a:lumMod val="75000"/>
                  </a:schemeClr>
                </a:solidFill>
                <a:latin typeface="Times New Roman" pitchFamily="18" charset="0"/>
                <a:ea typeface="Arial-Rounded" panose="020B0500000000000000" pitchFamily="34" charset="0"/>
                <a:cs typeface="Times New Roman" pitchFamily="18" charset="0"/>
              </a:rPr>
              <a:t>bài</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Tôi</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yêu</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em</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tôi</a:t>
            </a:r>
            <a:endPar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endParaRPr>
          </a:p>
        </p:txBody>
      </p:sp>
      <p:sp>
        <p:nvSpPr>
          <p:cNvPr id="15" name="TextBox 7">
            <a:extLst>
              <a:ext uri="{FF2B5EF4-FFF2-40B4-BE49-F238E27FC236}">
                <a16:creationId xmlns:a16="http://schemas.microsoft.com/office/drawing/2014/main" xmlns="" id="{6DC882CD-F5C9-CB7F-C1D8-8794B4476DB3}"/>
              </a:ext>
            </a:extLst>
          </p:cNvPr>
          <p:cNvSpPr txBox="1"/>
          <p:nvPr/>
        </p:nvSpPr>
        <p:spPr>
          <a:xfrm>
            <a:off x="1643952" y="-18954"/>
            <a:ext cx="9024048" cy="1338810"/>
          </a:xfrm>
          <a:prstGeom prst="rect">
            <a:avLst/>
          </a:prstGeom>
          <a:noFill/>
        </p:spPr>
        <p:txBody>
          <a:bodyPr wrap="square" lIns="91422" tIns="45711" rIns="91422" bIns="4571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9">
              <a:spcBef>
                <a:spcPts val="600"/>
              </a:spcBef>
              <a:defRPr/>
            </a:pPr>
            <a:r>
              <a:rPr lang="vi-VN" altLang="en-US" sz="3800" b="1" i="1" dirty="0">
                <a:solidFill>
                  <a:srgbClr val="002060"/>
                </a:solidFill>
                <a:latin typeface="+mj-lt"/>
                <a:cs typeface="Times New Roman" panose="02020603050405020304" pitchFamily="18" charset="0"/>
              </a:rPr>
              <a:t>TRƯỜNG TIỂU HỌC ÁI MỘ A</a:t>
            </a:r>
          </a:p>
          <a:p>
            <a:pPr algn="ctr" defTabSz="914219">
              <a:spcBef>
                <a:spcPts val="600"/>
              </a:spcBef>
              <a:defRPr/>
            </a:pPr>
            <a:r>
              <a:rPr lang="vi-VN" altLang="en-US" sz="3800" b="1" i="1" dirty="0">
                <a:solidFill>
                  <a:srgbClr val="002060"/>
                </a:solidFill>
                <a:latin typeface="+mj-lt"/>
                <a:cs typeface="Times New Roman" panose="02020603050405020304" pitchFamily="18" charset="0"/>
              </a:rPr>
              <a:t>Bài giảng điện </a:t>
            </a:r>
            <a:r>
              <a:rPr lang="vi-VN" altLang="en-US" sz="3800" b="1" i="1" dirty="0" smtClean="0">
                <a:solidFill>
                  <a:srgbClr val="002060"/>
                </a:solidFill>
                <a:latin typeface="+mj-lt"/>
                <a:cs typeface="Times New Roman" panose="02020603050405020304" pitchFamily="18" charset="0"/>
              </a:rPr>
              <a:t>tử</a:t>
            </a:r>
            <a:r>
              <a:rPr lang="en-US" altLang="en-US" sz="3800" b="1" i="1" dirty="0" smtClean="0">
                <a:solidFill>
                  <a:srgbClr val="002060"/>
                </a:solidFill>
                <a:latin typeface="+mj-lt"/>
                <a:cs typeface="Times New Roman" panose="02020603050405020304" pitchFamily="18" charset="0"/>
              </a:rPr>
              <a:t> </a:t>
            </a:r>
            <a:r>
              <a:rPr lang="en-US" altLang="en-US" sz="3800" b="1" i="1" dirty="0" err="1" smtClean="0">
                <a:solidFill>
                  <a:srgbClr val="002060"/>
                </a:solidFill>
                <a:latin typeface="Times New Roman" panose="02020603050405020304" pitchFamily="18" charset="0"/>
                <a:cs typeface="Times New Roman" panose="02020603050405020304" pitchFamily="18" charset="0"/>
              </a:rPr>
              <a:t>Tiếng</a:t>
            </a:r>
            <a:r>
              <a:rPr lang="en-US" altLang="en-US" sz="3800" b="1" i="1" dirty="0" smtClean="0">
                <a:solidFill>
                  <a:srgbClr val="002060"/>
                </a:solidFill>
                <a:latin typeface="Times New Roman" panose="02020603050405020304" pitchFamily="18" charset="0"/>
                <a:cs typeface="Times New Roman" panose="02020603050405020304" pitchFamily="18" charset="0"/>
              </a:rPr>
              <a:t> </a:t>
            </a:r>
            <a:r>
              <a:rPr lang="en-US" altLang="en-US" sz="3800" b="1" i="1" dirty="0" err="1" smtClean="0">
                <a:solidFill>
                  <a:srgbClr val="002060"/>
                </a:solidFill>
                <a:latin typeface="Times New Roman" panose="02020603050405020304" pitchFamily="18" charset="0"/>
                <a:cs typeface="Times New Roman" panose="02020603050405020304" pitchFamily="18" charset="0"/>
              </a:rPr>
              <a:t>Việt</a:t>
            </a:r>
            <a:r>
              <a:rPr lang="en-US" altLang="en-US" sz="3800" b="1" i="1" dirty="0" smtClean="0">
                <a:solidFill>
                  <a:srgbClr val="002060"/>
                </a:solidFill>
                <a:latin typeface="Times New Roman" panose="02020603050405020304" pitchFamily="18" charset="0"/>
                <a:cs typeface="Times New Roman" panose="02020603050405020304" pitchFamily="18" charset="0"/>
              </a:rPr>
              <a:t> </a:t>
            </a:r>
            <a:r>
              <a:rPr lang="en-US" altLang="en-US" sz="3800" b="1" i="1" dirty="0" err="1" smtClean="0">
                <a:solidFill>
                  <a:srgbClr val="002060"/>
                </a:solidFill>
                <a:latin typeface="Times New Roman" pitchFamily="18" charset="0"/>
                <a:cs typeface="Times New Roman" pitchFamily="18" charset="0"/>
              </a:rPr>
              <a:t>lớp</a:t>
            </a:r>
            <a:r>
              <a:rPr lang="en-US" altLang="en-US" sz="3800" b="1" i="1" dirty="0" smtClean="0">
                <a:solidFill>
                  <a:srgbClr val="002060"/>
                </a:solidFill>
                <a:latin typeface="Times New Roman" pitchFamily="18" charset="0"/>
                <a:cs typeface="Times New Roman" pitchFamily="18" charset="0"/>
              </a:rPr>
              <a:t> </a:t>
            </a:r>
            <a:r>
              <a:rPr lang="en-US" altLang="en-US" sz="3800" b="1" i="1" dirty="0">
                <a:solidFill>
                  <a:srgbClr val="002060"/>
                </a:solidFill>
                <a:latin typeface="Times New Roman" pitchFamily="18" charset="0"/>
                <a:cs typeface="Times New Roman" pitchFamily="18" charset="0"/>
              </a:rPr>
              <a:t>3 </a:t>
            </a:r>
            <a:endParaRPr lang="en-US" altLang="en-US" sz="3800" b="1" i="1" dirty="0">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1024107882"/>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10</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4" name="Picture 3" descr="A picture containing text, toy, vector graphics&#10;&#10;Description automatically generated">
            <a:extLst>
              <a:ext uri="{FF2B5EF4-FFF2-40B4-BE49-F238E27FC236}">
                <a16:creationId xmlns:a16="http://schemas.microsoft.com/office/drawing/2014/main" xmlns="" id="{703C2E8D-91C1-0D36-D295-64D2EBA696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5" name="Group 4">
            <a:extLst>
              <a:ext uri="{FF2B5EF4-FFF2-40B4-BE49-F238E27FC236}">
                <a16:creationId xmlns:a16="http://schemas.microsoft.com/office/drawing/2014/main" xmlns="" id="{5507AC6F-64E8-C68A-1D4C-6D873E09A9E5}"/>
              </a:ext>
            </a:extLst>
          </p:cNvPr>
          <p:cNvGrpSpPr/>
          <p:nvPr/>
        </p:nvGrpSpPr>
        <p:grpSpPr>
          <a:xfrm>
            <a:off x="6000767" y="2566296"/>
            <a:ext cx="3677724" cy="1720496"/>
            <a:chOff x="6410789" y="819970"/>
            <a:chExt cx="4322439" cy="1849213"/>
          </a:xfrm>
        </p:grpSpPr>
        <p:pic>
          <p:nvPicPr>
            <p:cNvPr id="6" name="Picture 5">
              <a:extLst>
                <a:ext uri="{FF2B5EF4-FFF2-40B4-BE49-F238E27FC236}">
                  <a16:creationId xmlns:a16="http://schemas.microsoft.com/office/drawing/2014/main" xmlns="" id="{D7B04061-CB10-7873-FB16-9925CCD61D9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2" name="TextBox 21">
              <a:extLst>
                <a:ext uri="{FF2B5EF4-FFF2-40B4-BE49-F238E27FC236}">
                  <a16:creationId xmlns:a16="http://schemas.microsoft.com/office/drawing/2014/main" xmlns="" id="{572535DF-2A0A-2597-1A91-6F641EE4E105}"/>
                </a:ext>
              </a:extLst>
            </p:cNvPr>
            <p:cNvSpPr txBox="1"/>
            <p:nvPr/>
          </p:nvSpPr>
          <p:spPr>
            <a:xfrm>
              <a:off x="6735044" y="915929"/>
              <a:ext cx="3440395" cy="1753254"/>
            </a:xfrm>
            <a:prstGeom prst="rect">
              <a:avLst/>
            </a:prstGeom>
            <a:noFill/>
          </p:spPr>
          <p:txBody>
            <a:bodyPr wrap="square" rtlCol="0">
              <a:spAutoFit/>
            </a:bodyPr>
            <a:lstStyle/>
            <a:p>
              <a:pPr algn="ctr">
                <a:defRPr/>
              </a:pPr>
              <a:r>
                <a:rPr lang="vi-VN" sz="5000" b="1" kern="0" dirty="0">
                  <a:solidFill>
                    <a:prstClr val="white"/>
                  </a:solidFill>
                  <a:latin typeface="+mj-lt"/>
                  <a:ea typeface="Arial-Rounded" panose="020B0500000000000000" pitchFamily="34" charset="0"/>
                  <a:cs typeface="Arial-Rounded" panose="020B0500000000000000" pitchFamily="34" charset="0"/>
                </a:rPr>
                <a:t>Khướu </a:t>
              </a:r>
              <a:r>
                <a:rPr lang="vi-VN"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hót</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xmlns="" id="{3ADB2635-63CA-9586-92C4-3EF3FBFECB22}"/>
              </a:ext>
            </a:extLst>
          </p:cNvPr>
          <p:cNvGrpSpPr/>
          <p:nvPr/>
        </p:nvGrpSpPr>
        <p:grpSpPr>
          <a:xfrm>
            <a:off x="5972538" y="3730920"/>
            <a:ext cx="3781464" cy="1043679"/>
            <a:chOff x="6410789" y="2733385"/>
            <a:chExt cx="4322439" cy="1121761"/>
          </a:xfrm>
        </p:grpSpPr>
        <p:pic>
          <p:nvPicPr>
            <p:cNvPr id="24" name="Picture 23">
              <a:extLst>
                <a:ext uri="{FF2B5EF4-FFF2-40B4-BE49-F238E27FC236}">
                  <a16:creationId xmlns:a16="http://schemas.microsoft.com/office/drawing/2014/main" xmlns="" id="{00B57935-4928-CA7F-C457-C03A044FB8E0}"/>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6410789" y="2733385"/>
              <a:ext cx="4322439" cy="1121761"/>
            </a:xfrm>
            <a:prstGeom prst="rect">
              <a:avLst/>
            </a:prstGeom>
          </p:spPr>
        </p:pic>
        <p:sp>
          <p:nvSpPr>
            <p:cNvPr id="25" name="TextBox 24">
              <a:extLst>
                <a:ext uri="{FF2B5EF4-FFF2-40B4-BE49-F238E27FC236}">
                  <a16:creationId xmlns:a16="http://schemas.microsoft.com/office/drawing/2014/main" xmlns="" id="{32BE6140-3532-A37D-3FA1-2C9B0F1788CE}"/>
                </a:ext>
              </a:extLst>
            </p:cNvPr>
            <p:cNvSpPr txBox="1"/>
            <p:nvPr/>
          </p:nvSpPr>
          <p:spPr>
            <a:xfrm>
              <a:off x="6735046" y="2868421"/>
              <a:ext cx="3440394" cy="926247"/>
            </a:xfrm>
            <a:prstGeom prst="rect">
              <a:avLst/>
            </a:prstGeom>
            <a:noFill/>
          </p:spPr>
          <p:txBody>
            <a:bodyPr wrap="square" rtlCol="0">
              <a:spAutoFit/>
            </a:bodyPr>
            <a:lstStyle/>
            <a:p>
              <a:pPr algn="ctr">
                <a:defRPr/>
              </a:pPr>
              <a:r>
                <a:rPr lang="vi-VN" sz="5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Òa</a:t>
              </a:r>
              <a:r>
                <a:rPr lang="vi-VN"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6" name="Rectangle 25">
            <a:extLst>
              <a:ext uri="{FF2B5EF4-FFF2-40B4-BE49-F238E27FC236}">
                <a16:creationId xmlns:a16="http://schemas.microsoft.com/office/drawing/2014/main" xmlns="" id="{B9BEFCC3-0E2E-8B31-806D-62C48ED0C2A3}"/>
              </a:ext>
            </a:extLst>
          </p:cNvPr>
          <p:cNvSpPr/>
          <p:nvPr/>
        </p:nvSpPr>
        <p:spPr>
          <a:xfrm>
            <a:off x="531915" y="1514079"/>
            <a:ext cx="4041492" cy="707886"/>
          </a:xfrm>
          <a:prstGeom prst="rect">
            <a:avLst/>
          </a:prstGeom>
        </p:spPr>
        <p:txBody>
          <a:bodyPr wrap="none">
            <a:spAutoFit/>
          </a:bodyPr>
          <a:lstStyle/>
          <a:p>
            <a:pPr algn="ctr">
              <a:defRPr/>
            </a:pP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khó</a:t>
            </a:r>
            <a:endParaRPr lang="en-US" sz="4000" b="1" dirty="0">
              <a:solidFill>
                <a:srgbClr val="338C8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7" name="Group 26">
            <a:extLst>
              <a:ext uri="{FF2B5EF4-FFF2-40B4-BE49-F238E27FC236}">
                <a16:creationId xmlns:a16="http://schemas.microsoft.com/office/drawing/2014/main" xmlns="" id="{4AFDECEC-0B1C-0488-4C77-8C56AFF8A110}"/>
              </a:ext>
            </a:extLst>
          </p:cNvPr>
          <p:cNvGrpSpPr/>
          <p:nvPr/>
        </p:nvGrpSpPr>
        <p:grpSpPr>
          <a:xfrm>
            <a:off x="5879347" y="1331443"/>
            <a:ext cx="3781463" cy="1121761"/>
            <a:chOff x="6410789" y="819970"/>
            <a:chExt cx="4322439" cy="1121761"/>
          </a:xfrm>
        </p:grpSpPr>
        <p:pic>
          <p:nvPicPr>
            <p:cNvPr id="28" name="Picture 27">
              <a:extLst>
                <a:ext uri="{FF2B5EF4-FFF2-40B4-BE49-F238E27FC236}">
                  <a16:creationId xmlns:a16="http://schemas.microsoft.com/office/drawing/2014/main" xmlns="" id="{E085D6BC-A94A-F4B1-D77B-D6C9C6863C98}"/>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9" name="TextBox 28">
              <a:extLst>
                <a:ext uri="{FF2B5EF4-FFF2-40B4-BE49-F238E27FC236}">
                  <a16:creationId xmlns:a16="http://schemas.microsoft.com/office/drawing/2014/main" xmlns="" id="{3DE02224-CAFD-24DC-7DFA-9CDE2702586C}"/>
                </a:ext>
              </a:extLst>
            </p:cNvPr>
            <p:cNvSpPr txBox="1"/>
            <p:nvPr/>
          </p:nvSpPr>
          <p:spPr>
            <a:xfrm>
              <a:off x="6735045" y="915929"/>
              <a:ext cx="3440395" cy="861774"/>
            </a:xfrm>
            <a:prstGeom prst="rect">
              <a:avLst/>
            </a:prstGeom>
            <a:noFill/>
          </p:spPr>
          <p:txBody>
            <a:bodyPr wrap="square" rtlCol="0">
              <a:spAutoFit/>
            </a:bodyPr>
            <a:lstStyle/>
            <a:p>
              <a:pPr algn="ctr">
                <a:defRPr/>
              </a:pPr>
              <a:r>
                <a:rPr lang="vi-VN" sz="5000" b="1" kern="0" dirty="0">
                  <a:solidFill>
                    <a:prstClr val="white"/>
                  </a:solidFill>
                  <a:latin typeface="+mj-lt"/>
                  <a:ea typeface="Arial-Rounded" panose="020B0500000000000000" pitchFamily="34" charset="0"/>
                  <a:cs typeface="Arial-Rounded" panose="020B0500000000000000" pitchFamily="34" charset="0"/>
                </a:rPr>
                <a:t>Rúc rích</a:t>
              </a:r>
              <a:endParaRPr lang="en-US" sz="5000" b="1" kern="0" dirty="0">
                <a:solidFill>
                  <a:prstClr val="white"/>
                </a:solidFill>
                <a:latin typeface="+mj-lt"/>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p:tgtEl>
                                          <p:spTgt spid="27"/>
                                        </p:tgtEl>
                                        <p:attrNameLst>
                                          <p:attrName>ppt_x</p:attrName>
                                        </p:attrNameLst>
                                      </p:cBhvr>
                                      <p:tavLst>
                                        <p:tav tm="0">
                                          <p:val>
                                            <p:strVal val="#ppt_x-#ppt_w*1.125000"/>
                                          </p:val>
                                        </p:tav>
                                        <p:tav tm="100000">
                                          <p:val>
                                            <p:strVal val="#ppt_x"/>
                                          </p:val>
                                        </p:tav>
                                      </p:tavLst>
                                    </p:anim>
                                    <p:animEffect transition="in" filter="wipe(righ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ppt_x</p:attrName>
                                        </p:attrNameLst>
                                      </p:cBhvr>
                                      <p:tavLst>
                                        <p:tav tm="0">
                                          <p:val>
                                            <p:strVal val="#ppt_x-#ppt_w*1.125000"/>
                                          </p:val>
                                        </p:tav>
                                        <p:tav tm="100000">
                                          <p:val>
                                            <p:strVal val="#ppt_x"/>
                                          </p:val>
                                        </p:tav>
                                      </p:tavLst>
                                    </p:anim>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ppt_x</p:attrName>
                                        </p:attrNameLst>
                                      </p:cBhvr>
                                      <p:tavLst>
                                        <p:tav tm="0">
                                          <p:val>
                                            <p:strVal val="#ppt_x-#ppt_w*1.125000"/>
                                          </p:val>
                                        </p:tav>
                                        <p:tav tm="100000">
                                          <p:val>
                                            <p:strVal val="#ppt_x"/>
                                          </p:val>
                                        </p:tav>
                                      </p:tavLst>
                                    </p:anim>
                                    <p:animEffect transition="in" filter="wipe(right)">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xmlns="" id="{2427D056-1225-3EAE-72CB-03210F0D6D6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8AD2E5CA-1411-9C0C-BA82-ACE31E77816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trong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nhóm</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a16="http://schemas.microsoft.com/office/drawing/2014/main" xmlns="" id="{6BA3C0C0-7757-9E88-8B4A-1C76E3D75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xmlns="" id="{17C1D13A-CC82-E3E3-5E16-A851F30603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xmlns="" id="{205C2C1E-B55E-7EA2-802B-F8C89D9122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24" name="Group 23">
            <a:extLst>
              <a:ext uri="{FF2B5EF4-FFF2-40B4-BE49-F238E27FC236}">
                <a16:creationId xmlns:a16="http://schemas.microsoft.com/office/drawing/2014/main" xmlns="" id="{2D3BB2B7-150D-228B-50B6-F40F2AD4EB2C}"/>
              </a:ext>
            </a:extLst>
          </p:cNvPr>
          <p:cNvGrpSpPr/>
          <p:nvPr/>
        </p:nvGrpSpPr>
        <p:grpSpPr>
          <a:xfrm>
            <a:off x="1791579" y="2076005"/>
            <a:ext cx="8292221" cy="3562796"/>
            <a:chOff x="2650888" y="992979"/>
            <a:chExt cx="7445374" cy="3086150"/>
          </a:xfrm>
        </p:grpSpPr>
        <p:sp>
          <p:nvSpPr>
            <p:cNvPr id="25" name="Rectangle: Rounded Corners 24">
              <a:extLst>
                <a:ext uri="{FF2B5EF4-FFF2-40B4-BE49-F238E27FC236}">
                  <a16:creationId xmlns:a16="http://schemas.microsoft.com/office/drawing/2014/main" xmlns="" id="{03F0589E-E970-7FBC-8442-07C327F951CA}"/>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6" name="Picture 25">
              <a:extLst>
                <a:ext uri="{FF2B5EF4-FFF2-40B4-BE49-F238E27FC236}">
                  <a16:creationId xmlns:a16="http://schemas.microsoft.com/office/drawing/2014/main" xmlns="" id="{CDF797B9-066D-8CF2-75C5-FF0798D0EDBC}"/>
                </a:ext>
              </a:extLst>
            </p:cNvPr>
            <p:cNvPicPr>
              <a:picLocks noChangeAspect="1"/>
            </p:cNvPicPr>
            <p:nvPr/>
          </p:nvPicPr>
          <p:blipFill>
            <a:blip r:embed="rId8"/>
            <a:stretch>
              <a:fillRect/>
            </a:stretch>
          </p:blipFill>
          <p:spPr>
            <a:xfrm>
              <a:off x="3638380" y="1357858"/>
              <a:ext cx="5572227" cy="218865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xmlns=""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nhóm</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xmlns="" id="{9D704392-78EE-126A-DCF7-AAFCA1FA8691}"/>
              </a:ext>
            </a:extLst>
          </p:cNvPr>
          <p:cNvSpPr txBox="1"/>
          <p:nvPr/>
        </p:nvSpPr>
        <p:spPr>
          <a:xfrm>
            <a:off x="1965749" y="1139199"/>
            <a:ext cx="2816080" cy="5570756"/>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Tôi yêu em tôi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cười rúc rích</a:t>
            </a:r>
          </a:p>
          <a:p>
            <a:r>
              <a:rPr lang="vi-VN" sz="2400" dirty="0">
                <a:latin typeface="Times New Roman" panose="02020603050405020304" pitchFamily="18" charset="0"/>
                <a:ea typeface="Cambria" panose="02040503050406030204" pitchFamily="18" charset="0"/>
                <a:cs typeface="Times New Roman" panose="02020603050405020304" pitchFamily="18" charset="0"/>
              </a:rPr>
              <a:t>Mỗi khi tôi đùa</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vui, nó thích.</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Mắt nó đen ngời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Trong veo như nước</a:t>
            </a:r>
          </a:p>
          <a:p>
            <a:r>
              <a:rPr lang="vi-VN" sz="2400" dirty="0">
                <a:latin typeface="Times New Roman" panose="02020603050405020304" pitchFamily="18" charset="0"/>
                <a:ea typeface="Cambria" panose="02040503050406030204" pitchFamily="18" charset="0"/>
                <a:cs typeface="Times New Roman" panose="02020603050405020304" pitchFamily="18" charset="0"/>
              </a:rPr>
              <a:t>Miệng nó tươi hồng</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Nói như khướu hót.</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Hoa lan, hoa lí</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nhặt cài đầu</a:t>
            </a:r>
          </a:p>
          <a:p>
            <a:r>
              <a:rPr lang="vi-VN" sz="2400" dirty="0">
                <a:latin typeface="Times New Roman" panose="02020603050405020304" pitchFamily="18" charset="0"/>
                <a:ea typeface="Cambria" panose="02040503050406030204" pitchFamily="18" charset="0"/>
                <a:cs typeface="Times New Roman" panose="02020603050405020304" pitchFamily="18" charset="0"/>
              </a:rPr>
              <a:t>Hương thơm theo nó</a:t>
            </a:r>
          </a:p>
          <a:p>
            <a:r>
              <a:rPr lang="vi-VN" sz="2400" dirty="0">
                <a:latin typeface="Times New Roman" panose="02020603050405020304" pitchFamily="18" charset="0"/>
                <a:ea typeface="Cambria" panose="02040503050406030204" pitchFamily="18" charset="0"/>
                <a:cs typeface="Times New Roman" panose="02020603050405020304" pitchFamily="18" charset="0"/>
              </a:rPr>
              <a:t>Sân trước vườn sau.</a:t>
            </a:r>
          </a:p>
        </p:txBody>
      </p:sp>
      <p:sp>
        <p:nvSpPr>
          <p:cNvPr id="23" name="TextBox 22">
            <a:extLst>
              <a:ext uri="{FF2B5EF4-FFF2-40B4-BE49-F238E27FC236}">
                <a16:creationId xmlns:a16="http://schemas.microsoft.com/office/drawing/2014/main" xmlns="" id="{CD9A5D69-0B9C-1681-1730-898AF285979A}"/>
              </a:ext>
            </a:extLst>
          </p:cNvPr>
          <p:cNvSpPr txBox="1"/>
          <p:nvPr/>
        </p:nvSpPr>
        <p:spPr>
          <a:xfrm>
            <a:off x="6164192" y="1485167"/>
            <a:ext cx="2898533" cy="6370975"/>
          </a:xfrm>
          <a:prstGeom prst="rect">
            <a:avLst/>
          </a:prstGeom>
          <a:noFill/>
        </p:spPr>
        <p:txBody>
          <a:bodyPr wrap="square">
            <a:spAutoFit/>
          </a:bodyPr>
          <a:lstStyle/>
          <a:p>
            <a:r>
              <a:rPr lang="vi-VN" sz="2400" dirty="0">
                <a:latin typeface="Times New Roman" panose="02020603050405020304" pitchFamily="18" charset="0"/>
                <a:ea typeface="Cambria" panose="02040503050406030204" pitchFamily="18" charset="0"/>
                <a:cs typeface="Times New Roman" panose="02020603050405020304" pitchFamily="18" charset="0"/>
              </a:rPr>
              <a:t>Tôi đi đâu lâu</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mong, nó nhắc</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nấp sau cây</a:t>
            </a:r>
          </a:p>
          <a:p>
            <a:r>
              <a:rPr lang="vi-VN" sz="2400" dirty="0">
                <a:latin typeface="Times New Roman" panose="02020603050405020304" pitchFamily="18" charset="0"/>
                <a:ea typeface="Cambria" panose="02040503050406030204" pitchFamily="18" charset="0"/>
                <a:cs typeface="Times New Roman" panose="02020603050405020304" pitchFamily="18" charset="0"/>
              </a:rPr>
              <a:t>Òa ra ôm chặt.</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Nó thích vẽ lắm</a:t>
            </a:r>
          </a:p>
          <a:p>
            <a:r>
              <a:rPr lang="vi-VN" sz="2400" dirty="0">
                <a:latin typeface="Times New Roman" panose="02020603050405020304" pitchFamily="18" charset="0"/>
                <a:ea typeface="Cambria" panose="02040503050406030204" pitchFamily="18" charset="0"/>
                <a:cs typeface="Times New Roman" panose="02020603050405020304" pitchFamily="18" charset="0"/>
              </a:rPr>
              <a:t>Vẽ thỏ có đôi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sợ thỏ một</a:t>
            </a:r>
          </a:p>
          <a:p>
            <a:r>
              <a:rPr lang="vi-VN" sz="2400" dirty="0">
                <a:latin typeface="Times New Roman" panose="02020603050405020304" pitchFamily="18" charset="0"/>
                <a:ea typeface="Cambria" panose="02040503050406030204" pitchFamily="18" charset="0"/>
                <a:cs typeface="Times New Roman" panose="02020603050405020304" pitchFamily="18" charset="0"/>
              </a:rPr>
              <a:t>Không có bạn chơi.</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Kìa, tiếng nó đấy!</a:t>
            </a:r>
          </a:p>
          <a:p>
            <a:r>
              <a:rPr lang="vi-VN" sz="2400" dirty="0">
                <a:latin typeface="Times New Roman" panose="02020603050405020304" pitchFamily="18" charset="0"/>
                <a:ea typeface="Cambria" panose="02040503050406030204" pitchFamily="18" charset="0"/>
                <a:cs typeface="Times New Roman" panose="02020603050405020304" pitchFamily="18" charset="0"/>
              </a:rPr>
              <a:t>Đang ở trường về</a:t>
            </a:r>
          </a:p>
          <a:p>
            <a:r>
              <a:rPr lang="vi-VN" sz="2400" dirty="0">
                <a:latin typeface="Times New Roman" panose="02020603050405020304" pitchFamily="18" charset="0"/>
                <a:ea typeface="Cambria" panose="02040503050406030204" pitchFamily="18" charset="0"/>
                <a:cs typeface="Times New Roman" panose="02020603050405020304" pitchFamily="18" charset="0"/>
              </a:rPr>
              <a:t>Cùng bạn bắt bướm</a:t>
            </a:r>
          </a:p>
          <a:p>
            <a:r>
              <a:rPr lang="vi-VN" sz="2400" dirty="0">
                <a:latin typeface="Times New Roman" panose="02020603050405020304" pitchFamily="18" charset="0"/>
                <a:ea typeface="Cambria" panose="02040503050406030204" pitchFamily="18" charset="0"/>
                <a:cs typeface="Times New Roman" panose="02020603050405020304" pitchFamily="18" charset="0"/>
              </a:rPr>
              <a:t>Cười dưới hàng tre….</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                    </a:t>
            </a:r>
            <a:r>
              <a:rPr lang="vi-VN" sz="2400" i="1" dirty="0">
                <a:latin typeface="Times New Roman" panose="02020603050405020304" pitchFamily="18" charset="0"/>
                <a:ea typeface="Cambria" panose="02040503050406030204" pitchFamily="18" charset="0"/>
                <a:cs typeface="Times New Roman" panose="02020603050405020304" pitchFamily="18" charset="0"/>
              </a:rPr>
              <a:t>(Phạm Hổ)</a:t>
            </a:r>
            <a:endParaRPr lang="en-US" sz="2400"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mj-lt"/>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xmlns="" id="{6C3EC723-DE9A-96C8-E41B-D7CB29FDCE2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B17A8EF8-4274-40BA-49A5-8234CC438F22}"/>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E14F48"/>
                </a:solidFill>
                <a:effectLst/>
                <a:uLnTx/>
                <a:uFillTx/>
                <a:latin typeface="Times New Roman" panose="02020603050405020304" pitchFamily="18" charset="0"/>
                <a:cs typeface="Times New Roman" panose="02020603050405020304" pitchFamily="18" charset="0"/>
              </a:rPr>
              <a:t>toàn</a:t>
            </a:r>
            <a:r>
              <a:rPr kumimoji="0" lang="en-US" sz="3200" b="1" i="0" u="none" strike="noStrike" kern="1200" cap="none" spc="0" normalizeH="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E14F48"/>
                </a:solidFill>
                <a:effectLst/>
                <a:uLnTx/>
                <a:uFillTx/>
                <a:latin typeface="Times New Roman" panose="02020603050405020304" pitchFamily="18" charset="0"/>
                <a:cs typeface="Times New Roman" panose="02020603050405020304" pitchFamily="18" charset="0"/>
              </a:rPr>
              <a:t>bài</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a16="http://schemas.microsoft.com/office/drawing/2014/main" xmlns="" id="{A746B3CD-FE43-D083-7C07-0C25D3779A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xmlns="" id="{ADA68187-9F5E-19F2-B803-4B3150E62F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xmlns="" id="{14BF8F13-1FAC-272C-8FED-1B9F330032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24" name="Picture 23">
            <a:extLst>
              <a:ext uri="{FF2B5EF4-FFF2-40B4-BE49-F238E27FC236}">
                <a16:creationId xmlns:a16="http://schemas.microsoft.com/office/drawing/2014/main" xmlns="" id="{671A1AC5-5CB1-051C-B646-B2C732E9AC3D}"/>
              </a:ext>
            </a:extLst>
          </p:cNvPr>
          <p:cNvPicPr>
            <a:picLocks noChangeAspect="1"/>
          </p:cNvPicPr>
          <p:nvPr/>
        </p:nvPicPr>
        <p:blipFill>
          <a:blip r:embed="rId8"/>
          <a:stretch>
            <a:fillRect/>
          </a:stretch>
        </p:blipFill>
        <p:spPr>
          <a:xfrm>
            <a:off x="1858913" y="1192622"/>
            <a:ext cx="8474174" cy="51210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xmlns=""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toàn bài</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xmlns=""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dirty="0">
                <a:latin typeface="Times New Roman" panose="02020603050405020304" pitchFamily="18" charset="0"/>
                <a:ea typeface="Cambria" panose="02040503050406030204" pitchFamily="18" charset="0"/>
                <a:cs typeface="Times New Roman" panose="02020603050405020304" pitchFamily="18" charset="0"/>
              </a:rPr>
              <a:t>Tôi yêu em tôi</a:t>
            </a:r>
          </a:p>
          <a:p>
            <a:r>
              <a:rPr lang="vi-VN" sz="2000" dirty="0">
                <a:latin typeface="Times New Roman" panose="02020603050405020304" pitchFamily="18" charset="0"/>
                <a:ea typeface="Cambria" panose="02040503050406030204" pitchFamily="18" charset="0"/>
                <a:cs typeface="Times New Roman" panose="02020603050405020304" pitchFamily="18" charset="0"/>
              </a:rPr>
              <a:t>Nó cười rúc rích</a:t>
            </a:r>
          </a:p>
          <a:p>
            <a:r>
              <a:rPr lang="vi-VN" sz="2000" dirty="0">
                <a:latin typeface="Times New Roman" panose="02020603050405020304" pitchFamily="18" charset="0"/>
                <a:ea typeface="Cambria" panose="02040503050406030204" pitchFamily="18" charset="0"/>
                <a:cs typeface="Times New Roman" panose="02020603050405020304" pitchFamily="18" charset="0"/>
              </a:rPr>
              <a:t>Mỗi khi tôi đùa</a:t>
            </a:r>
          </a:p>
          <a:p>
            <a:r>
              <a:rPr lang="vi-VN" sz="2000" dirty="0">
                <a:latin typeface="Times New Roman" panose="02020603050405020304" pitchFamily="18" charset="0"/>
                <a:ea typeface="Cambria" panose="02040503050406030204" pitchFamily="18" charset="0"/>
                <a:cs typeface="Times New Roman" panose="02020603050405020304" pitchFamily="18" charset="0"/>
              </a:rPr>
              <a:t>Nó vui, nó thích.</a:t>
            </a:r>
          </a:p>
          <a:p>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a:p>
            <a:r>
              <a:rPr lang="vi-VN" sz="2000" dirty="0">
                <a:latin typeface="Times New Roman" panose="02020603050405020304" pitchFamily="18" charset="0"/>
                <a:ea typeface="Cambria" panose="02040503050406030204" pitchFamily="18" charset="0"/>
                <a:cs typeface="Times New Roman" panose="02020603050405020304" pitchFamily="18" charset="0"/>
              </a:rPr>
              <a:t>Mắt nó đen ngời</a:t>
            </a:r>
          </a:p>
          <a:p>
            <a:r>
              <a:rPr lang="vi-VN" sz="2000" dirty="0">
                <a:latin typeface="Times New Roman" panose="02020603050405020304" pitchFamily="18" charset="0"/>
                <a:ea typeface="Cambria" panose="02040503050406030204" pitchFamily="18" charset="0"/>
                <a:cs typeface="Times New Roman" panose="02020603050405020304" pitchFamily="18" charset="0"/>
              </a:rPr>
              <a:t>Trong veo như nước</a:t>
            </a:r>
          </a:p>
          <a:p>
            <a:r>
              <a:rPr lang="vi-VN" sz="2000" dirty="0">
                <a:latin typeface="Times New Roman" panose="02020603050405020304" pitchFamily="18" charset="0"/>
                <a:ea typeface="Cambria" panose="02040503050406030204" pitchFamily="18" charset="0"/>
                <a:cs typeface="Times New Roman" panose="02020603050405020304" pitchFamily="18" charset="0"/>
              </a:rPr>
              <a:t>Miệng nó tươi hồng</a:t>
            </a:r>
          </a:p>
          <a:p>
            <a:r>
              <a:rPr lang="vi-VN" sz="2000" dirty="0">
                <a:latin typeface="Times New Roman" panose="02020603050405020304" pitchFamily="18" charset="0"/>
                <a:ea typeface="Cambria" panose="02040503050406030204" pitchFamily="18" charset="0"/>
                <a:cs typeface="Times New Roman" panose="02020603050405020304" pitchFamily="18" charset="0"/>
              </a:rPr>
              <a:t>Nói như khướu hót.</a:t>
            </a:r>
          </a:p>
          <a:p>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a:p>
            <a:r>
              <a:rPr lang="vi-VN" sz="2000" dirty="0">
                <a:latin typeface="Times New Roman" panose="02020603050405020304" pitchFamily="18" charset="0"/>
                <a:ea typeface="Cambria" panose="02040503050406030204" pitchFamily="18" charset="0"/>
                <a:cs typeface="Times New Roman" panose="02020603050405020304" pitchFamily="18" charset="0"/>
              </a:rPr>
              <a:t>Hoa lan, hoa lí</a:t>
            </a:r>
          </a:p>
          <a:p>
            <a:r>
              <a:rPr lang="vi-VN" sz="2000" dirty="0">
                <a:latin typeface="Times New Roman" panose="02020603050405020304" pitchFamily="18" charset="0"/>
                <a:ea typeface="Cambria" panose="02040503050406030204" pitchFamily="18" charset="0"/>
                <a:cs typeface="Times New Roman" panose="02020603050405020304" pitchFamily="18" charset="0"/>
              </a:rPr>
              <a:t>Nó nhặt cài đầu</a:t>
            </a:r>
          </a:p>
          <a:p>
            <a:r>
              <a:rPr lang="vi-VN" sz="2000" dirty="0">
                <a:latin typeface="Times New Roman" panose="02020603050405020304" pitchFamily="18" charset="0"/>
                <a:ea typeface="Cambria" panose="02040503050406030204" pitchFamily="18" charset="0"/>
                <a:cs typeface="Times New Roman" panose="02020603050405020304" pitchFamily="18" charset="0"/>
              </a:rPr>
              <a:t>Hương thơm theo nó</a:t>
            </a:r>
          </a:p>
          <a:p>
            <a:r>
              <a:rPr lang="vi-VN" sz="2000" dirty="0">
                <a:latin typeface="Times New Roman" panose="02020603050405020304" pitchFamily="18" charset="0"/>
                <a:ea typeface="Cambria" panose="02040503050406030204" pitchFamily="18" charset="0"/>
                <a:cs typeface="Times New Roman" panose="02020603050405020304" pitchFamily="18" charset="0"/>
              </a:rPr>
              <a:t>Sân trước vườn sau.</a:t>
            </a:r>
          </a:p>
        </p:txBody>
      </p:sp>
      <p:sp>
        <p:nvSpPr>
          <p:cNvPr id="23" name="TextBox 22">
            <a:extLst>
              <a:ext uri="{FF2B5EF4-FFF2-40B4-BE49-F238E27FC236}">
                <a16:creationId xmlns:a16="http://schemas.microsoft.com/office/drawing/2014/main" xmlns=""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dirty="0">
                <a:latin typeface="Times New Roman" panose="02020603050405020304" pitchFamily="18" charset="0"/>
                <a:ea typeface="Cambria" panose="02040503050406030204" pitchFamily="18" charset="0"/>
                <a:cs typeface="Times New Roman" panose="02020603050405020304" pitchFamily="18" charset="0"/>
              </a:rPr>
              <a:t>Tôi đi đâu lâu</a:t>
            </a:r>
          </a:p>
          <a:p>
            <a:r>
              <a:rPr lang="vi-VN" sz="2000" dirty="0">
                <a:latin typeface="Times New Roman" panose="02020603050405020304" pitchFamily="18" charset="0"/>
                <a:ea typeface="Cambria" panose="02040503050406030204" pitchFamily="18" charset="0"/>
                <a:cs typeface="Times New Roman" panose="02020603050405020304" pitchFamily="18" charset="0"/>
              </a:rPr>
              <a:t>Nó mong, nó nhắc</a:t>
            </a:r>
          </a:p>
          <a:p>
            <a:r>
              <a:rPr lang="vi-VN" sz="2000" dirty="0">
                <a:latin typeface="Times New Roman" panose="02020603050405020304" pitchFamily="18" charset="0"/>
                <a:ea typeface="Cambria" panose="02040503050406030204" pitchFamily="18" charset="0"/>
                <a:cs typeface="Times New Roman" panose="02020603050405020304" pitchFamily="18" charset="0"/>
              </a:rPr>
              <a:t>Nó nấp sau cây</a:t>
            </a:r>
          </a:p>
          <a:p>
            <a:r>
              <a:rPr lang="vi-VN" sz="2000" dirty="0">
                <a:latin typeface="Times New Roman" panose="02020603050405020304" pitchFamily="18" charset="0"/>
                <a:ea typeface="Cambria" panose="02040503050406030204" pitchFamily="18" charset="0"/>
                <a:cs typeface="Times New Roman" panose="02020603050405020304" pitchFamily="18" charset="0"/>
              </a:rPr>
              <a:t>Òa ra ôm chặt.</a:t>
            </a:r>
          </a:p>
          <a:p>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a:p>
            <a:r>
              <a:rPr lang="vi-VN" sz="2000" dirty="0">
                <a:latin typeface="Times New Roman" panose="02020603050405020304" pitchFamily="18" charset="0"/>
                <a:ea typeface="Cambria" panose="02040503050406030204" pitchFamily="18" charset="0"/>
                <a:cs typeface="Times New Roman" panose="02020603050405020304" pitchFamily="18" charset="0"/>
              </a:rPr>
              <a:t>Nó thích vẽ lắm</a:t>
            </a:r>
          </a:p>
          <a:p>
            <a:r>
              <a:rPr lang="vi-VN" sz="2000" dirty="0">
                <a:latin typeface="Times New Roman" panose="02020603050405020304" pitchFamily="18" charset="0"/>
                <a:ea typeface="Cambria" panose="02040503050406030204" pitchFamily="18" charset="0"/>
                <a:cs typeface="Times New Roman" panose="02020603050405020304" pitchFamily="18" charset="0"/>
              </a:rPr>
              <a:t>Vẽ thỏ có đôi</a:t>
            </a:r>
          </a:p>
          <a:p>
            <a:r>
              <a:rPr lang="vi-VN" sz="2000" dirty="0">
                <a:latin typeface="Times New Roman" panose="02020603050405020304" pitchFamily="18" charset="0"/>
                <a:ea typeface="Cambria" panose="02040503050406030204" pitchFamily="18" charset="0"/>
                <a:cs typeface="Times New Roman" panose="02020603050405020304" pitchFamily="18" charset="0"/>
              </a:rPr>
              <a:t>Nó sợ thỏ một</a:t>
            </a:r>
          </a:p>
          <a:p>
            <a:r>
              <a:rPr lang="vi-VN" sz="2000" dirty="0">
                <a:latin typeface="Times New Roman" panose="02020603050405020304" pitchFamily="18" charset="0"/>
                <a:ea typeface="Cambria" panose="02040503050406030204" pitchFamily="18" charset="0"/>
                <a:cs typeface="Times New Roman" panose="02020603050405020304" pitchFamily="18" charset="0"/>
              </a:rPr>
              <a:t>Không có bạn chơi.</a:t>
            </a:r>
          </a:p>
          <a:p>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a:p>
            <a:r>
              <a:rPr lang="vi-VN" sz="2000" dirty="0">
                <a:latin typeface="Times New Roman" panose="02020603050405020304" pitchFamily="18" charset="0"/>
                <a:ea typeface="Cambria" panose="02040503050406030204" pitchFamily="18" charset="0"/>
                <a:cs typeface="Times New Roman" panose="02020603050405020304" pitchFamily="18" charset="0"/>
              </a:rPr>
              <a:t>Kìa, tiếng nó đấy!</a:t>
            </a:r>
          </a:p>
          <a:p>
            <a:r>
              <a:rPr lang="vi-VN" sz="2000" dirty="0">
                <a:latin typeface="Times New Roman" panose="02020603050405020304" pitchFamily="18" charset="0"/>
                <a:ea typeface="Cambria" panose="02040503050406030204" pitchFamily="18" charset="0"/>
                <a:cs typeface="Times New Roman" panose="02020603050405020304" pitchFamily="18" charset="0"/>
              </a:rPr>
              <a:t>Đang ở trường về</a:t>
            </a:r>
          </a:p>
          <a:p>
            <a:r>
              <a:rPr lang="vi-VN" sz="2000" dirty="0">
                <a:latin typeface="Times New Roman" panose="02020603050405020304" pitchFamily="18" charset="0"/>
                <a:ea typeface="Cambria" panose="02040503050406030204" pitchFamily="18" charset="0"/>
                <a:cs typeface="Times New Roman" panose="02020603050405020304" pitchFamily="18" charset="0"/>
              </a:rPr>
              <a:t>Cùng bạn bắt bướm</a:t>
            </a:r>
          </a:p>
          <a:p>
            <a:r>
              <a:rPr lang="vi-VN" sz="2000" dirty="0">
                <a:latin typeface="Times New Roman" panose="02020603050405020304" pitchFamily="18" charset="0"/>
                <a:ea typeface="Cambria" panose="02040503050406030204" pitchFamily="18" charset="0"/>
                <a:cs typeface="Times New Roman" panose="020206030504050203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xmlns=""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Times New Roman" panose="02020603050405020304" pitchFamily="18" charset="0"/>
                <a:ea typeface="Cambria" panose="02040503050406030204" pitchFamily="18" charset="0"/>
                <a:cs typeface="Times New Roman" panose="02020603050405020304" pitchFamily="18" charset="0"/>
              </a:rPr>
              <a:t>Tôi yêu em tôi</a:t>
            </a:r>
          </a:p>
          <a:p>
            <a:endParaRPr lang="vi-V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04217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3" name="Picture 2" descr="Picture7">
            <a:extLst>
              <a:ext uri="{FF2B5EF4-FFF2-40B4-BE49-F238E27FC236}">
                <a16:creationId xmlns:a16="http://schemas.microsoft.com/office/drawing/2014/main" xmlns="" id="{CD29B72A-1CF4-8DAC-1F6B-0B6C1A637277}"/>
              </a:ext>
            </a:extLst>
          </p:cNvPr>
          <p:cNvPicPr>
            <a:picLocks noChangeAspect="1"/>
          </p:cNvPicPr>
          <p:nvPr/>
        </p:nvPicPr>
        <p:blipFill>
          <a:blip r:embed="rId5"/>
          <a:stretch>
            <a:fillRect/>
          </a:stretch>
        </p:blipFill>
        <p:spPr>
          <a:xfrm>
            <a:off x="1224723" y="3553195"/>
            <a:ext cx="9742554" cy="26305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32" presetClass="emph" presetSubtype="0" repeatCount="indefinite" fill="hold" nodeType="after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4" name="Group 3">
            <a:extLst>
              <a:ext uri="{FF2B5EF4-FFF2-40B4-BE49-F238E27FC236}">
                <a16:creationId xmlns:a16="http://schemas.microsoft.com/office/drawing/2014/main" xmlns="" id="{1510F424-16F5-B987-EF60-E97F747A0094}"/>
              </a:ext>
            </a:extLst>
          </p:cNvPr>
          <p:cNvGrpSpPr/>
          <p:nvPr/>
        </p:nvGrpSpPr>
        <p:grpSpPr>
          <a:xfrm>
            <a:off x="4157488" y="-1002441"/>
            <a:ext cx="3718549" cy="3429000"/>
            <a:chOff x="5767848" y="165919"/>
            <a:chExt cx="3429000" cy="3429000"/>
          </a:xfrm>
        </p:grpSpPr>
        <p:pic>
          <p:nvPicPr>
            <p:cNvPr id="5" name="Picture 8">
              <a:extLst>
                <a:ext uri="{FF2B5EF4-FFF2-40B4-BE49-F238E27FC236}">
                  <a16:creationId xmlns:a16="http://schemas.microsoft.com/office/drawing/2014/main" xmlns="" id="{DF091E8F-C8FD-6B18-FF9B-453C7ECF3F3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AD0CC073-0EB0-35A9-A756-3BBB5A600EB4}"/>
                </a:ext>
              </a:extLst>
            </p:cNvPr>
            <p:cNvSpPr txBox="1"/>
            <p:nvPr/>
          </p:nvSpPr>
          <p:spPr>
            <a:xfrm>
              <a:off x="6203748" y="1993630"/>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Giải nghĩa từ</a:t>
              </a:r>
            </a:p>
          </p:txBody>
        </p:sp>
      </p:grpSp>
      <p:pic>
        <p:nvPicPr>
          <p:cNvPr id="17" name="Picture 16">
            <a:extLst>
              <a:ext uri="{FF2B5EF4-FFF2-40B4-BE49-F238E27FC236}">
                <a16:creationId xmlns:a16="http://schemas.microsoft.com/office/drawing/2014/main" xmlns="" id="{74EB5754-F3F2-6F6B-689A-8B5EFC8B2739}"/>
              </a:ext>
            </a:extLst>
          </p:cNvPr>
          <p:cNvPicPr>
            <a:picLocks noChangeAspect="1"/>
          </p:cNvPicPr>
          <p:nvPr/>
        </p:nvPicPr>
        <p:blipFill>
          <a:blip r:embed="rId9"/>
          <a:stretch>
            <a:fillRect/>
          </a:stretch>
        </p:blipFill>
        <p:spPr>
          <a:xfrm>
            <a:off x="7672552" y="3131724"/>
            <a:ext cx="2652548" cy="3304211"/>
          </a:xfrm>
          <a:prstGeom prst="rect">
            <a:avLst/>
          </a:prstGeom>
        </p:spPr>
      </p:pic>
      <p:grpSp>
        <p:nvGrpSpPr>
          <p:cNvPr id="18" name="Group 17">
            <a:extLst>
              <a:ext uri="{FF2B5EF4-FFF2-40B4-BE49-F238E27FC236}">
                <a16:creationId xmlns:a16="http://schemas.microsoft.com/office/drawing/2014/main" xmlns="" id="{C4843BDD-C8A2-9183-86CB-E554FBEBFBF2}"/>
              </a:ext>
            </a:extLst>
          </p:cNvPr>
          <p:cNvGrpSpPr/>
          <p:nvPr/>
        </p:nvGrpSpPr>
        <p:grpSpPr>
          <a:xfrm>
            <a:off x="1619250" y="1100127"/>
            <a:ext cx="6924565" cy="4410946"/>
            <a:chOff x="6631451" y="1961245"/>
            <a:chExt cx="3520443" cy="3520443"/>
          </a:xfrm>
        </p:grpSpPr>
        <p:pic>
          <p:nvPicPr>
            <p:cNvPr id="19" name="Picture 18" descr="A picture containing mirror, athletic game, hand glass, microscope&#10;&#10;Description automatically generated">
              <a:extLst>
                <a:ext uri="{FF2B5EF4-FFF2-40B4-BE49-F238E27FC236}">
                  <a16:creationId xmlns:a16="http://schemas.microsoft.com/office/drawing/2014/main" xmlns="" id="{5FC285C3-F212-3A96-F445-052B0E158A5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31451" y="1961245"/>
              <a:ext cx="3520443" cy="3520443"/>
            </a:xfrm>
            <a:prstGeom prst="rect">
              <a:avLst/>
            </a:prstGeom>
          </p:spPr>
        </p:pic>
        <p:sp>
          <p:nvSpPr>
            <p:cNvPr id="20" name="TextBox 19">
              <a:extLst>
                <a:ext uri="{FF2B5EF4-FFF2-40B4-BE49-F238E27FC236}">
                  <a16:creationId xmlns:a16="http://schemas.microsoft.com/office/drawing/2014/main" xmlns="" id="{5B317C0D-7F01-0C5E-D43D-BD1F372EF989}"/>
                </a:ext>
              </a:extLst>
            </p:cNvPr>
            <p:cNvSpPr txBox="1"/>
            <p:nvPr/>
          </p:nvSpPr>
          <p:spPr>
            <a:xfrm>
              <a:off x="7310446" y="2951584"/>
              <a:ext cx="2162453" cy="15475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Trong</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bài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có</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từ</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nào</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em</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chưa</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hiểu</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nghĩa</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p>
          </p:txBody>
        </p:sp>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5705180"/>
            <a:ext cx="2743200" cy="365125"/>
          </a:xfrm>
        </p:spPr>
        <p:txBody>
          <a:bodyPr/>
          <a:lstStyle/>
          <a:p>
            <a:fld id="{530820CF-B880-4189-942D-D702A7CBA730}" type="datetimeFigureOut">
              <a:rPr lang="zh-CN" altLang="en-US" smtClean="0"/>
              <a:t>2022/11/28</a:t>
            </a:fld>
            <a:endParaRPr lang="zh-CN" altLang="en-US"/>
          </a:p>
        </p:txBody>
      </p:sp>
      <p:sp>
        <p:nvSpPr>
          <p:cNvPr id="3" name="页脚占位符 2"/>
          <p:cNvSpPr>
            <a:spLocks noGrp="1"/>
          </p:cNvSpPr>
          <p:nvPr>
            <p:ph type="ftr" sz="quarter" idx="11"/>
          </p:nvPr>
        </p:nvSpPr>
        <p:spPr>
          <a:xfrm>
            <a:off x="4038600" y="5705180"/>
            <a:ext cx="4114800" cy="365125"/>
          </a:xfrm>
        </p:spPr>
        <p:txBody>
          <a:bodyPr/>
          <a:lstStyle/>
          <a:p>
            <a:endParaRPr lang="zh-CN" altLang="en-US"/>
          </a:p>
        </p:txBody>
      </p:sp>
      <p:sp>
        <p:nvSpPr>
          <p:cNvPr id="7" name="灯片编号占位符 6"/>
          <p:cNvSpPr>
            <a:spLocks noGrp="1"/>
          </p:cNvSpPr>
          <p:nvPr>
            <p:ph type="sldNum" sz="quarter" idx="12"/>
          </p:nvPr>
        </p:nvSpPr>
        <p:spPr>
          <a:xfrm>
            <a:off x="8610600" y="5705180"/>
            <a:ext cx="2743200" cy="365125"/>
          </a:xfrm>
        </p:spPr>
        <p:txBody>
          <a:bodyPr/>
          <a:lstStyle/>
          <a:p>
            <a:fld id="{0C913308-F349-4B6D-A68A-DD1791B4A57B}" type="slidenum">
              <a:rPr lang="zh-CN" altLang="en-US" smtClean="0"/>
              <a:t>17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grpSp>
        <p:nvGrpSpPr>
          <p:cNvPr id="4" name="组合 3">
            <a:extLst>
              <a:ext uri="{FF2B5EF4-FFF2-40B4-BE49-F238E27FC236}">
                <a16:creationId xmlns:a16="http://schemas.microsoft.com/office/drawing/2014/main" xmlns="" id="{68E5E689-AC2D-96C2-75BF-41A24E8E8C23}"/>
              </a:ext>
            </a:extLst>
          </p:cNvPr>
          <p:cNvGrpSpPr/>
          <p:nvPr/>
        </p:nvGrpSpPr>
        <p:grpSpPr>
          <a:xfrm>
            <a:off x="1370447" y="1062002"/>
            <a:ext cx="9533109" cy="707886"/>
            <a:chOff x="1603464" y="2459552"/>
            <a:chExt cx="9533109" cy="856397"/>
          </a:xfrm>
        </p:grpSpPr>
        <p:sp>
          <p:nvSpPr>
            <p:cNvPr id="5" name="矩形 8">
              <a:extLst>
                <a:ext uri="{FF2B5EF4-FFF2-40B4-BE49-F238E27FC236}">
                  <a16:creationId xmlns:a16="http://schemas.microsoft.com/office/drawing/2014/main" xmlns="" id="{BCA3E56C-1700-9C9D-3948-046A92C3816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xmlns="" id="{FB142C27-C5E8-7412-A07D-E02CFE69FCA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17" name="组合 10">
            <a:extLst>
              <a:ext uri="{FF2B5EF4-FFF2-40B4-BE49-F238E27FC236}">
                <a16:creationId xmlns:a16="http://schemas.microsoft.com/office/drawing/2014/main" xmlns="" id="{B4B96631-247C-B388-2AA6-8B399FC93059}"/>
              </a:ext>
            </a:extLst>
          </p:cNvPr>
          <p:cNvGrpSpPr/>
          <p:nvPr/>
        </p:nvGrpSpPr>
        <p:grpSpPr>
          <a:xfrm>
            <a:off x="1370447" y="1933255"/>
            <a:ext cx="9533109" cy="1029329"/>
            <a:chOff x="1603464" y="2459552"/>
            <a:chExt cx="9533109" cy="856397"/>
          </a:xfrm>
        </p:grpSpPr>
        <p:sp>
          <p:nvSpPr>
            <p:cNvPr id="18" name="矩形 11">
              <a:extLst>
                <a:ext uri="{FF2B5EF4-FFF2-40B4-BE49-F238E27FC236}">
                  <a16:creationId xmlns:a16="http://schemas.microsoft.com/office/drawing/2014/main" xmlns="" id="{70267BE9-EDFB-DEA8-7475-4E6188A5EA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3">
              <a:extLst>
                <a:ext uri="{FF2B5EF4-FFF2-40B4-BE49-F238E27FC236}">
                  <a16:creationId xmlns:a16="http://schemas.microsoft.com/office/drawing/2014/main" xmlns="" id="{C8B062FF-E404-CE29-D468-B77DBED5219F}"/>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27" name="组合 26">
            <a:extLst>
              <a:ext uri="{FF2B5EF4-FFF2-40B4-BE49-F238E27FC236}">
                <a16:creationId xmlns:a16="http://schemas.microsoft.com/office/drawing/2014/main" xmlns="" id="{11819058-7066-57A8-8B64-5562BCD1AEAB}"/>
              </a:ext>
            </a:extLst>
          </p:cNvPr>
          <p:cNvGrpSpPr/>
          <p:nvPr/>
        </p:nvGrpSpPr>
        <p:grpSpPr>
          <a:xfrm>
            <a:off x="1370447" y="3122020"/>
            <a:ext cx="9533109" cy="666254"/>
            <a:chOff x="1603464" y="2459552"/>
            <a:chExt cx="9533109" cy="856397"/>
          </a:xfrm>
        </p:grpSpPr>
        <p:sp>
          <p:nvSpPr>
            <p:cNvPr id="28" name="矩形 27">
              <a:extLst>
                <a:ext uri="{FF2B5EF4-FFF2-40B4-BE49-F238E27FC236}">
                  <a16:creationId xmlns:a16="http://schemas.microsoft.com/office/drawing/2014/main" xmlns="" id="{6AA06457-D333-1D58-D00C-1F7857964BC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箭头: 五边形 26">
              <a:extLst>
                <a:ext uri="{FF2B5EF4-FFF2-40B4-BE49-F238E27FC236}">
                  <a16:creationId xmlns:a16="http://schemas.microsoft.com/office/drawing/2014/main" xmlns="" id="{FE774883-8F27-F82B-230A-174D515306C1}"/>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30" name="组合 29">
            <a:extLst>
              <a:ext uri="{FF2B5EF4-FFF2-40B4-BE49-F238E27FC236}">
                <a16:creationId xmlns:a16="http://schemas.microsoft.com/office/drawing/2014/main" xmlns="" id="{0FD05463-672A-B4F9-786B-9CCA369D2322}"/>
              </a:ext>
            </a:extLst>
          </p:cNvPr>
          <p:cNvGrpSpPr/>
          <p:nvPr/>
        </p:nvGrpSpPr>
        <p:grpSpPr>
          <a:xfrm>
            <a:off x="1370447" y="3893955"/>
            <a:ext cx="9533109" cy="1043407"/>
            <a:chOff x="1603464" y="2459552"/>
            <a:chExt cx="9533109" cy="856397"/>
          </a:xfrm>
        </p:grpSpPr>
        <p:sp>
          <p:nvSpPr>
            <p:cNvPr id="31" name="矩形 30">
              <a:extLst>
                <a:ext uri="{FF2B5EF4-FFF2-40B4-BE49-F238E27FC236}">
                  <a16:creationId xmlns:a16="http://schemas.microsoft.com/office/drawing/2014/main" xmlns="" id="{8091719D-2ACA-8E04-E5B2-690866CF1F1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箭头: 五边形 29">
              <a:extLst>
                <a:ext uri="{FF2B5EF4-FFF2-40B4-BE49-F238E27FC236}">
                  <a16:creationId xmlns:a16="http://schemas.microsoft.com/office/drawing/2014/main" xmlns="" id="{DC333D0D-5930-125F-C8FF-75430C34B20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33" name="Group 32">
            <a:extLst>
              <a:ext uri="{FF2B5EF4-FFF2-40B4-BE49-F238E27FC236}">
                <a16:creationId xmlns:a16="http://schemas.microsoft.com/office/drawing/2014/main" xmlns="" id="{3FD4BCFE-CF79-7F26-4B2A-8DAB5E82AF50}"/>
              </a:ext>
            </a:extLst>
          </p:cNvPr>
          <p:cNvGrpSpPr/>
          <p:nvPr/>
        </p:nvGrpSpPr>
        <p:grpSpPr>
          <a:xfrm>
            <a:off x="3982372" y="-360291"/>
            <a:ext cx="4742528" cy="1956621"/>
            <a:chOff x="3765322" y="-398062"/>
            <a:chExt cx="4227256" cy="2458916"/>
          </a:xfrm>
        </p:grpSpPr>
        <p:pic>
          <p:nvPicPr>
            <p:cNvPr id="34" name="Picture 4">
              <a:extLst>
                <a:ext uri="{FF2B5EF4-FFF2-40B4-BE49-F238E27FC236}">
                  <a16:creationId xmlns:a16="http://schemas.microsoft.com/office/drawing/2014/main" xmlns="" id="{2BE0B42D-4C95-0034-4B40-F201127662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45891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xmlns="" id="{65A05B80-DF8D-E0E9-DA5C-0838D8D79A74}"/>
                </a:ext>
              </a:extLst>
            </p:cNvPr>
            <p:cNvSpPr txBox="1"/>
            <p:nvPr/>
          </p:nvSpPr>
          <p:spPr>
            <a:xfrm>
              <a:off x="4615712" y="452391"/>
              <a:ext cx="3376866" cy="8896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endPar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6" name="TextBox 35">
            <a:extLst>
              <a:ext uri="{FF2B5EF4-FFF2-40B4-BE49-F238E27FC236}">
                <a16:creationId xmlns:a16="http://schemas.microsoft.com/office/drawing/2014/main" xmlns="" id="{31907C42-5B3A-D009-70B3-CAC8C7BFA072}"/>
              </a:ext>
            </a:extLst>
          </p:cNvPr>
          <p:cNvSpPr txBox="1"/>
          <p:nvPr/>
        </p:nvSpPr>
        <p:spPr>
          <a:xfrm>
            <a:off x="2261484" y="1136710"/>
            <a:ext cx="8470766" cy="523220"/>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Khổ thơ đầu cho biết bạn nhỏ yêu em gái vì điều gì?</a:t>
            </a:r>
            <a:endParaRPr kumimoji="0" lang="vi-VN"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xmlns="" id="{0D8B78DF-7611-3050-35C8-F687FFF58CF7}"/>
              </a:ext>
            </a:extLst>
          </p:cNvPr>
          <p:cNvSpPr txBox="1"/>
          <p:nvPr/>
        </p:nvSpPr>
        <p:spPr>
          <a:xfrm>
            <a:off x="2290003" y="2439366"/>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xmlns="" id="{567B3042-45C0-106B-C4C5-845CE89E8D34}"/>
              </a:ext>
            </a:extLst>
          </p:cNvPr>
          <p:cNvSpPr txBox="1"/>
          <p:nvPr/>
        </p:nvSpPr>
        <p:spPr>
          <a:xfrm>
            <a:off x="2251144" y="1997108"/>
            <a:ext cx="8652412" cy="954107"/>
          </a:xfrm>
          <a:prstGeom prst="rect">
            <a:avLst/>
          </a:prstGeom>
          <a:noFill/>
        </p:spPr>
        <p:txBody>
          <a:bodyPr wrap="square" rtlCol="0">
            <a:spAutoFit/>
          </a:bodyPr>
          <a:lstStyle/>
          <a:p>
            <a:pPr lvl="0"/>
            <a:r>
              <a:rPr lang="vi-VN" sz="2800" b="1" dirty="0">
                <a:latin typeface="Times New Roman" panose="02020603050405020304" pitchFamily="18" charset="0"/>
                <a:ea typeface="Arial-Rounded" panose="020B0500000000000000" pitchFamily="34" charset="0"/>
                <a:cs typeface="Times New Roman" panose="02020603050405020304" pitchFamily="18" charset="0"/>
              </a:rPr>
              <a:t>Trong khổ thơ 2 và 3, bạn nhỏ tả em gái mình đáng yêu như thế nào?</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9" name="TextBox 38">
            <a:extLst>
              <a:ext uri="{FF2B5EF4-FFF2-40B4-BE49-F238E27FC236}">
                <a16:creationId xmlns:a16="http://schemas.microsoft.com/office/drawing/2014/main" xmlns="" id="{C9721E8E-9F16-596F-0DA8-2047BA3E3AE9}"/>
              </a:ext>
            </a:extLst>
          </p:cNvPr>
          <p:cNvSpPr txBox="1"/>
          <p:nvPr/>
        </p:nvSpPr>
        <p:spPr>
          <a:xfrm>
            <a:off x="2290003" y="3207181"/>
            <a:ext cx="9128623" cy="523220"/>
          </a:xfrm>
          <a:prstGeom prst="rect">
            <a:avLst/>
          </a:prstGeom>
          <a:noFill/>
        </p:spPr>
        <p:txBody>
          <a:bodyPr wrap="square" rtlCol="0">
            <a:spAutoFit/>
          </a:bodyPr>
          <a:lstStyle/>
          <a:p>
            <a:pPr lvl="0"/>
            <a:r>
              <a:rPr lang="vi-VN" sz="2800" b="1" dirty="0">
                <a:latin typeface="Times New Roman" panose="02020603050405020304" pitchFamily="18" charset="0"/>
                <a:ea typeface="Arial-Rounded" panose="020B0500000000000000" pitchFamily="34" charset="0"/>
                <a:cs typeface="Times New Roman" panose="02020603050405020304" pitchFamily="18" charset="0"/>
              </a:rPr>
              <a:t>Khổ thơ nào cho thấy bạn nhỏ được em gái rất yêu quý?</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xmlns="" id="{7E94473D-BF19-A562-60D7-4C51A17342AD}"/>
              </a:ext>
            </a:extLst>
          </p:cNvPr>
          <p:cNvSpPr txBox="1"/>
          <p:nvPr/>
        </p:nvSpPr>
        <p:spPr>
          <a:xfrm>
            <a:off x="2285130" y="3929138"/>
            <a:ext cx="8652412" cy="954107"/>
          </a:xfrm>
          <a:prstGeom prst="rect">
            <a:avLst/>
          </a:prstGeom>
          <a:noFill/>
        </p:spPr>
        <p:txBody>
          <a:bodyPr wrap="square" rtlCol="0">
            <a:spAutoFit/>
          </a:bodyPr>
          <a:lstStyle/>
          <a:p>
            <a:pPr lvl="0"/>
            <a:r>
              <a:rPr lang="en-US" sz="2800" b="1">
                <a:latin typeface="Times New Roman" panose="02020603050405020304" pitchFamily="18" charset="0"/>
                <a:ea typeface="Arial-Rounded" panose="020B0500000000000000" pitchFamily="34" charset="0"/>
                <a:cs typeface="Times New Roman" panose="02020603050405020304" pitchFamily="18" charset="0"/>
              </a:rPr>
              <a:t>Chi tiết nào cho thấy bạn nhỏ rất hiểu sở thích, tính tình của em mình?</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45" name="组合 29">
            <a:extLst>
              <a:ext uri="{FF2B5EF4-FFF2-40B4-BE49-F238E27FC236}">
                <a16:creationId xmlns:a16="http://schemas.microsoft.com/office/drawing/2014/main" xmlns="" id="{6AFF78FD-295F-7569-BC8B-936485047A8D}"/>
              </a:ext>
            </a:extLst>
          </p:cNvPr>
          <p:cNvGrpSpPr/>
          <p:nvPr/>
        </p:nvGrpSpPr>
        <p:grpSpPr>
          <a:xfrm>
            <a:off x="1370447" y="5071595"/>
            <a:ext cx="9533109" cy="1043407"/>
            <a:chOff x="1603464" y="2459552"/>
            <a:chExt cx="9533109" cy="856397"/>
          </a:xfrm>
        </p:grpSpPr>
        <p:sp>
          <p:nvSpPr>
            <p:cNvPr id="46" name="矩形 30">
              <a:extLst>
                <a:ext uri="{FF2B5EF4-FFF2-40B4-BE49-F238E27FC236}">
                  <a16:creationId xmlns:a16="http://schemas.microsoft.com/office/drawing/2014/main" xmlns="" id="{B8BC48CF-5FB6-6A26-D401-45D921B246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箭头: 五边形 29">
              <a:extLst>
                <a:ext uri="{FF2B5EF4-FFF2-40B4-BE49-F238E27FC236}">
                  <a16:creationId xmlns:a16="http://schemas.microsoft.com/office/drawing/2014/main" xmlns="" id="{3ABBD882-3A5F-C720-5369-F6245808153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8" name="TextBox 47">
            <a:extLst>
              <a:ext uri="{FF2B5EF4-FFF2-40B4-BE49-F238E27FC236}">
                <a16:creationId xmlns:a16="http://schemas.microsoft.com/office/drawing/2014/main" xmlns="" id="{F2121C91-875F-6C81-3583-CA163C013116}"/>
              </a:ext>
            </a:extLst>
          </p:cNvPr>
          <p:cNvSpPr txBox="1"/>
          <p:nvPr/>
        </p:nvSpPr>
        <p:spPr>
          <a:xfrm>
            <a:off x="2285130" y="5106778"/>
            <a:ext cx="8652412" cy="954107"/>
          </a:xfrm>
          <a:prstGeom prst="rect">
            <a:avLst/>
          </a:prstGeom>
          <a:noFill/>
        </p:spPr>
        <p:txBody>
          <a:bodyPr wrap="square" rtlCol="0">
            <a:spAutoFit/>
          </a:bodyPr>
          <a:lstStyle/>
          <a:p>
            <a:pPr lvl="0"/>
            <a:r>
              <a:rPr lang="vi-VN" sz="2800" b="1">
                <a:latin typeface="Times New Roman" panose="02020603050405020304" pitchFamily="18" charset="0"/>
                <a:ea typeface="Arial-Rounded" panose="020B0500000000000000" pitchFamily="34" charset="0"/>
                <a:cs typeface="Times New Roman" panose="02020603050405020304" pitchFamily="18" charset="0"/>
              </a:rPr>
              <a:t>Bài thơ giúp em hiểu điều gì về tình cảm anh chị em trong gia đình?</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barn(inVertical)">
                                      <p:cBhvr>
                                        <p:cTn id="40" dur="500"/>
                                        <p:tgtEl>
                                          <p:spTgt spid="4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barn(inVertical)">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27" name="Group 26">
            <a:extLst>
              <a:ext uri="{FF2B5EF4-FFF2-40B4-BE49-F238E27FC236}">
                <a16:creationId xmlns:a16="http://schemas.microsoft.com/office/drawing/2014/main" xmlns="" id="{8DC7E513-E1D7-4801-F20E-12BF607BECD1}"/>
              </a:ext>
            </a:extLst>
          </p:cNvPr>
          <p:cNvGrpSpPr/>
          <p:nvPr/>
        </p:nvGrpSpPr>
        <p:grpSpPr>
          <a:xfrm>
            <a:off x="2946709" y="2542628"/>
            <a:ext cx="5387348" cy="1943829"/>
            <a:chOff x="503736" y="2521384"/>
            <a:chExt cx="6325689" cy="1943829"/>
          </a:xfrm>
        </p:grpSpPr>
        <p:sp>
          <p:nvSpPr>
            <p:cNvPr id="28" name="Rectangle 27">
              <a:extLst>
                <a:ext uri="{FF2B5EF4-FFF2-40B4-BE49-F238E27FC236}">
                  <a16:creationId xmlns:a16="http://schemas.microsoft.com/office/drawing/2014/main" xmlns="" id="{08B62B3E-0735-B7D4-CF77-BBA85961B757}"/>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29" name="Picture 28">
              <a:extLst>
                <a:ext uri="{FF2B5EF4-FFF2-40B4-BE49-F238E27FC236}">
                  <a16:creationId xmlns:a16="http://schemas.microsoft.com/office/drawing/2014/main" xmlns="" id="{093F00DD-90D2-D257-932B-100B572236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30" name="Group 29">
            <a:extLst>
              <a:ext uri="{FF2B5EF4-FFF2-40B4-BE49-F238E27FC236}">
                <a16:creationId xmlns:a16="http://schemas.microsoft.com/office/drawing/2014/main" xmlns=""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xmlns=""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xmlns="" id="{D831932A-8ED0-43E5-7F7F-3C8407AF27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xmlns=""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 thơ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2B72E733-E0A6-0F18-E010-2E052E28F40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
            <a:extLst>
              <a:ext uri="{FF2B5EF4-FFF2-40B4-BE49-F238E27FC236}">
                <a16:creationId xmlns:a16="http://schemas.microsoft.com/office/drawing/2014/main" xmlns="" id="{C072829C-244C-60EA-3B36-1612730FE757}"/>
              </a:ext>
            </a:extLst>
          </p:cNvPr>
          <p:cNvGrpSpPr/>
          <p:nvPr/>
        </p:nvGrpSpPr>
        <p:grpSpPr>
          <a:xfrm>
            <a:off x="1171669" y="506835"/>
            <a:ext cx="9533109" cy="707886"/>
            <a:chOff x="1603464" y="2459552"/>
            <a:chExt cx="9533109" cy="856397"/>
          </a:xfrm>
        </p:grpSpPr>
        <p:sp>
          <p:nvSpPr>
            <p:cNvPr id="36" name="矩形 8">
              <a:extLst>
                <a:ext uri="{FF2B5EF4-FFF2-40B4-BE49-F238E27FC236}">
                  <a16:creationId xmlns:a16="http://schemas.microsoft.com/office/drawing/2014/main" xmlns="" id="{96DE6EC0-A6DF-4C46-06D3-BF7C310E6D6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箭头: 五边形 19">
              <a:extLst>
                <a:ext uri="{FF2B5EF4-FFF2-40B4-BE49-F238E27FC236}">
                  <a16:creationId xmlns:a16="http://schemas.microsoft.com/office/drawing/2014/main" xmlns="" id="{717C2C91-A8FE-D2E9-397E-09E3FF5FF3F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sp>
        <p:nvSpPr>
          <p:cNvPr id="38" name="TextBox 37">
            <a:extLst>
              <a:ext uri="{FF2B5EF4-FFF2-40B4-BE49-F238E27FC236}">
                <a16:creationId xmlns:a16="http://schemas.microsoft.com/office/drawing/2014/main" xmlns="" id="{5FEBFDFC-7DE4-9666-CCE3-441E1FB0281F}"/>
              </a:ext>
            </a:extLst>
          </p:cNvPr>
          <p:cNvSpPr txBox="1"/>
          <p:nvPr/>
        </p:nvSpPr>
        <p:spPr>
          <a:xfrm>
            <a:off x="2062706" y="581543"/>
            <a:ext cx="8470766" cy="523220"/>
          </a:xfrm>
          <a:prstGeom prst="rect">
            <a:avLst/>
          </a:prstGeom>
          <a:noFill/>
        </p:spPr>
        <p:txBody>
          <a:bodyPr wrap="square" rtlCol="0">
            <a:spAutoFit/>
          </a:bodyPr>
          <a:lstStyle/>
          <a:p>
            <a:pPr lvl="0"/>
            <a:r>
              <a:rPr lang="vi-VN" sz="2800" b="1" dirty="0">
                <a:latin typeface="Times New Roman" panose="02020603050405020304" pitchFamily="18" charset="0"/>
                <a:ea typeface="Arial-Rounded" panose="020B0500000000000000" pitchFamily="34" charset="0"/>
                <a:cs typeface="Times New Roman" panose="02020603050405020304" pitchFamily="18" charset="0"/>
              </a:rPr>
              <a:t>Khổ thơ đầu cho biết bạn nhỏ yêu em gái vì điều gì?</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2" name="TextBox 41">
            <a:extLst>
              <a:ext uri="{FF2B5EF4-FFF2-40B4-BE49-F238E27FC236}">
                <a16:creationId xmlns:a16="http://schemas.microsoft.com/office/drawing/2014/main" xmlns="" id="{E24B3061-2B2F-D265-C8E7-F3A69B5AE67C}"/>
              </a:ext>
            </a:extLst>
          </p:cNvPr>
          <p:cNvSpPr txBox="1"/>
          <p:nvPr/>
        </p:nvSpPr>
        <p:spPr>
          <a:xfrm>
            <a:off x="3726108" y="3023582"/>
            <a:ext cx="3977019" cy="1200329"/>
          </a:xfrm>
          <a:prstGeom prst="rect">
            <a:avLst/>
          </a:prstGeom>
          <a:noFill/>
        </p:spPr>
        <p:txBody>
          <a:bodyPr wrap="square">
            <a:spAutoFit/>
          </a:bodyPr>
          <a:lstStyle/>
          <a:p>
            <a:pPr algn="just">
              <a:buFont typeface="Arial" panose="020B0604020202020204" pitchFamily="34" charset="0"/>
              <a:buChar char="•"/>
            </a:pPr>
            <a:r>
              <a:rPr lang="vi-VN" sz="2400" b="0" i="0" dirty="0">
                <a:solidFill>
                  <a:srgbClr val="333333"/>
                </a:solidFill>
                <a:effectLst/>
                <a:latin typeface="Roboto" panose="02000000000000000000" pitchFamily="2" charset="0"/>
              </a:rPr>
              <a:t>cười rúc rích</a:t>
            </a:r>
          </a:p>
          <a:p>
            <a:pPr algn="just">
              <a:buFont typeface="Arial" panose="020B0604020202020204" pitchFamily="34" charset="0"/>
              <a:buChar char="•"/>
            </a:pPr>
            <a:r>
              <a:rPr lang="vi-VN" sz="2400" b="0" i="0" dirty="0">
                <a:solidFill>
                  <a:srgbClr val="333333"/>
                </a:solidFill>
                <a:effectLst/>
                <a:latin typeface="Roboto" panose="02000000000000000000" pitchFamily="2" charset="0"/>
              </a:rPr>
              <a:t>mỗi khi bạn nhỏ đùa, em gái bạn rất thích, rất vui.</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86"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xmlns=""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xmlns=""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xmlns=""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xmlns=""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 thơ 2, 3</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Giải bài 23 Tôi yêu em tôi">
            <a:extLst>
              <a:ext uri="{FF2B5EF4-FFF2-40B4-BE49-F238E27FC236}">
                <a16:creationId xmlns:a16="http://schemas.microsoft.com/office/drawing/2014/main" xmlns="" id="{C5F4255B-D357-657C-60F3-FF241C2E78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2539" y="2259223"/>
            <a:ext cx="9432435" cy="145862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0">
            <a:extLst>
              <a:ext uri="{FF2B5EF4-FFF2-40B4-BE49-F238E27FC236}">
                <a16:creationId xmlns:a16="http://schemas.microsoft.com/office/drawing/2014/main" xmlns="" id="{714179EF-D9C8-6E4B-F497-6F3B6753910F}"/>
              </a:ext>
            </a:extLst>
          </p:cNvPr>
          <p:cNvGrpSpPr/>
          <p:nvPr/>
        </p:nvGrpSpPr>
        <p:grpSpPr>
          <a:xfrm>
            <a:off x="1171669" y="417395"/>
            <a:ext cx="9533109" cy="1029329"/>
            <a:chOff x="1603464" y="2459552"/>
            <a:chExt cx="9533109" cy="856397"/>
          </a:xfrm>
        </p:grpSpPr>
        <p:sp>
          <p:nvSpPr>
            <p:cNvPr id="3" name="矩形 11">
              <a:extLst>
                <a:ext uri="{FF2B5EF4-FFF2-40B4-BE49-F238E27FC236}">
                  <a16:creationId xmlns:a16="http://schemas.microsoft.com/office/drawing/2014/main" xmlns="" id="{8664FB46-9020-4504-4C1F-A513EEB996AD}"/>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3">
              <a:extLst>
                <a:ext uri="{FF2B5EF4-FFF2-40B4-BE49-F238E27FC236}">
                  <a16:creationId xmlns:a16="http://schemas.microsoft.com/office/drawing/2014/main" xmlns="" id="{0141DCB1-7566-ADF4-A8BB-C78904172DC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sp>
        <p:nvSpPr>
          <p:cNvPr id="5" name="TextBox 4">
            <a:extLst>
              <a:ext uri="{FF2B5EF4-FFF2-40B4-BE49-F238E27FC236}">
                <a16:creationId xmlns:a16="http://schemas.microsoft.com/office/drawing/2014/main" xmlns="" id="{30246612-0473-9E49-0B14-FBDFB1882B4F}"/>
              </a:ext>
            </a:extLst>
          </p:cNvPr>
          <p:cNvSpPr txBox="1"/>
          <p:nvPr/>
        </p:nvSpPr>
        <p:spPr>
          <a:xfrm>
            <a:off x="2052366" y="481248"/>
            <a:ext cx="8652412" cy="954107"/>
          </a:xfrm>
          <a:prstGeom prst="rect">
            <a:avLst/>
          </a:prstGeom>
          <a:noFill/>
        </p:spPr>
        <p:txBody>
          <a:bodyPr wrap="square" rtlCol="0">
            <a:spAutoFit/>
          </a:bodyPr>
          <a:lstStyle/>
          <a:p>
            <a:pPr lvl="0"/>
            <a:r>
              <a:rPr lang="vi-VN" sz="2800" b="1" dirty="0">
                <a:latin typeface="Times New Roman" panose="02020603050405020304" pitchFamily="18" charset="0"/>
                <a:ea typeface="Arial-Rounded" panose="020B0500000000000000" pitchFamily="34" charset="0"/>
                <a:cs typeface="Times New Roman" panose="02020603050405020304" pitchFamily="18" charset="0"/>
              </a:rPr>
              <a:t>Trong khổ thơ 2 và 3, bạn nhỏ tả em gái mình đáng yêu như thế nào?</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6074593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b="1" dirty="0">
                <a:solidFill>
                  <a:schemeClr val="accent6">
                    <a:lumMod val="75000"/>
                  </a:schemeClr>
                </a:solidFill>
                <a:latin typeface="Times New Roman" panose="02020603050405020304" pitchFamily="18" charset="0"/>
                <a:cs typeface="Times New Roman" panose="02020603050405020304" pitchFamily="18" charset="0"/>
              </a:rPr>
              <a:t>Khởi động</a:t>
            </a:r>
            <a:endParaRPr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xmlns="" id="{17431AD3-E679-10CA-B2B4-BA1DD9CD9ED0}"/>
              </a:ext>
            </a:extLst>
          </p:cNvPr>
          <p:cNvGrpSpPr/>
          <p:nvPr/>
        </p:nvGrpSpPr>
        <p:grpSpPr>
          <a:xfrm>
            <a:off x="2278113" y="1192495"/>
            <a:ext cx="7109731" cy="4890943"/>
            <a:chOff x="2210738" y="-1461943"/>
            <a:chExt cx="9410579" cy="4890943"/>
          </a:xfrm>
        </p:grpSpPr>
        <p:grpSp>
          <p:nvGrpSpPr>
            <p:cNvPr id="31" name="Group 30">
              <a:extLst>
                <a:ext uri="{FF2B5EF4-FFF2-40B4-BE49-F238E27FC236}">
                  <a16:creationId xmlns:a16="http://schemas.microsoft.com/office/drawing/2014/main" xmlns=""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xmlns=""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xmlns=""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hổ thơ số 4</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26">
            <a:extLst>
              <a:ext uri="{FF2B5EF4-FFF2-40B4-BE49-F238E27FC236}">
                <a16:creationId xmlns:a16="http://schemas.microsoft.com/office/drawing/2014/main" xmlns="" id="{EE312A52-8859-B7DD-9BAA-DEABEC9E10B6}"/>
              </a:ext>
            </a:extLst>
          </p:cNvPr>
          <p:cNvGrpSpPr/>
          <p:nvPr/>
        </p:nvGrpSpPr>
        <p:grpSpPr>
          <a:xfrm>
            <a:off x="1329445" y="584114"/>
            <a:ext cx="9533109" cy="666254"/>
            <a:chOff x="1603464" y="2459552"/>
            <a:chExt cx="9533109" cy="856397"/>
          </a:xfrm>
        </p:grpSpPr>
        <p:sp>
          <p:nvSpPr>
            <p:cNvPr id="7" name="矩形 27">
              <a:extLst>
                <a:ext uri="{FF2B5EF4-FFF2-40B4-BE49-F238E27FC236}">
                  <a16:creationId xmlns:a16="http://schemas.microsoft.com/office/drawing/2014/main" xmlns="" id="{69D64549-6C25-E35B-256F-538856162F0A}"/>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6">
              <a:extLst>
                <a:ext uri="{FF2B5EF4-FFF2-40B4-BE49-F238E27FC236}">
                  <a16:creationId xmlns:a16="http://schemas.microsoft.com/office/drawing/2014/main" xmlns="" id="{07806D8C-131D-884B-ADCC-F3929F94A0B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11" name="TextBox 10">
            <a:extLst>
              <a:ext uri="{FF2B5EF4-FFF2-40B4-BE49-F238E27FC236}">
                <a16:creationId xmlns:a16="http://schemas.microsoft.com/office/drawing/2014/main" xmlns="" id="{4580A6B9-DF37-8A02-762A-69617214F374}"/>
              </a:ext>
            </a:extLst>
          </p:cNvPr>
          <p:cNvSpPr txBox="1"/>
          <p:nvPr/>
        </p:nvSpPr>
        <p:spPr>
          <a:xfrm>
            <a:off x="2249001" y="669275"/>
            <a:ext cx="9128623" cy="523220"/>
          </a:xfrm>
          <a:prstGeom prst="rect">
            <a:avLst/>
          </a:prstGeom>
          <a:noFill/>
        </p:spPr>
        <p:txBody>
          <a:bodyPr wrap="square" rtlCol="0">
            <a:spAutoFit/>
          </a:bodyPr>
          <a:lstStyle/>
          <a:p>
            <a:pPr lvl="0"/>
            <a:r>
              <a:rPr lang="vi-VN" sz="2800" b="1" dirty="0">
                <a:latin typeface="Times New Roman" panose="02020603050405020304" pitchFamily="18" charset="0"/>
                <a:ea typeface="Arial-Rounded" panose="020B0500000000000000" pitchFamily="34" charset="0"/>
                <a:cs typeface="Times New Roman" panose="02020603050405020304" pitchFamily="18" charset="0"/>
              </a:rPr>
              <a:t>Khổ thơ nào cho thấy bạn nhỏ được em gái rất yêu quý?</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0100179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2" name="组合 29">
            <a:extLst>
              <a:ext uri="{FF2B5EF4-FFF2-40B4-BE49-F238E27FC236}">
                <a16:creationId xmlns:a16="http://schemas.microsoft.com/office/drawing/2014/main" xmlns="" id="{8907AD83-279F-9145-7138-DB1F28517E8E}"/>
              </a:ext>
            </a:extLst>
          </p:cNvPr>
          <p:cNvGrpSpPr/>
          <p:nvPr/>
        </p:nvGrpSpPr>
        <p:grpSpPr>
          <a:xfrm>
            <a:off x="1329445" y="514292"/>
            <a:ext cx="9533109" cy="1043407"/>
            <a:chOff x="1603464" y="2459552"/>
            <a:chExt cx="9533109" cy="856397"/>
          </a:xfrm>
        </p:grpSpPr>
        <p:sp>
          <p:nvSpPr>
            <p:cNvPr id="3" name="矩形 30">
              <a:extLst>
                <a:ext uri="{FF2B5EF4-FFF2-40B4-BE49-F238E27FC236}">
                  <a16:creationId xmlns:a16="http://schemas.microsoft.com/office/drawing/2014/main" xmlns="" id="{8CB08E4A-E374-217A-5A5B-F12D833441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9">
              <a:extLst>
                <a:ext uri="{FF2B5EF4-FFF2-40B4-BE49-F238E27FC236}">
                  <a16:creationId xmlns:a16="http://schemas.microsoft.com/office/drawing/2014/main" xmlns="" id="{FBC6C576-5BCF-1613-7F8B-6D03ACD5D77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sp>
        <p:nvSpPr>
          <p:cNvPr id="5" name="TextBox 4">
            <a:extLst>
              <a:ext uri="{FF2B5EF4-FFF2-40B4-BE49-F238E27FC236}">
                <a16:creationId xmlns:a16="http://schemas.microsoft.com/office/drawing/2014/main" xmlns="" id="{EB210ECF-939D-AA27-08E6-21E7201DE275}"/>
              </a:ext>
            </a:extLst>
          </p:cNvPr>
          <p:cNvSpPr txBox="1"/>
          <p:nvPr/>
        </p:nvSpPr>
        <p:spPr>
          <a:xfrm>
            <a:off x="2244128" y="549475"/>
            <a:ext cx="8652412" cy="954107"/>
          </a:xfrm>
          <a:prstGeom prst="rect">
            <a:avLst/>
          </a:prstGeom>
          <a:noFill/>
        </p:spPr>
        <p:txBody>
          <a:bodyPr wrap="square" rtlCol="0">
            <a:spAutoFit/>
          </a:bodyPr>
          <a:lstStyle/>
          <a:p>
            <a:pPr lvl="0"/>
            <a:r>
              <a:rPr lang="en-US" sz="2800" b="1">
                <a:latin typeface="Times New Roman" panose="02020603050405020304" pitchFamily="18" charset="0"/>
                <a:ea typeface="Arial-Rounded" panose="020B0500000000000000" pitchFamily="34" charset="0"/>
                <a:cs typeface="Times New Roman" panose="02020603050405020304" pitchFamily="18" charset="0"/>
              </a:rPr>
              <a:t>Chi tiết nào cho thấy bạn nhỏ rất hiểu sở thích, tính tình của em mình?</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xmlns="" id="{F1FAF8CF-ABE9-87AE-8AA1-1D71795B974E}"/>
              </a:ext>
            </a:extLst>
          </p:cNvPr>
          <p:cNvSpPr txBox="1"/>
          <p:nvPr/>
        </p:nvSpPr>
        <p:spPr>
          <a:xfrm>
            <a:off x="1980575" y="2711565"/>
            <a:ext cx="8551717" cy="1815882"/>
          </a:xfrm>
          <a:prstGeom prst="rect">
            <a:avLst/>
          </a:prstGeom>
          <a:noFill/>
        </p:spPr>
        <p:txBody>
          <a:bodyPr wrap="square">
            <a:spAutoFit/>
          </a:bodyPr>
          <a:lstStyle/>
          <a:p>
            <a:r>
              <a:rPr lang="vi-VN" sz="2800" dirty="0">
                <a:latin typeface="Times New Roman" panose="02020603050405020304" pitchFamily="18" charset="0"/>
                <a:cs typeface="Times New Roman" panose="02020603050405020304" pitchFamily="18" charset="0"/>
              </a:rPr>
              <a:t>Kể về em mình nói như khướu hót, thích nhặt hoa lan, hoa lí cài lên đầu, thích bắt bướm.</a:t>
            </a:r>
          </a:p>
          <a:p>
            <a:r>
              <a:rPr lang="vi-VN" sz="2800" dirty="0">
                <a:latin typeface="Times New Roman" panose="02020603050405020304" pitchFamily="18" charset="0"/>
                <a:cs typeface="Times New Roman" panose="02020603050405020304" pitchFamily="18" charset="0"/>
              </a:rPr>
              <a:t>Kể về em mình thích vẽ, đặc biệt là vẽ thỏ phải có đôi vì sợ không có bạn chơi.</a:t>
            </a:r>
            <a:endParaRPr lang="en-US" sz="2800" dirty="0">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xmlns="" id="{6F473FF7-2C04-7D5B-A9A5-4D803268350D}"/>
              </a:ext>
            </a:extLst>
          </p:cNvPr>
          <p:cNvGrpSpPr/>
          <p:nvPr/>
        </p:nvGrpSpPr>
        <p:grpSpPr>
          <a:xfrm>
            <a:off x="1355029" y="2310815"/>
            <a:ext cx="8726995" cy="2236369"/>
            <a:chOff x="503736" y="2521384"/>
            <a:chExt cx="6325689" cy="1943829"/>
          </a:xfrm>
        </p:grpSpPr>
        <p:sp>
          <p:nvSpPr>
            <p:cNvPr id="16" name="Rectangle 15">
              <a:extLst>
                <a:ext uri="{FF2B5EF4-FFF2-40B4-BE49-F238E27FC236}">
                  <a16:creationId xmlns:a16="http://schemas.microsoft.com/office/drawing/2014/main" xmlns=""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xmlns=""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spTree>
    <p:extLst>
      <p:ext uri="{BB962C8B-B14F-4D97-AF65-F5344CB8AC3E}">
        <p14:creationId xmlns:p14="http://schemas.microsoft.com/office/powerpoint/2010/main" val="28446075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14" name="TextBox 13">
            <a:extLst>
              <a:ext uri="{FF2B5EF4-FFF2-40B4-BE49-F238E27FC236}">
                <a16:creationId xmlns:a16="http://schemas.microsoft.com/office/drawing/2014/main" xmlns="" id="{F1FAF8CF-ABE9-87AE-8AA1-1D71795B974E}"/>
              </a:ext>
            </a:extLst>
          </p:cNvPr>
          <p:cNvSpPr txBox="1"/>
          <p:nvPr/>
        </p:nvSpPr>
        <p:spPr>
          <a:xfrm>
            <a:off x="2360679" y="2896187"/>
            <a:ext cx="7786880" cy="954107"/>
          </a:xfrm>
          <a:prstGeom prst="rect">
            <a:avLst/>
          </a:prstGeom>
          <a:noFill/>
        </p:spPr>
        <p:txBody>
          <a:bodyPr wrap="square">
            <a:spAutoFit/>
          </a:bodyPr>
          <a:lstStyle/>
          <a:p>
            <a:r>
              <a:rPr lang="vi-VN" sz="2800" dirty="0">
                <a:latin typeface="Times New Roman" panose="02020603050405020304" pitchFamily="18" charset="0"/>
                <a:cs typeface="Times New Roman" panose="02020603050405020304" pitchFamily="18" charset="0"/>
              </a:rPr>
              <a:t>Bài thơ giúp em </a:t>
            </a:r>
            <a:r>
              <a:rPr lang="vi-VN" sz="2800">
                <a:latin typeface="Times New Roman" panose="02020603050405020304" pitchFamily="18" charset="0"/>
                <a:cs typeface="Times New Roman" panose="02020603050405020304" pitchFamily="18" charset="0"/>
              </a:rPr>
              <a:t>hiểu </a:t>
            </a:r>
            <a:r>
              <a:rPr lang="vi-VN" sz="280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về tình cảm yêu thương, đùm bọc, bao dung của anh chị em trong gia </a:t>
            </a:r>
            <a:r>
              <a:rPr lang="vi-VN" sz="2800" dirty="0" smtClean="0">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xmlns=""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xmlns=""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xmlns=""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11" name="组合 29">
            <a:extLst>
              <a:ext uri="{FF2B5EF4-FFF2-40B4-BE49-F238E27FC236}">
                <a16:creationId xmlns:a16="http://schemas.microsoft.com/office/drawing/2014/main" xmlns="" id="{CD6F8646-E38A-96D5-CF46-4F8728921291}"/>
              </a:ext>
            </a:extLst>
          </p:cNvPr>
          <p:cNvGrpSpPr/>
          <p:nvPr/>
        </p:nvGrpSpPr>
        <p:grpSpPr>
          <a:xfrm>
            <a:off x="1412011" y="430060"/>
            <a:ext cx="9533109" cy="1043407"/>
            <a:chOff x="1603464" y="2459552"/>
            <a:chExt cx="9533109" cy="856397"/>
          </a:xfrm>
        </p:grpSpPr>
        <p:sp>
          <p:nvSpPr>
            <p:cNvPr id="12" name="矩形 30">
              <a:extLst>
                <a:ext uri="{FF2B5EF4-FFF2-40B4-BE49-F238E27FC236}">
                  <a16:creationId xmlns:a16="http://schemas.microsoft.com/office/drawing/2014/main" xmlns="" id="{B9C00727-3A52-57B8-AEAE-6D4CD77E0D7C}"/>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箭头: 五边形 29">
              <a:extLst>
                <a:ext uri="{FF2B5EF4-FFF2-40B4-BE49-F238E27FC236}">
                  <a16:creationId xmlns:a16="http://schemas.microsoft.com/office/drawing/2014/main" xmlns="" id="{42C2790A-8086-232E-B034-DF5858C977F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xmlns="" id="{C98D55C0-0520-28F1-DFF5-5B2A02D6DEF4}"/>
              </a:ext>
            </a:extLst>
          </p:cNvPr>
          <p:cNvSpPr txBox="1"/>
          <p:nvPr/>
        </p:nvSpPr>
        <p:spPr>
          <a:xfrm>
            <a:off x="2326694" y="465243"/>
            <a:ext cx="8652412" cy="954107"/>
          </a:xfrm>
          <a:prstGeom prst="rect">
            <a:avLst/>
          </a:prstGeom>
          <a:noFill/>
        </p:spPr>
        <p:txBody>
          <a:bodyPr wrap="square" rtlCol="0">
            <a:spAutoFit/>
          </a:bodyPr>
          <a:lstStyle/>
          <a:p>
            <a:pPr lvl="0"/>
            <a:r>
              <a:rPr lang="vi-VN" sz="2800" b="1">
                <a:latin typeface="+mj-lt"/>
                <a:ea typeface="Arial-Rounded" panose="020B0500000000000000" pitchFamily="34" charset="0"/>
                <a:cs typeface="Arial-Rounded" panose="020B0500000000000000" pitchFamily="34" charset="0"/>
              </a:rPr>
              <a:t>Bài thơ giúp em hiểu điều gì về tình cảm anh chị em trong gia đình?</a:t>
            </a:r>
            <a:endParaRPr kumimoji="0" lang="en-US"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5232836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90663">
            <a:off x="8752640" y="3626127"/>
            <a:ext cx="1552381" cy="140000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6644" y="1539903"/>
            <a:ext cx="1952381" cy="1666667"/>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4" y="3616977"/>
            <a:ext cx="1323810" cy="1419048"/>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8585" y="1691033"/>
            <a:ext cx="1315736" cy="1628570"/>
          </a:xfrm>
          <a:prstGeom prst="rect">
            <a:avLst/>
          </a:prstGeom>
        </p:spPr>
      </p:pic>
      <p:sp>
        <p:nvSpPr>
          <p:cNvPr id="4" name="矩形 11">
            <a:extLst>
              <a:ext uri="{FF2B5EF4-FFF2-40B4-BE49-F238E27FC236}">
                <a16:creationId xmlns:a16="http://schemas.microsoft.com/office/drawing/2014/main" xmlns="" id="{32FF2410-529A-D00E-5978-18ED205F17AF}"/>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Luyện</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đọc</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toàn</a:t>
            </a:r>
            <a:r>
              <a:rPr kumimoji="0" lang="en-US" altLang="zh-CN"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bài</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C9049872-88D6-CDF9-121C-6289317EEA16}"/>
              </a:ext>
            </a:extLst>
          </p:cNvPr>
          <p:cNvGrpSpPr/>
          <p:nvPr/>
        </p:nvGrpSpPr>
        <p:grpSpPr>
          <a:xfrm>
            <a:off x="1866869" y="2900998"/>
            <a:ext cx="5977193" cy="2398295"/>
            <a:chOff x="4038" y="1734"/>
            <a:chExt cx="10428" cy="4469"/>
          </a:xfrm>
        </p:grpSpPr>
        <p:sp>
          <p:nvSpPr>
            <p:cNvPr id="6" name="Rounded Rectangle 25">
              <a:extLst>
                <a:ext uri="{FF2B5EF4-FFF2-40B4-BE49-F238E27FC236}">
                  <a16:creationId xmlns:a16="http://schemas.microsoft.com/office/drawing/2014/main" xmlns="" id="{0C8432DA-495A-A5D0-E91E-1BD115CD3DEB}"/>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7" name="Rectangle 6">
              <a:extLst>
                <a:ext uri="{FF2B5EF4-FFF2-40B4-BE49-F238E27FC236}">
                  <a16:creationId xmlns:a16="http://schemas.microsoft.com/office/drawing/2014/main" xmlns="" id="{A8C0D654-151C-492E-2F79-AFC2B3CC6BC5}"/>
                </a:ext>
              </a:extLst>
            </p:cNvPr>
            <p:cNvSpPr/>
            <p:nvPr/>
          </p:nvSpPr>
          <p:spPr>
            <a:xfrm>
              <a:off x="6740" y="1734"/>
              <a:ext cx="4959" cy="107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8" name="Rectangle 7">
              <a:extLst>
                <a:ext uri="{FF2B5EF4-FFF2-40B4-BE49-F238E27FC236}">
                  <a16:creationId xmlns:a16="http://schemas.microsoft.com/office/drawing/2014/main" xmlns="" id="{CAAB9CF8-D0AC-00DF-2A70-A8148A327C7D}"/>
                </a:ext>
              </a:extLst>
            </p:cNvPr>
            <p:cNvSpPr/>
            <p:nvPr/>
          </p:nvSpPr>
          <p:spPr>
            <a:xfrm>
              <a:off x="5223" y="2754"/>
              <a:ext cx="3127" cy="120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9" name="Oval 8">
              <a:extLst>
                <a:ext uri="{FF2B5EF4-FFF2-40B4-BE49-F238E27FC236}">
                  <a16:creationId xmlns:a16="http://schemas.microsoft.com/office/drawing/2014/main" xmlns="" id="{2627462C-A79D-B984-0E54-67EF12BFBB6F}"/>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10" name="Group 9">
              <a:extLst>
                <a:ext uri="{FF2B5EF4-FFF2-40B4-BE49-F238E27FC236}">
                  <a16:creationId xmlns:a16="http://schemas.microsoft.com/office/drawing/2014/main" xmlns="" id="{178C14E7-3BD0-3ECD-B2CE-F6FC066312B0}"/>
                </a:ext>
              </a:extLst>
            </p:cNvPr>
            <p:cNvGrpSpPr/>
            <p:nvPr/>
          </p:nvGrpSpPr>
          <p:grpSpPr>
            <a:xfrm>
              <a:off x="4038" y="3840"/>
              <a:ext cx="5741" cy="1200"/>
              <a:chOff x="1717199" y="4363552"/>
              <a:chExt cx="3645680" cy="761902"/>
            </a:xfrm>
          </p:grpSpPr>
          <p:sp>
            <p:nvSpPr>
              <p:cNvPr id="29" name="Rounded Rectangle 30">
                <a:extLst>
                  <a:ext uri="{FF2B5EF4-FFF2-40B4-BE49-F238E27FC236}">
                    <a16:creationId xmlns:a16="http://schemas.microsoft.com/office/drawing/2014/main" xmlns="" id="{3B08AC11-CF82-A3AA-FB1C-B0EF9FE8803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30" name="Rectangle 29">
                <a:extLst>
                  <a:ext uri="{FF2B5EF4-FFF2-40B4-BE49-F238E27FC236}">
                    <a16:creationId xmlns:a16="http://schemas.microsoft.com/office/drawing/2014/main" xmlns="" id="{CD0D8029-8F38-36BB-D525-CD2B1E6370A7}"/>
                  </a:ext>
                </a:extLst>
              </p:cNvPr>
              <p:cNvSpPr/>
              <p:nvPr/>
            </p:nvSpPr>
            <p:spPr>
              <a:xfrm>
                <a:off x="2469553" y="4363552"/>
                <a:ext cx="2035586" cy="761902"/>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31" name="Oval 30">
                <a:extLst>
                  <a:ext uri="{FF2B5EF4-FFF2-40B4-BE49-F238E27FC236}">
                    <a16:creationId xmlns:a16="http://schemas.microsoft.com/office/drawing/2014/main" xmlns="" id="{C712E7E6-D339-00C6-7664-FBA0D6EACAB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14" name="Group 13">
              <a:extLst>
                <a:ext uri="{FF2B5EF4-FFF2-40B4-BE49-F238E27FC236}">
                  <a16:creationId xmlns:a16="http://schemas.microsoft.com/office/drawing/2014/main" xmlns="" id="{1A6A6D69-4F4F-BF71-F784-4779BD015EFF}"/>
                </a:ext>
              </a:extLst>
            </p:cNvPr>
            <p:cNvGrpSpPr/>
            <p:nvPr/>
          </p:nvGrpSpPr>
          <p:grpSpPr>
            <a:xfrm>
              <a:off x="4038" y="5003"/>
              <a:ext cx="7176" cy="1200"/>
              <a:chOff x="1717199" y="5199333"/>
              <a:chExt cx="4556628" cy="761902"/>
            </a:xfrm>
          </p:grpSpPr>
          <p:sp>
            <p:nvSpPr>
              <p:cNvPr id="23" name="Rounded Rectangle 34">
                <a:extLst>
                  <a:ext uri="{FF2B5EF4-FFF2-40B4-BE49-F238E27FC236}">
                    <a16:creationId xmlns:a16="http://schemas.microsoft.com/office/drawing/2014/main" xmlns="" id="{30963243-3D15-AC45-36A4-AD64AE745D35}"/>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7" name="Rectangle 26">
                <a:extLst>
                  <a:ext uri="{FF2B5EF4-FFF2-40B4-BE49-F238E27FC236}">
                    <a16:creationId xmlns:a16="http://schemas.microsoft.com/office/drawing/2014/main" xmlns="" id="{4CDE2A9A-6E03-0510-7742-6D90AED73516}"/>
                  </a:ext>
                </a:extLst>
              </p:cNvPr>
              <p:cNvSpPr/>
              <p:nvPr/>
            </p:nvSpPr>
            <p:spPr>
              <a:xfrm>
                <a:off x="2469553" y="5199333"/>
                <a:ext cx="3804274" cy="761902"/>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28" name="Oval 27">
                <a:extLst>
                  <a:ext uri="{FF2B5EF4-FFF2-40B4-BE49-F238E27FC236}">
                    <a16:creationId xmlns:a16="http://schemas.microsoft.com/office/drawing/2014/main" xmlns="" id="{8C6C95D0-9850-797B-532F-83AD1A0C171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5" name="Picture 2" descr="Star Cartoon Images, Stock Photos &amp;amp; Vectors | Shutterstock">
              <a:extLst>
                <a:ext uri="{FF2B5EF4-FFF2-40B4-BE49-F238E27FC236}">
                  <a16:creationId xmlns:a16="http://schemas.microsoft.com/office/drawing/2014/main" xmlns="" id="{EA4BC702-B186-93CE-2688-B16468ABA5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xmlns="" id="{4B6821A0-4C2F-FAD1-DE5E-A3DA7B212B5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xmlns="" id="{A7AB2ED1-5E22-43B8-47BA-8CAEE75AE70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a16="http://schemas.microsoft.com/office/drawing/2014/main" xmlns="" id="{B80030B7-6B58-31A3-6FD5-88190135C3AB}"/>
              </a:ext>
            </a:extLst>
          </p:cNvPr>
          <p:cNvPicPr>
            <a:picLocks noChangeAspect="1"/>
          </p:cNvPicPr>
          <p:nvPr/>
        </p:nvPicPr>
        <p:blipFill>
          <a:blip r:embed="rId10"/>
          <a:stretch>
            <a:fillRect/>
          </a:stretch>
        </p:blipFill>
        <p:spPr>
          <a:xfrm>
            <a:off x="8165498" y="3799701"/>
            <a:ext cx="1761897" cy="2194750"/>
          </a:xfrm>
          <a:prstGeom prst="rect">
            <a:avLst/>
          </a:prstGeom>
        </p:spPr>
      </p:pic>
      <p:grpSp>
        <p:nvGrpSpPr>
          <p:cNvPr id="33" name="Group 32">
            <a:extLst>
              <a:ext uri="{FF2B5EF4-FFF2-40B4-BE49-F238E27FC236}">
                <a16:creationId xmlns:a16="http://schemas.microsoft.com/office/drawing/2014/main" xmlns="" id="{17C9B5E1-52E4-8D0E-C95A-C1B177E6A164}"/>
              </a:ext>
            </a:extLst>
          </p:cNvPr>
          <p:cNvGrpSpPr/>
          <p:nvPr/>
        </p:nvGrpSpPr>
        <p:grpSpPr>
          <a:xfrm>
            <a:off x="6905302" y="0"/>
            <a:ext cx="4449813" cy="4449813"/>
            <a:chOff x="7610152" y="-439471"/>
            <a:chExt cx="4449813" cy="4449813"/>
          </a:xfrm>
        </p:grpSpPr>
        <p:pic>
          <p:nvPicPr>
            <p:cNvPr id="34" name="Picture 33" descr="A picture containing shape&#10;&#10;Description automatically generated">
              <a:extLst>
                <a:ext uri="{FF2B5EF4-FFF2-40B4-BE49-F238E27FC236}">
                  <a16:creationId xmlns:a16="http://schemas.microsoft.com/office/drawing/2014/main" xmlns="" id="{9F499959-7E18-C9D8-43AF-C4460A7BD95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35" name="TextBox 34">
              <a:extLst>
                <a:ext uri="{FF2B5EF4-FFF2-40B4-BE49-F238E27FC236}">
                  <a16:creationId xmlns:a16="http://schemas.microsoft.com/office/drawing/2014/main" xmlns="" id="{E47EAAEF-3F72-4F7C-2FF4-F1E37AEED68E}"/>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Tất</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cả</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thành</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viên</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đều</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đọc</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435">
                                          <p:stCondLst>
                                            <p:cond delay="0"/>
                                          </p:stCondLst>
                                        </p:cTn>
                                        <p:tgtEl>
                                          <p:spTgt spid="12"/>
                                        </p:tgtEl>
                                      </p:cBhvr>
                                    </p:animEffect>
                                    <p:anim calcmode="lin" valueType="num">
                                      <p:cBhvr>
                                        <p:cTn id="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13" dur="20">
                                          <p:stCondLst>
                                            <p:cond delay="487"/>
                                          </p:stCondLst>
                                        </p:cTn>
                                        <p:tgtEl>
                                          <p:spTgt spid="12"/>
                                        </p:tgtEl>
                                      </p:cBhvr>
                                      <p:to x="100000" y="60000"/>
                                    </p:animScale>
                                    <p:animScale>
                                      <p:cBhvr>
                                        <p:cTn id="14" dur="124" decel="50000">
                                          <p:stCondLst>
                                            <p:cond delay="507"/>
                                          </p:stCondLst>
                                        </p:cTn>
                                        <p:tgtEl>
                                          <p:spTgt spid="12"/>
                                        </p:tgtEl>
                                      </p:cBhvr>
                                      <p:to x="100000" y="100000"/>
                                    </p:animScale>
                                    <p:animScale>
                                      <p:cBhvr>
                                        <p:cTn id="15" dur="20">
                                          <p:stCondLst>
                                            <p:cond delay="984"/>
                                          </p:stCondLst>
                                        </p:cTn>
                                        <p:tgtEl>
                                          <p:spTgt spid="12"/>
                                        </p:tgtEl>
                                      </p:cBhvr>
                                      <p:to x="100000" y="80000"/>
                                    </p:animScale>
                                    <p:animScale>
                                      <p:cBhvr>
                                        <p:cTn id="16" dur="124" decel="50000">
                                          <p:stCondLst>
                                            <p:cond delay="1004"/>
                                          </p:stCondLst>
                                        </p:cTn>
                                        <p:tgtEl>
                                          <p:spTgt spid="12"/>
                                        </p:tgtEl>
                                      </p:cBhvr>
                                      <p:to x="100000" y="100000"/>
                                    </p:animScale>
                                    <p:animScale>
                                      <p:cBhvr>
                                        <p:cTn id="17" dur="20">
                                          <p:stCondLst>
                                            <p:cond delay="1231"/>
                                          </p:stCondLst>
                                        </p:cTn>
                                        <p:tgtEl>
                                          <p:spTgt spid="12"/>
                                        </p:tgtEl>
                                      </p:cBhvr>
                                      <p:to x="100000" y="90000"/>
                                    </p:animScale>
                                    <p:animScale>
                                      <p:cBhvr>
                                        <p:cTn id="18" dur="124" decel="50000">
                                          <p:stCondLst>
                                            <p:cond delay="1251"/>
                                          </p:stCondLst>
                                        </p:cTn>
                                        <p:tgtEl>
                                          <p:spTgt spid="12"/>
                                        </p:tgtEl>
                                      </p:cBhvr>
                                      <p:to x="100000" y="100000"/>
                                    </p:animScale>
                                    <p:animScale>
                                      <p:cBhvr>
                                        <p:cTn id="19" dur="20">
                                          <p:stCondLst>
                                            <p:cond delay="1356"/>
                                          </p:stCondLst>
                                        </p:cTn>
                                        <p:tgtEl>
                                          <p:spTgt spid="12"/>
                                        </p:tgtEl>
                                      </p:cBhvr>
                                      <p:to x="100000" y="95000"/>
                                    </p:animScale>
                                    <p:animScale>
                                      <p:cBhvr>
                                        <p:cTn id="20" dur="124" decel="50000">
                                          <p:stCondLst>
                                            <p:cond delay="1376"/>
                                          </p:stCondLst>
                                        </p:cTn>
                                        <p:tgtEl>
                                          <p:spTgt spid="12"/>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435">
                                          <p:stCondLst>
                                            <p:cond delay="0"/>
                                          </p:stCondLst>
                                        </p:cTn>
                                        <p:tgtEl>
                                          <p:spTgt spid="13"/>
                                        </p:tgtEl>
                                      </p:cBhvr>
                                    </p:animEffect>
                                    <p:anim calcmode="lin" valueType="num">
                                      <p:cBhvr>
                                        <p:cTn id="24"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29" dur="20">
                                          <p:stCondLst>
                                            <p:cond delay="487"/>
                                          </p:stCondLst>
                                        </p:cTn>
                                        <p:tgtEl>
                                          <p:spTgt spid="13"/>
                                        </p:tgtEl>
                                      </p:cBhvr>
                                      <p:to x="100000" y="60000"/>
                                    </p:animScale>
                                    <p:animScale>
                                      <p:cBhvr>
                                        <p:cTn id="30" dur="124" decel="50000">
                                          <p:stCondLst>
                                            <p:cond delay="507"/>
                                          </p:stCondLst>
                                        </p:cTn>
                                        <p:tgtEl>
                                          <p:spTgt spid="13"/>
                                        </p:tgtEl>
                                      </p:cBhvr>
                                      <p:to x="100000" y="100000"/>
                                    </p:animScale>
                                    <p:animScale>
                                      <p:cBhvr>
                                        <p:cTn id="31" dur="20">
                                          <p:stCondLst>
                                            <p:cond delay="984"/>
                                          </p:stCondLst>
                                        </p:cTn>
                                        <p:tgtEl>
                                          <p:spTgt spid="13"/>
                                        </p:tgtEl>
                                      </p:cBhvr>
                                      <p:to x="100000" y="80000"/>
                                    </p:animScale>
                                    <p:animScale>
                                      <p:cBhvr>
                                        <p:cTn id="32" dur="124" decel="50000">
                                          <p:stCondLst>
                                            <p:cond delay="1004"/>
                                          </p:stCondLst>
                                        </p:cTn>
                                        <p:tgtEl>
                                          <p:spTgt spid="13"/>
                                        </p:tgtEl>
                                      </p:cBhvr>
                                      <p:to x="100000" y="100000"/>
                                    </p:animScale>
                                    <p:animScale>
                                      <p:cBhvr>
                                        <p:cTn id="33" dur="20">
                                          <p:stCondLst>
                                            <p:cond delay="1231"/>
                                          </p:stCondLst>
                                        </p:cTn>
                                        <p:tgtEl>
                                          <p:spTgt spid="13"/>
                                        </p:tgtEl>
                                      </p:cBhvr>
                                      <p:to x="100000" y="90000"/>
                                    </p:animScale>
                                    <p:animScale>
                                      <p:cBhvr>
                                        <p:cTn id="34" dur="124" decel="50000">
                                          <p:stCondLst>
                                            <p:cond delay="1251"/>
                                          </p:stCondLst>
                                        </p:cTn>
                                        <p:tgtEl>
                                          <p:spTgt spid="13"/>
                                        </p:tgtEl>
                                      </p:cBhvr>
                                      <p:to x="100000" y="100000"/>
                                    </p:animScale>
                                    <p:animScale>
                                      <p:cBhvr>
                                        <p:cTn id="35" dur="20">
                                          <p:stCondLst>
                                            <p:cond delay="1356"/>
                                          </p:stCondLst>
                                        </p:cTn>
                                        <p:tgtEl>
                                          <p:spTgt spid="13"/>
                                        </p:tgtEl>
                                      </p:cBhvr>
                                      <p:to x="100000" y="95000"/>
                                    </p:animScale>
                                    <p:animScale>
                                      <p:cBhvr>
                                        <p:cTn id="36" dur="124" decel="50000">
                                          <p:stCondLst>
                                            <p:cond delay="1376"/>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435">
                                          <p:stCondLst>
                                            <p:cond delay="0"/>
                                          </p:stCondLst>
                                        </p:cTn>
                                        <p:tgtEl>
                                          <p:spTgt spid="16"/>
                                        </p:tgtEl>
                                      </p:cBhvr>
                                    </p:animEffect>
                                    <p:anim calcmode="lin" valueType="num">
                                      <p:cBhvr>
                                        <p:cTn id="40" dur="1367"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16"/>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16"/>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16"/>
                                        </p:tgtEl>
                                        <p:attrNameLst>
                                          <p:attrName>ppt_y</p:attrName>
                                        </p:attrNameLst>
                                      </p:cBhvr>
                                      <p:tavLst>
                                        <p:tav tm="0" fmla="#ppt_y-sin(pi*$)/81">
                                          <p:val>
                                            <p:fltVal val="0"/>
                                          </p:val>
                                        </p:tav>
                                        <p:tav tm="100000">
                                          <p:val>
                                            <p:fltVal val="1"/>
                                          </p:val>
                                        </p:tav>
                                      </p:tavLst>
                                    </p:anim>
                                    <p:animScale>
                                      <p:cBhvr>
                                        <p:cTn id="45" dur="20">
                                          <p:stCondLst>
                                            <p:cond delay="487"/>
                                          </p:stCondLst>
                                        </p:cTn>
                                        <p:tgtEl>
                                          <p:spTgt spid="16"/>
                                        </p:tgtEl>
                                      </p:cBhvr>
                                      <p:to x="100000" y="60000"/>
                                    </p:animScale>
                                    <p:animScale>
                                      <p:cBhvr>
                                        <p:cTn id="46" dur="124" decel="50000">
                                          <p:stCondLst>
                                            <p:cond delay="507"/>
                                          </p:stCondLst>
                                        </p:cTn>
                                        <p:tgtEl>
                                          <p:spTgt spid="16"/>
                                        </p:tgtEl>
                                      </p:cBhvr>
                                      <p:to x="100000" y="100000"/>
                                    </p:animScale>
                                    <p:animScale>
                                      <p:cBhvr>
                                        <p:cTn id="47" dur="20">
                                          <p:stCondLst>
                                            <p:cond delay="984"/>
                                          </p:stCondLst>
                                        </p:cTn>
                                        <p:tgtEl>
                                          <p:spTgt spid="16"/>
                                        </p:tgtEl>
                                      </p:cBhvr>
                                      <p:to x="100000" y="80000"/>
                                    </p:animScale>
                                    <p:animScale>
                                      <p:cBhvr>
                                        <p:cTn id="48" dur="124" decel="50000">
                                          <p:stCondLst>
                                            <p:cond delay="1004"/>
                                          </p:stCondLst>
                                        </p:cTn>
                                        <p:tgtEl>
                                          <p:spTgt spid="16"/>
                                        </p:tgtEl>
                                      </p:cBhvr>
                                      <p:to x="100000" y="100000"/>
                                    </p:animScale>
                                    <p:animScale>
                                      <p:cBhvr>
                                        <p:cTn id="49" dur="20">
                                          <p:stCondLst>
                                            <p:cond delay="1231"/>
                                          </p:stCondLst>
                                        </p:cTn>
                                        <p:tgtEl>
                                          <p:spTgt spid="16"/>
                                        </p:tgtEl>
                                      </p:cBhvr>
                                      <p:to x="100000" y="90000"/>
                                    </p:animScale>
                                    <p:animScale>
                                      <p:cBhvr>
                                        <p:cTn id="50" dur="124" decel="50000">
                                          <p:stCondLst>
                                            <p:cond delay="1251"/>
                                          </p:stCondLst>
                                        </p:cTn>
                                        <p:tgtEl>
                                          <p:spTgt spid="16"/>
                                        </p:tgtEl>
                                      </p:cBhvr>
                                      <p:to x="100000" y="100000"/>
                                    </p:animScale>
                                    <p:animScale>
                                      <p:cBhvr>
                                        <p:cTn id="51" dur="20">
                                          <p:stCondLst>
                                            <p:cond delay="1356"/>
                                          </p:stCondLst>
                                        </p:cTn>
                                        <p:tgtEl>
                                          <p:spTgt spid="16"/>
                                        </p:tgtEl>
                                      </p:cBhvr>
                                      <p:to x="100000" y="95000"/>
                                    </p:animScale>
                                    <p:animScale>
                                      <p:cBhvr>
                                        <p:cTn id="52" dur="124" decel="50000">
                                          <p:stCondLst>
                                            <p:cond delay="1376"/>
                                          </p:stCondLst>
                                        </p:cTn>
                                        <p:tgtEl>
                                          <p:spTgt spid="16"/>
                                        </p:tgtEl>
                                      </p:cBhvr>
                                      <p:to x="100000" y="100000"/>
                                    </p:animScale>
                                  </p:childTnLst>
                                </p:cTn>
                              </p:par>
                              <p:par>
                                <p:cTn id="53" presetID="26" presetClass="entr" presetSubtype="0" fill="hold" nodeType="withEffect">
                                  <p:stCondLst>
                                    <p:cond delay="50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435">
                                          <p:stCondLst>
                                            <p:cond delay="0"/>
                                          </p:stCondLst>
                                        </p:cTn>
                                        <p:tgtEl>
                                          <p:spTgt spid="11"/>
                                        </p:tgtEl>
                                      </p:cBhvr>
                                    </p:animEffect>
                                    <p:anim calcmode="lin" valueType="num">
                                      <p:cBhvr>
                                        <p:cTn id="56"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61" dur="20">
                                          <p:stCondLst>
                                            <p:cond delay="487"/>
                                          </p:stCondLst>
                                        </p:cTn>
                                        <p:tgtEl>
                                          <p:spTgt spid="11"/>
                                        </p:tgtEl>
                                      </p:cBhvr>
                                      <p:to x="100000" y="60000"/>
                                    </p:animScale>
                                    <p:animScale>
                                      <p:cBhvr>
                                        <p:cTn id="62" dur="124" decel="50000">
                                          <p:stCondLst>
                                            <p:cond delay="507"/>
                                          </p:stCondLst>
                                        </p:cTn>
                                        <p:tgtEl>
                                          <p:spTgt spid="11"/>
                                        </p:tgtEl>
                                      </p:cBhvr>
                                      <p:to x="100000" y="100000"/>
                                    </p:animScale>
                                    <p:animScale>
                                      <p:cBhvr>
                                        <p:cTn id="63" dur="20">
                                          <p:stCondLst>
                                            <p:cond delay="984"/>
                                          </p:stCondLst>
                                        </p:cTn>
                                        <p:tgtEl>
                                          <p:spTgt spid="11"/>
                                        </p:tgtEl>
                                      </p:cBhvr>
                                      <p:to x="100000" y="80000"/>
                                    </p:animScale>
                                    <p:animScale>
                                      <p:cBhvr>
                                        <p:cTn id="64" dur="124" decel="50000">
                                          <p:stCondLst>
                                            <p:cond delay="1004"/>
                                          </p:stCondLst>
                                        </p:cTn>
                                        <p:tgtEl>
                                          <p:spTgt spid="11"/>
                                        </p:tgtEl>
                                      </p:cBhvr>
                                      <p:to x="100000" y="100000"/>
                                    </p:animScale>
                                    <p:animScale>
                                      <p:cBhvr>
                                        <p:cTn id="65" dur="20">
                                          <p:stCondLst>
                                            <p:cond delay="1231"/>
                                          </p:stCondLst>
                                        </p:cTn>
                                        <p:tgtEl>
                                          <p:spTgt spid="11"/>
                                        </p:tgtEl>
                                      </p:cBhvr>
                                      <p:to x="100000" y="90000"/>
                                    </p:animScale>
                                    <p:animScale>
                                      <p:cBhvr>
                                        <p:cTn id="66" dur="124" decel="50000">
                                          <p:stCondLst>
                                            <p:cond delay="1251"/>
                                          </p:stCondLst>
                                        </p:cTn>
                                        <p:tgtEl>
                                          <p:spTgt spid="11"/>
                                        </p:tgtEl>
                                      </p:cBhvr>
                                      <p:to x="100000" y="100000"/>
                                    </p:animScale>
                                    <p:animScale>
                                      <p:cBhvr>
                                        <p:cTn id="67" dur="20">
                                          <p:stCondLst>
                                            <p:cond delay="1356"/>
                                          </p:stCondLst>
                                        </p:cTn>
                                        <p:tgtEl>
                                          <p:spTgt spid="11"/>
                                        </p:tgtEl>
                                      </p:cBhvr>
                                      <p:to x="100000" y="95000"/>
                                    </p:animScale>
                                    <p:animScale>
                                      <p:cBhvr>
                                        <p:cTn id="68" dur="124" decel="50000">
                                          <p:stCondLst>
                                            <p:cond delay="1376"/>
                                          </p:stCondLst>
                                        </p:cTn>
                                        <p:tgtEl>
                                          <p:spTgt spid="11"/>
                                        </p:tgtEl>
                                      </p:cBhvr>
                                      <p:to x="100000" y="100000"/>
                                    </p:animScale>
                                  </p:childTnLst>
                                </p:cTn>
                              </p:par>
                            </p:childTnLst>
                          </p:cTn>
                        </p:par>
                        <p:par>
                          <p:cTn id="69" fill="hold">
                            <p:stCondLst>
                              <p:cond delay="2000"/>
                            </p:stCondLst>
                            <p:childTnLst>
                              <p:par>
                                <p:cTn id="70" presetID="53" presetClass="entr" presetSubtype="16"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childTnLst>
                          </p:cTn>
                        </p:par>
                        <p:par>
                          <p:cTn id="75" fill="hold">
                            <p:stCondLst>
                              <p:cond delay="2500"/>
                            </p:stCondLst>
                            <p:childTnLst>
                              <p:par>
                                <p:cTn id="76" presetID="2" presetClass="entr" presetSubtype="4" fill="hold" grpId="0" nodeType="after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ppt_x"/>
                                          </p:val>
                                        </p:tav>
                                        <p:tav tm="100000">
                                          <p:val>
                                            <p:strVal val="#ppt_x"/>
                                          </p:val>
                                        </p:tav>
                                      </p:tavLst>
                                    </p:anim>
                                    <p:anim calcmode="lin" valueType="num">
                                      <p:cBhvr additive="base">
                                        <p:cTn id="79" dur="500" fill="hold"/>
                                        <p:tgtEl>
                                          <p:spTgt spid="4"/>
                                        </p:tgtEl>
                                        <p:attrNameLst>
                                          <p:attrName>ppt_y</p:attrName>
                                        </p:attrNameLst>
                                      </p:cBhvr>
                                      <p:tavLst>
                                        <p:tav tm="0">
                                          <p:val>
                                            <p:strVal val="1+#ppt_h/2"/>
                                          </p:val>
                                        </p:tav>
                                        <p:tav tm="100000">
                                          <p:val>
                                            <p:strVal val="#ppt_y"/>
                                          </p:val>
                                        </p:tav>
                                      </p:tavLst>
                                    </p:anim>
                                  </p:childTnLst>
                                </p:cTn>
                              </p:par>
                              <p:par>
                                <p:cTn id="80" presetID="16" presetClass="entr" presetSubtype="21"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52"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animScale>
                                      <p:cBhvr>
                                        <p:cTn id="8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 dur="1000" decel="50000" fill="hold">
                                          <p:stCondLst>
                                            <p:cond delay="0"/>
                                          </p:stCondLst>
                                        </p:cTn>
                                        <p:tgtEl>
                                          <p:spTgt spid="5"/>
                                        </p:tgtEl>
                                        <p:attrNameLst>
                                          <p:attrName>ppt_x</p:attrName>
                                          <p:attrName>ppt_y</p:attrName>
                                        </p:attrNameLst>
                                      </p:cBhvr>
                                    </p:animMotion>
                                    <p:animEffect transition="in" filter="fade">
                                      <p:cBhvr>
                                        <p:cTn id="89" dur="1000"/>
                                        <p:tgtEl>
                                          <p:spTgt spid="5"/>
                                        </p:tgtEl>
                                      </p:cBhvr>
                                    </p:animEffect>
                                  </p:childTnLst>
                                </p:cTn>
                              </p:par>
                            </p:childTnLst>
                          </p:cTn>
                        </p:par>
                      </p:childTnLst>
                    </p:cTn>
                  </p:par>
                  <p:par>
                    <p:cTn id="90" fill="hold">
                      <p:stCondLst>
                        <p:cond delay="indefinite"/>
                      </p:stCondLst>
                      <p:childTnLst>
                        <p:par>
                          <p:cTn id="91" fill="hold">
                            <p:stCondLst>
                              <p:cond delay="0"/>
                            </p:stCondLst>
                            <p:childTnLst>
                              <p:par>
                                <p:cTn id="92" presetID="45" presetClass="entr" presetSubtype="0"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2000"/>
                                        <p:tgtEl>
                                          <p:spTgt spid="33"/>
                                        </p:tgtEl>
                                      </p:cBhvr>
                                    </p:animEffect>
                                    <p:anim calcmode="lin" valueType="num">
                                      <p:cBhvr>
                                        <p:cTn id="95" dur="2000" fill="hold"/>
                                        <p:tgtEl>
                                          <p:spTgt spid="33"/>
                                        </p:tgtEl>
                                        <p:attrNameLst>
                                          <p:attrName>ppt_w</p:attrName>
                                        </p:attrNameLst>
                                      </p:cBhvr>
                                      <p:tavLst>
                                        <p:tav tm="0" fmla="#ppt_w*sin(2.5*pi*$)">
                                          <p:val>
                                            <p:fltVal val="0"/>
                                          </p:val>
                                        </p:tav>
                                        <p:tav tm="100000">
                                          <p:val>
                                            <p:fltVal val="1"/>
                                          </p:val>
                                        </p:tav>
                                      </p:tavLst>
                                    </p:anim>
                                    <p:anim calcmode="lin" valueType="num">
                                      <p:cBhvr>
                                        <p:cTn id="96" dur="20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4"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68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xmlns=""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toàn bài</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xmlns="" id="{9D704392-78EE-126A-DCF7-AAFCA1FA8691}"/>
              </a:ext>
            </a:extLst>
          </p:cNvPr>
          <p:cNvSpPr txBox="1"/>
          <p:nvPr/>
        </p:nvSpPr>
        <p:spPr>
          <a:xfrm>
            <a:off x="1965749" y="934479"/>
            <a:ext cx="2816080" cy="5570756"/>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400" dirty="0">
                <a:latin typeface="+mj-lt"/>
                <a:ea typeface="Cambria" panose="02040503050406030204" pitchFamily="18" charset="0"/>
              </a:rPr>
              <a:t>Tôi yêu em tôi</a:t>
            </a:r>
          </a:p>
          <a:p>
            <a:r>
              <a:rPr lang="vi-VN" sz="2400" dirty="0">
                <a:latin typeface="+mj-lt"/>
                <a:ea typeface="Cambria" panose="02040503050406030204" pitchFamily="18" charset="0"/>
              </a:rPr>
              <a:t>Nó cười rúc rích</a:t>
            </a:r>
          </a:p>
          <a:p>
            <a:r>
              <a:rPr lang="vi-VN" sz="2400" dirty="0">
                <a:latin typeface="+mj-lt"/>
                <a:ea typeface="Cambria" panose="02040503050406030204" pitchFamily="18" charset="0"/>
              </a:rPr>
              <a:t>Mỗi khi tôi đùa</a:t>
            </a:r>
          </a:p>
          <a:p>
            <a:r>
              <a:rPr lang="vi-VN" sz="2400" dirty="0">
                <a:latin typeface="+mj-lt"/>
                <a:ea typeface="Cambria" panose="02040503050406030204" pitchFamily="18" charset="0"/>
              </a:rPr>
              <a:t>Nó vui, nó thích.</a:t>
            </a:r>
          </a:p>
          <a:p>
            <a:endParaRPr lang="vi-VN" sz="2400" dirty="0">
              <a:latin typeface="+mj-lt"/>
              <a:ea typeface="Cambria" panose="02040503050406030204" pitchFamily="18" charset="0"/>
            </a:endParaRPr>
          </a:p>
          <a:p>
            <a:r>
              <a:rPr lang="vi-VN" sz="2400" dirty="0">
                <a:latin typeface="+mj-lt"/>
                <a:ea typeface="Cambria" panose="02040503050406030204" pitchFamily="18" charset="0"/>
              </a:rPr>
              <a:t>Mắt nó đen ngời</a:t>
            </a:r>
          </a:p>
          <a:p>
            <a:r>
              <a:rPr lang="vi-VN" sz="2400" dirty="0">
                <a:latin typeface="+mj-lt"/>
                <a:ea typeface="Cambria" panose="02040503050406030204" pitchFamily="18" charset="0"/>
              </a:rPr>
              <a:t>Trong veo như nước</a:t>
            </a:r>
          </a:p>
          <a:p>
            <a:r>
              <a:rPr lang="vi-VN" sz="2400" dirty="0">
                <a:latin typeface="+mj-lt"/>
                <a:ea typeface="Cambria" panose="02040503050406030204" pitchFamily="18" charset="0"/>
              </a:rPr>
              <a:t>Miệng nó tươi hồng</a:t>
            </a:r>
          </a:p>
          <a:p>
            <a:r>
              <a:rPr lang="vi-VN" sz="2400" dirty="0">
                <a:latin typeface="+mj-lt"/>
                <a:ea typeface="Cambria" panose="02040503050406030204" pitchFamily="18" charset="0"/>
              </a:rPr>
              <a:t>Nói như khướu hót.</a:t>
            </a:r>
          </a:p>
          <a:p>
            <a:endParaRPr lang="vi-VN" sz="2400" dirty="0">
              <a:latin typeface="+mj-lt"/>
              <a:ea typeface="Cambria" panose="02040503050406030204" pitchFamily="18" charset="0"/>
            </a:endParaRPr>
          </a:p>
          <a:p>
            <a:r>
              <a:rPr lang="vi-VN" sz="2400" dirty="0">
                <a:latin typeface="+mj-lt"/>
                <a:ea typeface="Cambria" panose="02040503050406030204" pitchFamily="18" charset="0"/>
              </a:rPr>
              <a:t>Hoa lan, hoa lí</a:t>
            </a:r>
          </a:p>
          <a:p>
            <a:r>
              <a:rPr lang="vi-VN" sz="2400" dirty="0">
                <a:latin typeface="+mj-lt"/>
                <a:ea typeface="Cambria" panose="02040503050406030204" pitchFamily="18" charset="0"/>
              </a:rPr>
              <a:t>Nó nhặt cài đầu</a:t>
            </a:r>
          </a:p>
          <a:p>
            <a:r>
              <a:rPr lang="vi-VN" sz="2400" dirty="0">
                <a:latin typeface="+mj-lt"/>
                <a:ea typeface="Cambria" panose="02040503050406030204" pitchFamily="18" charset="0"/>
              </a:rPr>
              <a:t>Hương thơm theo nó</a:t>
            </a:r>
          </a:p>
          <a:p>
            <a:r>
              <a:rPr lang="vi-VN" sz="2400" dirty="0">
                <a:latin typeface="Times New Roman" panose="02020603050405020304" pitchFamily="18" charset="0"/>
                <a:ea typeface="Cambria" panose="02040503050406030204" pitchFamily="18" charset="0"/>
                <a:cs typeface="Times New Roman" panose="02020603050405020304" pitchFamily="18" charset="0"/>
              </a:rPr>
              <a:t>Sân trước vườn sau</a:t>
            </a:r>
            <a:r>
              <a:rPr lang="vi-VN" sz="2000" b="1" dirty="0">
                <a:latin typeface="Cambria" panose="02040503050406030204" pitchFamily="18" charset="0"/>
                <a:ea typeface="Cambria" panose="02040503050406030204" pitchFamily="18" charset="0"/>
              </a:rPr>
              <a:t>.</a:t>
            </a:r>
          </a:p>
        </p:txBody>
      </p:sp>
      <p:sp>
        <p:nvSpPr>
          <p:cNvPr id="23" name="TextBox 22">
            <a:extLst>
              <a:ext uri="{FF2B5EF4-FFF2-40B4-BE49-F238E27FC236}">
                <a16:creationId xmlns:a16="http://schemas.microsoft.com/office/drawing/2014/main" xmlns="" id="{CD9A5D69-0B9C-1681-1730-898AF285979A}"/>
              </a:ext>
            </a:extLst>
          </p:cNvPr>
          <p:cNvSpPr txBox="1"/>
          <p:nvPr/>
        </p:nvSpPr>
        <p:spPr>
          <a:xfrm>
            <a:off x="6177840" y="1266800"/>
            <a:ext cx="2898533" cy="5570756"/>
          </a:xfrm>
          <a:prstGeom prst="rect">
            <a:avLst/>
          </a:prstGeom>
          <a:noFill/>
        </p:spPr>
        <p:txBody>
          <a:bodyPr wrap="square">
            <a:spAutoFit/>
          </a:bodyPr>
          <a:lstStyle/>
          <a:p>
            <a:r>
              <a:rPr lang="vi-VN" sz="2400" dirty="0">
                <a:latin typeface="Times New Roman" panose="02020603050405020304" pitchFamily="18" charset="0"/>
                <a:ea typeface="Cambria" panose="02040503050406030204" pitchFamily="18" charset="0"/>
                <a:cs typeface="Times New Roman" panose="02020603050405020304" pitchFamily="18" charset="0"/>
              </a:rPr>
              <a:t>Tôi đi đâu lâu</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mong, nó nhắc</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nấp sau cây</a:t>
            </a:r>
          </a:p>
          <a:p>
            <a:r>
              <a:rPr lang="vi-VN" sz="2400" dirty="0">
                <a:latin typeface="Times New Roman" panose="02020603050405020304" pitchFamily="18" charset="0"/>
                <a:ea typeface="Cambria" panose="02040503050406030204" pitchFamily="18" charset="0"/>
                <a:cs typeface="Times New Roman" panose="02020603050405020304" pitchFamily="18" charset="0"/>
              </a:rPr>
              <a:t>Òa ra ôm chặt.</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Nó thích vẽ lắm</a:t>
            </a:r>
          </a:p>
          <a:p>
            <a:r>
              <a:rPr lang="vi-VN" sz="2400" dirty="0">
                <a:latin typeface="Times New Roman" panose="02020603050405020304" pitchFamily="18" charset="0"/>
                <a:ea typeface="Cambria" panose="02040503050406030204" pitchFamily="18" charset="0"/>
                <a:cs typeface="Times New Roman" panose="02020603050405020304" pitchFamily="18" charset="0"/>
              </a:rPr>
              <a:t>Vẽ thỏ có đôi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sợ thỏ một</a:t>
            </a:r>
          </a:p>
          <a:p>
            <a:r>
              <a:rPr lang="vi-VN" sz="2400" dirty="0">
                <a:latin typeface="Times New Roman" panose="02020603050405020304" pitchFamily="18" charset="0"/>
                <a:ea typeface="Cambria" panose="02040503050406030204" pitchFamily="18" charset="0"/>
                <a:cs typeface="Times New Roman" panose="02020603050405020304" pitchFamily="18" charset="0"/>
              </a:rPr>
              <a:t>Không có bạn chơi.</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Kìa, tiếng nó đấy!</a:t>
            </a:r>
          </a:p>
          <a:p>
            <a:r>
              <a:rPr lang="vi-VN" sz="2400" dirty="0">
                <a:latin typeface="Times New Roman" panose="02020603050405020304" pitchFamily="18" charset="0"/>
                <a:ea typeface="Cambria" panose="02040503050406030204" pitchFamily="18" charset="0"/>
                <a:cs typeface="Times New Roman" panose="02020603050405020304" pitchFamily="18" charset="0"/>
              </a:rPr>
              <a:t>Đang ở trường về</a:t>
            </a:r>
          </a:p>
          <a:p>
            <a:r>
              <a:rPr lang="vi-VN" sz="2400" dirty="0">
                <a:latin typeface="Times New Roman" panose="02020603050405020304" pitchFamily="18" charset="0"/>
                <a:ea typeface="Cambria" panose="02040503050406030204" pitchFamily="18" charset="0"/>
                <a:cs typeface="Times New Roman" panose="02020603050405020304" pitchFamily="18" charset="0"/>
              </a:rPr>
              <a:t>Cùng bạn bắt bướm</a:t>
            </a:r>
          </a:p>
          <a:p>
            <a:r>
              <a:rPr lang="vi-VN" sz="2400" dirty="0">
                <a:latin typeface="Times New Roman" panose="02020603050405020304" pitchFamily="18" charset="0"/>
                <a:ea typeface="Cambria" panose="02040503050406030204" pitchFamily="18" charset="0"/>
                <a:cs typeface="Times New Roman" panose="02020603050405020304" pitchFamily="18" charset="0"/>
              </a:rPr>
              <a:t>Cười dưới hàng tre….</a:t>
            </a:r>
          </a:p>
          <a:p>
            <a:r>
              <a:rPr lang="vi-VN" sz="2000" b="1" smtClean="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xmlns=""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mj-lt"/>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97579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pic>
        <p:nvPicPr>
          <p:cNvPr id="2" name="图片 1" descr="5947678d5d2f8"/>
          <p:cNvPicPr>
            <a:picLocks noChangeAspect="1"/>
          </p:cNvPicPr>
          <p:nvPr/>
        </p:nvPicPr>
        <p:blipFill>
          <a:blip r:embed="rId5"/>
          <a:stretch>
            <a:fillRect/>
          </a:stretch>
        </p:blipFill>
        <p:spPr>
          <a:xfrm>
            <a:off x="-14605" y="1266825"/>
            <a:ext cx="5760085" cy="5575935"/>
          </a:xfrm>
          <a:prstGeom prst="rect">
            <a:avLst/>
          </a:prstGeom>
        </p:spPr>
      </p:pic>
      <p:pic>
        <p:nvPicPr>
          <p:cNvPr id="4" name="Picture 3" descr="Picture2">
            <a:extLst>
              <a:ext uri="{FF2B5EF4-FFF2-40B4-BE49-F238E27FC236}">
                <a16:creationId xmlns:a16="http://schemas.microsoft.com/office/drawing/2014/main" xmlns="" id="{13305F9C-4710-8963-582E-FD1391A384F0}"/>
              </a:ext>
            </a:extLst>
          </p:cNvPr>
          <p:cNvPicPr>
            <a:picLocks noChangeAspect="1"/>
          </p:cNvPicPr>
          <p:nvPr/>
        </p:nvPicPr>
        <p:blipFill>
          <a:blip r:embed="rId6"/>
          <a:stretch>
            <a:fillRect/>
          </a:stretch>
        </p:blipFill>
        <p:spPr>
          <a:xfrm>
            <a:off x="2511063" y="1364406"/>
            <a:ext cx="6698820" cy="3812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90C13792-9FD1-3943-A726-CADD45004E6E}"/>
              </a:ext>
            </a:extLst>
          </p:cNvPr>
          <p:cNvPicPr>
            <a:picLocks noChangeAspect="1"/>
          </p:cNvPicPr>
          <p:nvPr/>
        </p:nvPicPr>
        <p:blipFill>
          <a:blip r:embed="rId4"/>
          <a:stretch>
            <a:fillRect/>
          </a:stretch>
        </p:blipFill>
        <p:spPr>
          <a:xfrm>
            <a:off x="793087" y="2852168"/>
            <a:ext cx="2965824" cy="3694451"/>
          </a:xfrm>
          <a:prstGeom prst="rect">
            <a:avLst/>
          </a:prstGeom>
        </p:spPr>
      </p:pic>
      <p:sp>
        <p:nvSpPr>
          <p:cNvPr id="4" name="Thought Bubble: Cloud 3">
            <a:extLst>
              <a:ext uri="{FF2B5EF4-FFF2-40B4-BE49-F238E27FC236}">
                <a16:creationId xmlns:a16="http://schemas.microsoft.com/office/drawing/2014/main" xmlns="" id="{E3C70910-9B18-CA18-AF32-F19CAE69F7EB}"/>
              </a:ext>
            </a:extLst>
          </p:cNvPr>
          <p:cNvSpPr/>
          <p:nvPr/>
        </p:nvSpPr>
        <p:spPr>
          <a:xfrm>
            <a:off x="3149310" y="634713"/>
            <a:ext cx="5895975" cy="2667000"/>
          </a:xfrm>
          <a:prstGeom prst="cloudCallout">
            <a:avLst>
              <a:gd name="adj1" fmla="val -49844"/>
              <a:gd name="adj2" fmla="val 52586"/>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0070C0"/>
                </a:solidFill>
                <a:latin typeface="+mj-lt"/>
                <a:ea typeface="Arial-Rounded" panose="020B0500000000000000" pitchFamily="34" charset="0"/>
                <a:cs typeface="Arial-Rounded" panose="020B0500000000000000" pitchFamily="34" charset="0"/>
              </a:rPr>
              <a:t>Bạn yêu nhất điều gì ở anh, chị hoặc em của mình?</a:t>
            </a:r>
            <a:endParaRPr lang="en-US" sz="3600" dirty="0">
              <a:solidFill>
                <a:srgbClr val="0070C0"/>
              </a:solidFill>
              <a:latin typeface="+mj-lt"/>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sp>
        <p:nvSpPr>
          <p:cNvPr id="7" name="文本框 6"/>
          <p:cNvSpPr txBox="1"/>
          <p:nvPr/>
        </p:nvSpPr>
        <p:spPr>
          <a:xfrm>
            <a:off x="2247255" y="2131051"/>
            <a:ext cx="7390165" cy="1862048"/>
          </a:xfrm>
          <a:prstGeom prst="rect">
            <a:avLst/>
          </a:prstGeom>
          <a:noFill/>
        </p:spPr>
        <p:txBody>
          <a:bodyPr wrap="none" rtlCol="0">
            <a:spAutoFit/>
          </a:bodyPr>
          <a:lstStyle/>
          <a:p>
            <a:pPr algn="ctr"/>
            <a:r>
              <a:rPr lang="en-US" altLang="zh-CN" sz="11500" smtClean="0">
                <a:ln>
                  <a:solidFill>
                    <a:schemeClr val="bg1"/>
                  </a:solidFill>
                </a:ln>
                <a:solidFill>
                  <a:srgbClr val="68C5CD"/>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rPr>
              <a:t>Bà</a:t>
            </a:r>
            <a:r>
              <a:rPr lang="vi-VN" altLang="zh-CN" sz="11500" smtClean="0">
                <a:ln>
                  <a:solidFill>
                    <a:schemeClr val="bg1"/>
                  </a:solidFill>
                </a:ln>
                <a:solidFill>
                  <a:srgbClr val="68C5CD"/>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rPr>
              <a:t>i: Tôi yêu em tôi</a:t>
            </a:r>
            <a:endParaRPr lang="zh-CN" altLang="en-US" sz="11500" dirty="0">
              <a:ln>
                <a:solidFill>
                  <a:schemeClr val="bg1"/>
                </a:solidFill>
              </a:ln>
              <a:solidFill>
                <a:srgbClr val="68C5CD"/>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endParaRPr>
          </a:p>
        </p:txBody>
      </p:sp>
      <p:pic>
        <p:nvPicPr>
          <p:cNvPr id="2" name="图片 1" descr="5947678d5d2f8"/>
          <p:cNvPicPr>
            <a:picLocks noChangeAspect="1"/>
          </p:cNvPicPr>
          <p:nvPr/>
        </p:nvPicPr>
        <p:blipFill>
          <a:blip r:embed="rId5"/>
          <a:stretch>
            <a:fillRect/>
          </a:stretch>
        </p:blipFill>
        <p:spPr>
          <a:xfrm>
            <a:off x="-14605" y="1499235"/>
            <a:ext cx="5520055" cy="5343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mod="1">
    <p:ext uri="{E180D4A7-C9FB-4DFB-919C-405C955672EB}">
      <p14:showEvtLst xmlns:p14="http://schemas.microsoft.com/office/powerpoint/2010/main">
        <p14:playEvt time="163"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Picture6">
            <a:extLst>
              <a:ext uri="{FF2B5EF4-FFF2-40B4-BE49-F238E27FC236}">
                <a16:creationId xmlns:a16="http://schemas.microsoft.com/office/drawing/2014/main" xmlns="" id="{164A3C16-FE0D-5DDB-4224-25D0E88E4E0D}"/>
              </a:ext>
            </a:extLst>
          </p:cNvPr>
          <p:cNvPicPr>
            <a:picLocks noChangeAspect="1"/>
          </p:cNvPicPr>
          <p:nvPr/>
        </p:nvPicPr>
        <p:blipFill>
          <a:blip r:embed="rId4">
            <a:duotone>
              <a:prstClr val="black"/>
              <a:schemeClr val="accent1">
                <a:tint val="45000"/>
                <a:satMod val="400000"/>
              </a:schemeClr>
            </a:duotone>
          </a:blip>
          <a:stretch>
            <a:fillRect/>
          </a:stretch>
        </p:blipFill>
        <p:spPr>
          <a:xfrm>
            <a:off x="1919446" y="1585799"/>
            <a:ext cx="8353107" cy="34815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4" name="Copyright Notice"/>
          <p:cNvSpPr/>
          <p:nvPr userDrawn="1"/>
        </p:nvSpPr>
        <p:spPr bwMode="auto">
          <a:xfrm>
            <a:off x="1192982" y="465520"/>
            <a:ext cx="3451390" cy="43370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2400" cap="small" dirty="0">
                <a:solidFill>
                  <a:srgbClr val="68C5CD"/>
                </a:solidFill>
                <a:latin typeface="微软雅黑" panose="020B0503020204020204" charset="-122"/>
                <a:ea typeface="微软雅黑" panose="020B0503020204020204" charset="-122"/>
              </a:rPr>
              <a:t>防火灾</a:t>
            </a: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l="26590" t="26889" r="23240" b="36556"/>
          <a:stretch>
            <a:fillRect/>
          </a:stretch>
        </p:blipFill>
        <p:spPr bwMode="auto">
          <a:xfrm>
            <a:off x="10859741" y="47378"/>
            <a:ext cx="1205747" cy="8785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sp>
        <p:nvSpPr>
          <p:cNvPr id="4" name="任意多边形: 形状 40">
            <a:extLst>
              <a:ext uri="{FF2B5EF4-FFF2-40B4-BE49-F238E27FC236}">
                <a16:creationId xmlns:a16="http://schemas.microsoft.com/office/drawing/2014/main" xmlns="" id="{107434DE-B8ED-81AE-7F74-EBFC2488BF95}"/>
              </a:ext>
            </a:extLst>
          </p:cNvPr>
          <p:cNvSpPr/>
          <p:nvPr/>
        </p:nvSpPr>
        <p:spPr>
          <a:xfrm>
            <a:off x="258726" y="6017570"/>
            <a:ext cx="2901557"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EDC4879F-A173-228D-297B-A1793C3991F2}"/>
              </a:ext>
            </a:extLst>
          </p:cNvPr>
          <p:cNvSpPr txBox="1"/>
          <p:nvPr/>
        </p:nvSpPr>
        <p:spPr>
          <a:xfrm>
            <a:off x="1708515" y="484111"/>
            <a:ext cx="3054554" cy="563231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Tôi yêu em tôi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cười rúc rích</a:t>
            </a:r>
          </a:p>
          <a:p>
            <a:r>
              <a:rPr lang="vi-VN" sz="2400" dirty="0">
                <a:latin typeface="Times New Roman" panose="02020603050405020304" pitchFamily="18" charset="0"/>
                <a:ea typeface="Cambria" panose="02040503050406030204" pitchFamily="18" charset="0"/>
                <a:cs typeface="Times New Roman" panose="02020603050405020304" pitchFamily="18" charset="0"/>
              </a:rPr>
              <a:t>Mỗi khi tôi đùa</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vui, nó thích.</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Mắt nó đen ngời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Trong veo như nước</a:t>
            </a:r>
          </a:p>
          <a:p>
            <a:r>
              <a:rPr lang="vi-VN" sz="2400" dirty="0">
                <a:latin typeface="Times New Roman" panose="02020603050405020304" pitchFamily="18" charset="0"/>
                <a:ea typeface="Cambria" panose="02040503050406030204" pitchFamily="18" charset="0"/>
                <a:cs typeface="Times New Roman" panose="02020603050405020304" pitchFamily="18" charset="0"/>
              </a:rPr>
              <a:t>Miệng nó tươi hồng</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Nói như khướu hót.</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Hoa lan, hoa lí</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nhặt cài đầu</a:t>
            </a:r>
          </a:p>
          <a:p>
            <a:r>
              <a:rPr lang="vi-VN" sz="2400" dirty="0">
                <a:latin typeface="Times New Roman" panose="02020603050405020304" pitchFamily="18" charset="0"/>
                <a:ea typeface="Cambria" panose="02040503050406030204" pitchFamily="18" charset="0"/>
                <a:cs typeface="Times New Roman" panose="02020603050405020304" pitchFamily="18" charset="0"/>
              </a:rPr>
              <a:t>Hương thơm theo nó</a:t>
            </a:r>
          </a:p>
          <a:p>
            <a:r>
              <a:rPr lang="vi-VN" sz="2400" dirty="0">
                <a:latin typeface="Times New Roman" panose="02020603050405020304" pitchFamily="18" charset="0"/>
                <a:ea typeface="Cambria" panose="02040503050406030204" pitchFamily="18" charset="0"/>
                <a:cs typeface="Times New Roman" panose="02020603050405020304" pitchFamily="18" charset="0"/>
              </a:rPr>
              <a:t>Sân trước vườn sau</a:t>
            </a:r>
            <a:r>
              <a:rPr lang="vi-VN" sz="28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xmlns="" id="{8C1A3659-7EC8-D667-808D-5949661B62D1}"/>
              </a:ext>
            </a:extLst>
          </p:cNvPr>
          <p:cNvSpPr txBox="1"/>
          <p:nvPr/>
        </p:nvSpPr>
        <p:spPr>
          <a:xfrm>
            <a:off x="6177840" y="816426"/>
            <a:ext cx="2898533" cy="5632311"/>
          </a:xfrm>
          <a:prstGeom prst="rect">
            <a:avLst/>
          </a:prstGeom>
          <a:noFill/>
        </p:spPr>
        <p:txBody>
          <a:bodyPr wrap="square">
            <a:spAutoFit/>
          </a:bodyPr>
          <a:lstStyle/>
          <a:p>
            <a:r>
              <a:rPr lang="vi-VN" sz="2400" dirty="0">
                <a:latin typeface="Times New Roman" panose="02020603050405020304" pitchFamily="18" charset="0"/>
                <a:ea typeface="Cambria" panose="02040503050406030204" pitchFamily="18" charset="0"/>
                <a:cs typeface="Times New Roman" panose="02020603050405020304" pitchFamily="18" charset="0"/>
              </a:rPr>
              <a:t>Tôi đi đâu lâu</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mong, nó nhắc</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nấp sau cây</a:t>
            </a:r>
          </a:p>
          <a:p>
            <a:r>
              <a:rPr lang="vi-VN" sz="2400" dirty="0">
                <a:latin typeface="Times New Roman" panose="02020603050405020304" pitchFamily="18" charset="0"/>
                <a:ea typeface="Cambria" panose="02040503050406030204" pitchFamily="18" charset="0"/>
                <a:cs typeface="Times New Roman" panose="02020603050405020304" pitchFamily="18" charset="0"/>
              </a:rPr>
              <a:t>Òa ra ôm chặt.</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Nó thích vẽ lắm</a:t>
            </a:r>
          </a:p>
          <a:p>
            <a:r>
              <a:rPr lang="vi-VN" sz="2400" dirty="0">
                <a:latin typeface="Times New Roman" panose="02020603050405020304" pitchFamily="18" charset="0"/>
                <a:ea typeface="Cambria" panose="02040503050406030204" pitchFamily="18" charset="0"/>
                <a:cs typeface="Times New Roman" panose="02020603050405020304" pitchFamily="18" charset="0"/>
              </a:rPr>
              <a:t>Vẽ thỏ có đôi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sợ thỏ một</a:t>
            </a:r>
          </a:p>
          <a:p>
            <a:r>
              <a:rPr lang="vi-VN" sz="2400" dirty="0">
                <a:latin typeface="Times New Roman" panose="02020603050405020304" pitchFamily="18" charset="0"/>
                <a:ea typeface="Cambria" panose="02040503050406030204" pitchFamily="18" charset="0"/>
                <a:cs typeface="Times New Roman" panose="02020603050405020304" pitchFamily="18" charset="0"/>
              </a:rPr>
              <a:t>Không có bạn chơi.</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Kìa, tiếng nó đấy!</a:t>
            </a:r>
          </a:p>
          <a:p>
            <a:r>
              <a:rPr lang="vi-VN" sz="2400" dirty="0">
                <a:latin typeface="Times New Roman" panose="02020603050405020304" pitchFamily="18" charset="0"/>
                <a:ea typeface="Cambria" panose="02040503050406030204" pitchFamily="18" charset="0"/>
                <a:cs typeface="Times New Roman" panose="02020603050405020304" pitchFamily="18" charset="0"/>
              </a:rPr>
              <a:t>Đang ở trường về</a:t>
            </a:r>
          </a:p>
          <a:p>
            <a:r>
              <a:rPr lang="vi-VN" sz="2400" dirty="0">
                <a:latin typeface="Times New Roman" panose="02020603050405020304" pitchFamily="18" charset="0"/>
                <a:ea typeface="Cambria" panose="02040503050406030204" pitchFamily="18" charset="0"/>
                <a:cs typeface="Times New Roman" panose="02020603050405020304" pitchFamily="18" charset="0"/>
              </a:rPr>
              <a:t>Cùng bạn bắt bướm</a:t>
            </a:r>
          </a:p>
          <a:p>
            <a:r>
              <a:rPr lang="vi-VN" sz="2400" dirty="0">
                <a:latin typeface="Times New Roman" panose="02020603050405020304" pitchFamily="18" charset="0"/>
                <a:ea typeface="Cambria" panose="02040503050406030204" pitchFamily="18" charset="0"/>
                <a:cs typeface="Times New Roman" panose="02020603050405020304" pitchFamily="18" charset="0"/>
              </a:rPr>
              <a:t>Cười dưới hàng tre….</a:t>
            </a:r>
          </a:p>
          <a:p>
            <a:r>
              <a:rPr lang="vi-VN" sz="2400" smtClean="0">
                <a:latin typeface="Times New Roman" panose="02020603050405020304" pitchFamily="18" charset="0"/>
                <a:ea typeface="Cambria" panose="02040503050406030204" pitchFamily="18" charset="0"/>
                <a:cs typeface="Times New Roman" panose="02020603050405020304" pitchFamily="18" charset="0"/>
              </a:rPr>
              <a:t>                 </a:t>
            </a:r>
            <a:r>
              <a:rPr lang="vi-VN" sz="2400" i="1" dirty="0">
                <a:latin typeface="Times New Roman" panose="02020603050405020304" pitchFamily="18" charset="0"/>
                <a:ea typeface="Cambria" panose="02040503050406030204" pitchFamily="18" charset="0"/>
                <a:cs typeface="Times New Roman" panose="02020603050405020304" pitchFamily="18" charset="0"/>
              </a:rPr>
              <a:t>(Phạm Hổ)</a:t>
            </a:r>
            <a:endParaRPr lang="en-US" sz="2400"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9D9EED74-B849-6F16-A3A3-3ED8644038FD}"/>
              </a:ext>
            </a:extLst>
          </p:cNvPr>
          <p:cNvSpPr txBox="1"/>
          <p:nvPr/>
        </p:nvSpPr>
        <p:spPr>
          <a:xfrm>
            <a:off x="4147347" y="407314"/>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36"/>
                                        </p:tgtEl>
                                        <p:attrNameLst>
                                          <p:attrName>style.visibility</p:attrName>
                                        </p:attrNameLst>
                                      </p:cBhvr>
                                      <p:to>
                                        <p:strVal val="visible"/>
                                      </p:to>
                                    </p:set>
                                    <p:animEffect transition="in" filter="fade">
                                      <p:cBhvr>
                                        <p:cTn id="68" dur="1000"/>
                                        <p:tgtEl>
                                          <p:spTgt spid="1036"/>
                                        </p:tgtEl>
                                      </p:cBhvr>
                                    </p:animEffect>
                                    <p:anim calcmode="lin" valueType="num">
                                      <p:cBhvr>
                                        <p:cTn id="69" dur="1000" fill="hold"/>
                                        <p:tgtEl>
                                          <p:spTgt spid="1036"/>
                                        </p:tgtEl>
                                        <p:attrNameLst>
                                          <p:attrName>ppt_x</p:attrName>
                                        </p:attrNameLst>
                                      </p:cBhvr>
                                      <p:tavLst>
                                        <p:tav tm="0">
                                          <p:val>
                                            <p:strVal val="#ppt_x"/>
                                          </p:val>
                                        </p:tav>
                                        <p:tav tm="100000">
                                          <p:val>
                                            <p:strVal val="#ppt_x"/>
                                          </p:val>
                                        </p:tav>
                                      </p:tavLst>
                                    </p:anim>
                                    <p:anim calcmode="lin" valueType="num">
                                      <p:cBhvr>
                                        <p:cTn id="70" dur="1000" fill="hold"/>
                                        <p:tgtEl>
                                          <p:spTgt spid="1036"/>
                                        </p:tgtEl>
                                        <p:attrNameLst>
                                          <p:attrName>ppt_y</p:attrName>
                                        </p:attrNameLst>
                                      </p:cBhvr>
                                      <p:tavLst>
                                        <p:tav tm="0">
                                          <p:val>
                                            <p:strVal val="#ppt_y+.1"/>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1030"/>
                                        </p:tgtEl>
                                        <p:attrNameLst>
                                          <p:attrName>style.visibility</p:attrName>
                                        </p:attrNameLst>
                                      </p:cBhvr>
                                      <p:to>
                                        <p:strVal val="visible"/>
                                      </p:to>
                                    </p:set>
                                    <p:anim calcmode="lin" valueType="num">
                                      <p:cBhvr additive="base">
                                        <p:cTn id="73" dur="2000" fill="hold"/>
                                        <p:tgtEl>
                                          <p:spTgt spid="1030"/>
                                        </p:tgtEl>
                                        <p:attrNameLst>
                                          <p:attrName>ppt_x</p:attrName>
                                        </p:attrNameLst>
                                      </p:cBhvr>
                                      <p:tavLst>
                                        <p:tav tm="0">
                                          <p:val>
                                            <p:strVal val="0-#ppt_w/2"/>
                                          </p:val>
                                        </p:tav>
                                        <p:tav tm="100000">
                                          <p:val>
                                            <p:strVal val="#ppt_x"/>
                                          </p:val>
                                        </p:tav>
                                      </p:tavLst>
                                    </p:anim>
                                    <p:anim calcmode="lin" valueType="num">
                                      <p:cBhvr additive="base">
                                        <p:cTn id="74"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452960BB-E911-C1C1-6F7D-F7E4A506170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80A2A245-08D4-D4B0-CE93-CA0711400D88}"/>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Cùng</a:t>
            </a:r>
            <a:r>
              <a:rPr kumimoji="0" lang="en-US" sz="4400" b="1" i="0" u="none" strike="noStrike" kern="1200" cap="none" spc="0" normalizeH="0" noProof="0" dirty="0">
                <a:ln>
                  <a:noFill/>
                </a:ln>
                <a:solidFill>
                  <a:srgbClr val="E14F48"/>
                </a:solidFill>
                <a:effectLst/>
                <a:uLnTx/>
                <a:uFillTx/>
                <a:latin typeface="Times New Roman" panose="02020603050405020304" pitchFamily="18" charset="0"/>
                <a:cs typeface="Times New Roman" panose="02020603050405020304" pitchFamily="18" charset="0"/>
              </a:rPr>
              <a:t> chia </a:t>
            </a:r>
            <a:r>
              <a:rPr kumimoji="0" lang="en-US" sz="4400" b="1" i="0" u="none" strike="noStrike" kern="1200" cap="none" spc="0" normalizeH="0" noProof="0" dirty="0" err="1">
                <a:ln>
                  <a:noFill/>
                </a:ln>
                <a:solidFill>
                  <a:srgbClr val="E14F48"/>
                </a:solidFill>
                <a:effectLst/>
                <a:uLnTx/>
                <a:uFillTx/>
                <a:latin typeface="Times New Roman" panose="02020603050405020304" pitchFamily="18" charset="0"/>
                <a:cs typeface="Times New Roman" panose="02020603050405020304" pitchFamily="18" charset="0"/>
              </a:rPr>
              <a:t>đoạn</a:t>
            </a:r>
            <a:endParaRPr kumimoji="0" lang="en-US" sz="44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a16="http://schemas.microsoft.com/office/drawing/2014/main" xmlns="" id="{F1203B7C-72EC-3F8D-7D34-F267600577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xmlns="" id="{491BCD20-2FC7-2AA0-F0FA-3D68A42085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TextBox 15">
            <a:extLst>
              <a:ext uri="{FF2B5EF4-FFF2-40B4-BE49-F238E27FC236}">
                <a16:creationId xmlns:a16="http://schemas.microsoft.com/office/drawing/2014/main" xmlns="" id="{004D2A95-39BC-0CA4-C2B9-E5F680021D9C}"/>
              </a:ext>
            </a:extLst>
          </p:cNvPr>
          <p:cNvSpPr txBox="1"/>
          <p:nvPr/>
        </p:nvSpPr>
        <p:spPr>
          <a:xfrm>
            <a:off x="1965749" y="1139199"/>
            <a:ext cx="2816080" cy="5570756"/>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Tôi yêu em tôi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cười rúc rích</a:t>
            </a:r>
          </a:p>
          <a:p>
            <a:r>
              <a:rPr lang="vi-VN" sz="2400" dirty="0">
                <a:latin typeface="Times New Roman" panose="02020603050405020304" pitchFamily="18" charset="0"/>
                <a:ea typeface="Cambria" panose="02040503050406030204" pitchFamily="18" charset="0"/>
                <a:cs typeface="Times New Roman" panose="02020603050405020304" pitchFamily="18" charset="0"/>
              </a:rPr>
              <a:t>Mỗi khi tôi đùa</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vui, nó thích.</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Mắt nó đen ngời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Trong veo như nước</a:t>
            </a:r>
          </a:p>
          <a:p>
            <a:r>
              <a:rPr lang="vi-VN" sz="2400" dirty="0">
                <a:latin typeface="Times New Roman" panose="02020603050405020304" pitchFamily="18" charset="0"/>
                <a:ea typeface="Cambria" panose="02040503050406030204" pitchFamily="18" charset="0"/>
                <a:cs typeface="Times New Roman" panose="02020603050405020304" pitchFamily="18" charset="0"/>
              </a:rPr>
              <a:t>Miệng nó tươi hồng</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Nói như khướu hót.</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Hoa lan, hoa lí</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nhặt cài đầu</a:t>
            </a:r>
          </a:p>
          <a:p>
            <a:r>
              <a:rPr lang="vi-VN" sz="2400" dirty="0">
                <a:latin typeface="Times New Roman" panose="02020603050405020304" pitchFamily="18" charset="0"/>
                <a:ea typeface="Cambria" panose="02040503050406030204" pitchFamily="18" charset="0"/>
                <a:cs typeface="Times New Roman" panose="02020603050405020304" pitchFamily="18" charset="0"/>
              </a:rPr>
              <a:t>Hương thơm theo nó</a:t>
            </a:r>
          </a:p>
          <a:p>
            <a:r>
              <a:rPr lang="vi-VN" sz="2400" dirty="0">
                <a:latin typeface="Times New Roman" panose="02020603050405020304" pitchFamily="18" charset="0"/>
                <a:ea typeface="Cambria" panose="02040503050406030204" pitchFamily="18" charset="0"/>
                <a:cs typeface="Times New Roman" panose="02020603050405020304" pitchFamily="18" charset="0"/>
              </a:rPr>
              <a:t>Sân trước vườn sau.</a:t>
            </a:r>
          </a:p>
        </p:txBody>
      </p:sp>
      <p:sp>
        <p:nvSpPr>
          <p:cNvPr id="17" name="TextBox 16">
            <a:extLst>
              <a:ext uri="{FF2B5EF4-FFF2-40B4-BE49-F238E27FC236}">
                <a16:creationId xmlns:a16="http://schemas.microsoft.com/office/drawing/2014/main" xmlns="" id="{515F69F5-FABA-CBBC-CC79-FD2040CF7D28}"/>
              </a:ext>
            </a:extLst>
          </p:cNvPr>
          <p:cNvSpPr txBox="1"/>
          <p:nvPr/>
        </p:nvSpPr>
        <p:spPr>
          <a:xfrm>
            <a:off x="6177840" y="1444224"/>
            <a:ext cx="2898533" cy="5570756"/>
          </a:xfrm>
          <a:prstGeom prst="rect">
            <a:avLst/>
          </a:prstGeom>
          <a:noFill/>
        </p:spPr>
        <p:txBody>
          <a:bodyPr wrap="square">
            <a:spAutoFit/>
          </a:bodyPr>
          <a:lstStyle/>
          <a:p>
            <a:r>
              <a:rPr lang="vi-VN" sz="2400" dirty="0">
                <a:latin typeface="Times New Roman" panose="02020603050405020304" pitchFamily="18" charset="0"/>
                <a:ea typeface="Cambria" panose="02040503050406030204" pitchFamily="18" charset="0"/>
                <a:cs typeface="Times New Roman" panose="02020603050405020304" pitchFamily="18" charset="0"/>
              </a:rPr>
              <a:t>Tôi đi đâu lâu</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mong, nó nhắc</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nấp sau cây</a:t>
            </a:r>
          </a:p>
          <a:p>
            <a:r>
              <a:rPr lang="vi-VN" sz="2400" dirty="0">
                <a:latin typeface="Times New Roman" panose="02020603050405020304" pitchFamily="18" charset="0"/>
                <a:ea typeface="Cambria" panose="02040503050406030204" pitchFamily="18" charset="0"/>
                <a:cs typeface="Times New Roman" panose="02020603050405020304" pitchFamily="18" charset="0"/>
              </a:rPr>
              <a:t>Òa ra ôm chặt.</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Nó thích vẽ lắm</a:t>
            </a:r>
          </a:p>
          <a:p>
            <a:r>
              <a:rPr lang="vi-VN" sz="2400" dirty="0">
                <a:latin typeface="Times New Roman" panose="02020603050405020304" pitchFamily="18" charset="0"/>
                <a:ea typeface="Cambria" panose="02040503050406030204" pitchFamily="18" charset="0"/>
                <a:cs typeface="Times New Roman" panose="02020603050405020304" pitchFamily="18" charset="0"/>
              </a:rPr>
              <a:t>Vẽ thỏ có đôi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sợ thỏ một</a:t>
            </a:r>
          </a:p>
          <a:p>
            <a:r>
              <a:rPr lang="vi-VN" sz="2400" dirty="0">
                <a:latin typeface="Times New Roman" panose="02020603050405020304" pitchFamily="18" charset="0"/>
                <a:ea typeface="Cambria" panose="02040503050406030204" pitchFamily="18" charset="0"/>
                <a:cs typeface="Times New Roman" panose="02020603050405020304" pitchFamily="18" charset="0"/>
              </a:rPr>
              <a:t>Không có bạn chơi.</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Kìa, tiếng nó đấy!</a:t>
            </a:r>
          </a:p>
          <a:p>
            <a:r>
              <a:rPr lang="vi-VN" sz="2400" dirty="0">
                <a:latin typeface="Times New Roman" panose="02020603050405020304" pitchFamily="18" charset="0"/>
                <a:ea typeface="Cambria" panose="02040503050406030204" pitchFamily="18" charset="0"/>
                <a:cs typeface="Times New Roman" panose="02020603050405020304" pitchFamily="18" charset="0"/>
              </a:rPr>
              <a:t>Đang ở trường về</a:t>
            </a:r>
          </a:p>
          <a:p>
            <a:r>
              <a:rPr lang="vi-VN" sz="2400" dirty="0">
                <a:latin typeface="Times New Roman" panose="02020603050405020304" pitchFamily="18" charset="0"/>
                <a:ea typeface="Cambria" panose="02040503050406030204" pitchFamily="18" charset="0"/>
                <a:cs typeface="Times New Roman" panose="02020603050405020304" pitchFamily="18" charset="0"/>
              </a:rPr>
              <a:t>Cùng bạn bắt bướm</a:t>
            </a:r>
          </a:p>
          <a:p>
            <a:r>
              <a:rPr lang="vi-VN" sz="2400" dirty="0">
                <a:latin typeface="Times New Roman" panose="02020603050405020304" pitchFamily="18" charset="0"/>
                <a:ea typeface="Cambria" panose="02040503050406030204" pitchFamily="18" charset="0"/>
                <a:cs typeface="Times New Roman" panose="02020603050405020304" pitchFamily="18" charset="0"/>
              </a:rPr>
              <a:t>Cười dưới hàng tre….</a:t>
            </a:r>
          </a:p>
          <a:p>
            <a:r>
              <a:rPr lang="vi-VN" sz="2000" b="1" smtClean="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xmlns="" id="{00BEEAFF-4D89-B402-FF26-8E6040063180}"/>
              </a:ext>
            </a:extLst>
          </p:cNvPr>
          <p:cNvSpPr txBox="1"/>
          <p:nvPr/>
        </p:nvSpPr>
        <p:spPr>
          <a:xfrm>
            <a:off x="4147347" y="925928"/>
            <a:ext cx="6310744" cy="830997"/>
          </a:xfrm>
          <a:prstGeom prst="rect">
            <a:avLst/>
          </a:prstGeom>
          <a:noFill/>
        </p:spPr>
        <p:txBody>
          <a:bodyPr wrap="square">
            <a:spAutoFit/>
          </a:bodyPr>
          <a:lstStyle/>
          <a:p>
            <a:r>
              <a:rPr lang="vi-VN" sz="2400" b="1" dirty="0">
                <a:latin typeface="+mj-lt"/>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xmlns="" id="{CCF07D5C-E937-9F89-AC4F-3C7D98B2A7FB}"/>
              </a:ext>
            </a:extLst>
          </p:cNvPr>
          <p:cNvSpPr/>
          <p:nvPr/>
        </p:nvSpPr>
        <p:spPr>
          <a:xfrm>
            <a:off x="1522350" y="144422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0" name="Oval 19">
            <a:extLst>
              <a:ext uri="{FF2B5EF4-FFF2-40B4-BE49-F238E27FC236}">
                <a16:creationId xmlns:a16="http://schemas.microsoft.com/office/drawing/2014/main" xmlns="" id="{2DAD952D-458B-36E0-695D-CA30CE117FCD}"/>
              </a:ext>
            </a:extLst>
          </p:cNvPr>
          <p:cNvSpPr/>
          <p:nvPr/>
        </p:nvSpPr>
        <p:spPr>
          <a:xfrm>
            <a:off x="5747360" y="4502188"/>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6</a:t>
            </a:r>
            <a:endParaRPr lang="en-US" b="1" dirty="0"/>
          </a:p>
        </p:txBody>
      </p:sp>
      <p:sp>
        <p:nvSpPr>
          <p:cNvPr id="21" name="Oval 20">
            <a:extLst>
              <a:ext uri="{FF2B5EF4-FFF2-40B4-BE49-F238E27FC236}">
                <a16:creationId xmlns:a16="http://schemas.microsoft.com/office/drawing/2014/main" xmlns="" id="{B5730220-370A-DA78-8729-6A018A8A63E1}"/>
              </a:ext>
            </a:extLst>
          </p:cNvPr>
          <p:cNvSpPr/>
          <p:nvPr/>
        </p:nvSpPr>
        <p:spPr>
          <a:xfrm>
            <a:off x="5738230" y="3013152"/>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2" name="Oval 21">
            <a:extLst>
              <a:ext uri="{FF2B5EF4-FFF2-40B4-BE49-F238E27FC236}">
                <a16:creationId xmlns:a16="http://schemas.microsoft.com/office/drawing/2014/main" xmlns="" id="{F6BB1E83-9DD7-A5BB-3A62-EFBB2C3F4145}"/>
              </a:ext>
            </a:extLst>
          </p:cNvPr>
          <p:cNvSpPr/>
          <p:nvPr/>
        </p:nvSpPr>
        <p:spPr>
          <a:xfrm>
            <a:off x="5738230" y="148789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3" name="Oval 22">
            <a:extLst>
              <a:ext uri="{FF2B5EF4-FFF2-40B4-BE49-F238E27FC236}">
                <a16:creationId xmlns:a16="http://schemas.microsoft.com/office/drawing/2014/main" xmlns="" id="{A921074D-EEBA-48B8-D2A0-39C2F86D758A}"/>
              </a:ext>
            </a:extLst>
          </p:cNvPr>
          <p:cNvSpPr/>
          <p:nvPr/>
        </p:nvSpPr>
        <p:spPr>
          <a:xfrm>
            <a:off x="1493044" y="448380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4" name="Oval 23">
            <a:extLst>
              <a:ext uri="{FF2B5EF4-FFF2-40B4-BE49-F238E27FC236}">
                <a16:creationId xmlns:a16="http://schemas.microsoft.com/office/drawing/2014/main" xmlns="" id="{0922796F-A094-5A18-82DE-B060CBB04250}"/>
              </a:ext>
            </a:extLst>
          </p:cNvPr>
          <p:cNvSpPr/>
          <p:nvPr/>
        </p:nvSpPr>
        <p:spPr>
          <a:xfrm>
            <a:off x="1522350" y="297638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8</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xmlns="" id="{5852BC60-921D-4040-D7DE-83DD2C8AA5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xmlns="" id="{7B3C225A-8618-7075-06D2-AB3A3A0A66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xmlns="" id="{5CF058C5-53D0-D316-7E34-5D7904F471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TextBox 15">
            <a:extLst>
              <a:ext uri="{FF2B5EF4-FFF2-40B4-BE49-F238E27FC236}">
                <a16:creationId xmlns:a16="http://schemas.microsoft.com/office/drawing/2014/main" xmlns="" id="{840A10C6-1540-D585-F23D-AD23633F658B}"/>
              </a:ext>
            </a:extLst>
          </p:cNvPr>
          <p:cNvSpPr txBox="1"/>
          <p:nvPr/>
        </p:nvSpPr>
        <p:spPr>
          <a:xfrm>
            <a:off x="4196336" y="1016367"/>
            <a:ext cx="2816080" cy="5570756"/>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Tôi yêu em tôi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cười rúc rích</a:t>
            </a:r>
          </a:p>
          <a:p>
            <a:r>
              <a:rPr lang="vi-VN" sz="2400" dirty="0">
                <a:latin typeface="Times New Roman" panose="02020603050405020304" pitchFamily="18" charset="0"/>
                <a:ea typeface="Cambria" panose="02040503050406030204" pitchFamily="18" charset="0"/>
                <a:cs typeface="Times New Roman" panose="02020603050405020304" pitchFamily="18" charset="0"/>
              </a:rPr>
              <a:t>Mỗi khi tôi đùa</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vui, nó thích.</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Mắt nó đen ngời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Trong veo như nước</a:t>
            </a:r>
          </a:p>
          <a:p>
            <a:r>
              <a:rPr lang="vi-VN" sz="2400" dirty="0">
                <a:latin typeface="Times New Roman" panose="02020603050405020304" pitchFamily="18" charset="0"/>
                <a:ea typeface="Cambria" panose="02040503050406030204" pitchFamily="18" charset="0"/>
                <a:cs typeface="Times New Roman" panose="02020603050405020304" pitchFamily="18" charset="0"/>
              </a:rPr>
              <a:t>Miệng nó tươi hồng</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Nói như khướu hót.</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Hoa lan, hoa lí</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nhặt cài đầu</a:t>
            </a:r>
          </a:p>
          <a:p>
            <a:r>
              <a:rPr lang="vi-VN" sz="2400" dirty="0">
                <a:latin typeface="Times New Roman" panose="02020603050405020304" pitchFamily="18" charset="0"/>
                <a:ea typeface="Cambria" panose="02040503050406030204" pitchFamily="18" charset="0"/>
                <a:cs typeface="Times New Roman" panose="02020603050405020304" pitchFamily="18" charset="0"/>
              </a:rPr>
              <a:t>Hương thơm theo nó</a:t>
            </a:r>
          </a:p>
          <a:p>
            <a:r>
              <a:rPr lang="vi-VN" sz="2400" dirty="0">
                <a:latin typeface="Times New Roman" panose="02020603050405020304" pitchFamily="18" charset="0"/>
                <a:ea typeface="Cambria" panose="02040503050406030204" pitchFamily="18" charset="0"/>
                <a:cs typeface="Times New Roman" panose="02020603050405020304" pitchFamily="18" charset="0"/>
              </a:rPr>
              <a:t>Sân trước vườn sau.</a:t>
            </a:r>
          </a:p>
        </p:txBody>
      </p:sp>
      <p:sp>
        <p:nvSpPr>
          <p:cNvPr id="24" name="Oval 23">
            <a:extLst>
              <a:ext uri="{FF2B5EF4-FFF2-40B4-BE49-F238E27FC236}">
                <a16:creationId xmlns:a16="http://schemas.microsoft.com/office/drawing/2014/main" xmlns="" id="{C4D929EB-F4BE-FA73-E2F8-FD5C3EABDBD2}"/>
              </a:ext>
            </a:extLst>
          </p:cNvPr>
          <p:cNvSpPr/>
          <p:nvPr/>
        </p:nvSpPr>
        <p:spPr>
          <a:xfrm>
            <a:off x="3752937" y="144422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5" name="Oval 24">
            <a:extLst>
              <a:ext uri="{FF2B5EF4-FFF2-40B4-BE49-F238E27FC236}">
                <a16:creationId xmlns:a16="http://schemas.microsoft.com/office/drawing/2014/main" xmlns="" id="{096B67F6-D035-520E-466B-6B670C781691}"/>
              </a:ext>
            </a:extLst>
          </p:cNvPr>
          <p:cNvSpPr/>
          <p:nvPr/>
        </p:nvSpPr>
        <p:spPr>
          <a:xfrm>
            <a:off x="3723631" y="448380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6" name="Oval 25">
            <a:extLst>
              <a:ext uri="{FF2B5EF4-FFF2-40B4-BE49-F238E27FC236}">
                <a16:creationId xmlns:a16="http://schemas.microsoft.com/office/drawing/2014/main" xmlns="" id="{79049FA2-DA3F-0B93-E175-7CE68921478E}"/>
              </a:ext>
            </a:extLst>
          </p:cNvPr>
          <p:cNvSpPr/>
          <p:nvPr/>
        </p:nvSpPr>
        <p:spPr>
          <a:xfrm>
            <a:off x="3752937" y="297638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cxnSp>
        <p:nvCxnSpPr>
          <p:cNvPr id="28" name="Straight Connector 27">
            <a:extLst>
              <a:ext uri="{FF2B5EF4-FFF2-40B4-BE49-F238E27FC236}">
                <a16:creationId xmlns:a16="http://schemas.microsoft.com/office/drawing/2014/main" xmlns="" id="{1B97278B-4021-E925-AEB3-4E4041D5F673}"/>
              </a:ext>
            </a:extLst>
          </p:cNvPr>
          <p:cNvCxnSpPr/>
          <p:nvPr/>
        </p:nvCxnSpPr>
        <p:spPr>
          <a:xfrm flipH="1">
            <a:off x="5112327" y="144422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xmlns="" id="{A73427CE-5C60-3FFD-8456-2920A15DD76D}"/>
              </a:ext>
            </a:extLst>
          </p:cNvPr>
          <p:cNvCxnSpPr/>
          <p:nvPr/>
        </p:nvCxnSpPr>
        <p:spPr>
          <a:xfrm flipH="1">
            <a:off x="5188580" y="18093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xmlns="" id="{96C8BE32-E9C2-F923-2B8E-5E564AEA14AF}"/>
              </a:ext>
            </a:extLst>
          </p:cNvPr>
          <p:cNvCxnSpPr/>
          <p:nvPr/>
        </p:nvCxnSpPr>
        <p:spPr>
          <a:xfrm flipH="1">
            <a:off x="6248400" y="241905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xmlns="" id="{D9BD163B-E7B4-3279-5C6D-55C461D46B42}"/>
              </a:ext>
            </a:extLst>
          </p:cNvPr>
          <p:cNvCxnSpPr/>
          <p:nvPr/>
        </p:nvCxnSpPr>
        <p:spPr>
          <a:xfrm flipH="1">
            <a:off x="6199909" y="2419049"/>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xmlns="" id="{715F9A65-CF10-1F17-5B94-95E800A22CC5}"/>
              </a:ext>
            </a:extLst>
          </p:cNvPr>
          <p:cNvCxnSpPr/>
          <p:nvPr/>
        </p:nvCxnSpPr>
        <p:spPr>
          <a:xfrm flipH="1">
            <a:off x="5123801" y="3298649"/>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xmlns="" id="{CBA2D1AD-D351-C045-703F-7E1E337E6B65}"/>
              </a:ext>
            </a:extLst>
          </p:cNvPr>
          <p:cNvCxnSpPr/>
          <p:nvPr/>
        </p:nvCxnSpPr>
        <p:spPr>
          <a:xfrm flipH="1">
            <a:off x="5420596" y="396035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xmlns="" id="{4956F7B8-D9FF-8021-E287-3689D1422F81}"/>
              </a:ext>
            </a:extLst>
          </p:cNvPr>
          <p:cNvCxnSpPr/>
          <p:nvPr/>
        </p:nvCxnSpPr>
        <p:spPr>
          <a:xfrm flipH="1">
            <a:off x="6655870" y="436429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xmlns="" id="{CB98803D-8EC3-A218-7C87-96CCC8162F3C}"/>
              </a:ext>
            </a:extLst>
          </p:cNvPr>
          <p:cNvCxnSpPr/>
          <p:nvPr/>
        </p:nvCxnSpPr>
        <p:spPr>
          <a:xfrm flipH="1">
            <a:off x="6622891" y="433701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xmlns="" id="{BBD12C71-2425-6AB3-17D5-8311466B59F4}"/>
              </a:ext>
            </a:extLst>
          </p:cNvPr>
          <p:cNvCxnSpPr/>
          <p:nvPr/>
        </p:nvCxnSpPr>
        <p:spPr>
          <a:xfrm flipH="1">
            <a:off x="5232985" y="545863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xmlns="" id="{7409228A-6EF2-77C0-7D35-E40554BE4A0E}"/>
              </a:ext>
            </a:extLst>
          </p:cNvPr>
          <p:cNvCxnSpPr/>
          <p:nvPr/>
        </p:nvCxnSpPr>
        <p:spPr>
          <a:xfrm flipH="1">
            <a:off x="5256820" y="4299319"/>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xmlns="" id="{D80ED541-6CB6-E378-783D-2BA1ED228D0D}"/>
              </a:ext>
            </a:extLst>
          </p:cNvPr>
          <p:cNvCxnSpPr/>
          <p:nvPr/>
        </p:nvCxnSpPr>
        <p:spPr>
          <a:xfrm flipH="1">
            <a:off x="6780143" y="620782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xmlns="" id="{200A66EF-850E-192F-102B-1D7AD496B5A1}"/>
              </a:ext>
            </a:extLst>
          </p:cNvPr>
          <p:cNvCxnSpPr/>
          <p:nvPr/>
        </p:nvCxnSpPr>
        <p:spPr>
          <a:xfrm flipH="1">
            <a:off x="6758950" y="616831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9</a:t>
            </a:fld>
            <a:endParaRPr lang="zh-CN" altLang="en-US"/>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xmlns="" id="{5852BC60-921D-4040-D7DE-83DD2C8AA5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xmlns="" id="{7B3C225A-8618-7075-06D2-AB3A3A0A66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xmlns="" id="{5CF058C5-53D0-D316-7E34-5D7904F471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9" name="TextBox 8">
            <a:extLst>
              <a:ext uri="{FF2B5EF4-FFF2-40B4-BE49-F238E27FC236}">
                <a16:creationId xmlns:a16="http://schemas.microsoft.com/office/drawing/2014/main" xmlns="" id="{F979F6CA-C42F-D3D5-05E7-9F81F358C0B4}"/>
              </a:ext>
            </a:extLst>
          </p:cNvPr>
          <p:cNvSpPr txBox="1"/>
          <p:nvPr/>
        </p:nvSpPr>
        <p:spPr>
          <a:xfrm>
            <a:off x="4848552" y="1406220"/>
            <a:ext cx="2898533" cy="6370975"/>
          </a:xfrm>
          <a:prstGeom prst="rect">
            <a:avLst/>
          </a:prstGeom>
          <a:noFill/>
        </p:spPr>
        <p:txBody>
          <a:bodyPr wrap="square">
            <a:spAutoFit/>
          </a:bodyPr>
          <a:lstStyle/>
          <a:p>
            <a:r>
              <a:rPr lang="vi-VN" sz="2400" dirty="0">
                <a:latin typeface="Times New Roman" panose="02020603050405020304" pitchFamily="18" charset="0"/>
                <a:ea typeface="Cambria" panose="02040503050406030204" pitchFamily="18" charset="0"/>
                <a:cs typeface="Times New Roman" panose="02020603050405020304" pitchFamily="18" charset="0"/>
              </a:rPr>
              <a:t>Tôi đi đâu lâu</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mong, nó nhắc</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nấp sau cây</a:t>
            </a:r>
          </a:p>
          <a:p>
            <a:r>
              <a:rPr lang="vi-VN" sz="2400" dirty="0">
                <a:latin typeface="Times New Roman" panose="02020603050405020304" pitchFamily="18" charset="0"/>
                <a:ea typeface="Cambria" panose="02040503050406030204" pitchFamily="18" charset="0"/>
                <a:cs typeface="Times New Roman" panose="02020603050405020304" pitchFamily="18" charset="0"/>
              </a:rPr>
              <a:t>Òa ra ôm chặt.</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Nó thích vẽ lắm</a:t>
            </a:r>
          </a:p>
          <a:p>
            <a:r>
              <a:rPr lang="vi-VN" sz="2400" dirty="0">
                <a:latin typeface="Times New Roman" panose="02020603050405020304" pitchFamily="18" charset="0"/>
                <a:ea typeface="Cambria" panose="02040503050406030204" pitchFamily="18" charset="0"/>
                <a:cs typeface="Times New Roman" panose="02020603050405020304" pitchFamily="18" charset="0"/>
              </a:rPr>
              <a:t>Vẽ thỏ có đôi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sợ thỏ một</a:t>
            </a:r>
          </a:p>
          <a:p>
            <a:r>
              <a:rPr lang="vi-VN" sz="2400" dirty="0">
                <a:latin typeface="Times New Roman" panose="02020603050405020304" pitchFamily="18" charset="0"/>
                <a:ea typeface="Cambria" panose="02040503050406030204" pitchFamily="18" charset="0"/>
                <a:cs typeface="Times New Roman" panose="02020603050405020304" pitchFamily="18" charset="0"/>
              </a:rPr>
              <a:t>Không có bạn chơi.</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Kìa, tiếng nó đấy!</a:t>
            </a:r>
          </a:p>
          <a:p>
            <a:r>
              <a:rPr lang="vi-VN" sz="2400" dirty="0">
                <a:latin typeface="Times New Roman" panose="02020603050405020304" pitchFamily="18" charset="0"/>
                <a:ea typeface="Cambria" panose="02040503050406030204" pitchFamily="18" charset="0"/>
                <a:cs typeface="Times New Roman" panose="02020603050405020304" pitchFamily="18" charset="0"/>
              </a:rPr>
              <a:t>Đang ở trường về</a:t>
            </a:r>
          </a:p>
          <a:p>
            <a:r>
              <a:rPr lang="vi-VN" sz="2400" dirty="0">
                <a:latin typeface="Times New Roman" panose="02020603050405020304" pitchFamily="18" charset="0"/>
                <a:ea typeface="Cambria" panose="02040503050406030204" pitchFamily="18" charset="0"/>
                <a:cs typeface="Times New Roman" panose="02020603050405020304" pitchFamily="18" charset="0"/>
              </a:rPr>
              <a:t>Cùng bạn bắt bướm</a:t>
            </a:r>
          </a:p>
          <a:p>
            <a:r>
              <a:rPr lang="vi-VN" sz="2400" dirty="0">
                <a:latin typeface="Times New Roman" panose="02020603050405020304" pitchFamily="18" charset="0"/>
                <a:ea typeface="Cambria" panose="02040503050406030204" pitchFamily="18" charset="0"/>
                <a:cs typeface="Times New Roman" panose="02020603050405020304" pitchFamily="18" charset="0"/>
              </a:rPr>
              <a:t>Cười dưới hàng tre….</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                    </a:t>
            </a:r>
            <a:r>
              <a:rPr lang="vi-VN" sz="2400" i="1" dirty="0">
                <a:latin typeface="Times New Roman" panose="02020603050405020304" pitchFamily="18" charset="0"/>
                <a:ea typeface="Cambria" panose="02040503050406030204" pitchFamily="18" charset="0"/>
                <a:cs typeface="Times New Roman" panose="02020603050405020304" pitchFamily="18" charset="0"/>
              </a:rPr>
              <a:t>(Phạm Hổ)</a:t>
            </a:r>
            <a:endParaRPr lang="en-US" sz="2400"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xmlns="" id="{6703044B-B0DF-2EF9-AEF9-7B4A0583D87B}"/>
              </a:ext>
            </a:extLst>
          </p:cNvPr>
          <p:cNvSpPr/>
          <p:nvPr/>
        </p:nvSpPr>
        <p:spPr>
          <a:xfrm>
            <a:off x="4418072" y="446418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6</a:t>
            </a:r>
            <a:endParaRPr lang="en-US" b="1" dirty="0"/>
          </a:p>
        </p:txBody>
      </p:sp>
      <p:sp>
        <p:nvSpPr>
          <p:cNvPr id="14" name="Oval 13">
            <a:extLst>
              <a:ext uri="{FF2B5EF4-FFF2-40B4-BE49-F238E27FC236}">
                <a16:creationId xmlns:a16="http://schemas.microsoft.com/office/drawing/2014/main" xmlns="" id="{13863522-C085-7182-7078-4D06D3052156}"/>
              </a:ext>
            </a:extLst>
          </p:cNvPr>
          <p:cNvSpPr/>
          <p:nvPr/>
        </p:nvSpPr>
        <p:spPr>
          <a:xfrm>
            <a:off x="4408942" y="2975148"/>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17" name="Oval 16">
            <a:extLst>
              <a:ext uri="{FF2B5EF4-FFF2-40B4-BE49-F238E27FC236}">
                <a16:creationId xmlns:a16="http://schemas.microsoft.com/office/drawing/2014/main" xmlns="" id="{0F741FF8-9FFA-83AC-6C0A-1C8D61C4C61A}"/>
              </a:ext>
            </a:extLst>
          </p:cNvPr>
          <p:cNvSpPr/>
          <p:nvPr/>
        </p:nvSpPr>
        <p:spPr>
          <a:xfrm>
            <a:off x="4408942" y="1449891"/>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cxnSp>
        <p:nvCxnSpPr>
          <p:cNvPr id="18" name="Straight Connector 17">
            <a:extLst>
              <a:ext uri="{FF2B5EF4-FFF2-40B4-BE49-F238E27FC236}">
                <a16:creationId xmlns:a16="http://schemas.microsoft.com/office/drawing/2014/main" xmlns="" id="{A7233218-F87D-BA24-99C3-3C51E9F5BB64}"/>
              </a:ext>
            </a:extLst>
          </p:cNvPr>
          <p:cNvCxnSpPr/>
          <p:nvPr/>
        </p:nvCxnSpPr>
        <p:spPr>
          <a:xfrm flipH="1">
            <a:off x="5847574" y="218485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xmlns="" id="{982E4116-D840-8252-7769-9A98B7E85615}"/>
              </a:ext>
            </a:extLst>
          </p:cNvPr>
          <p:cNvCxnSpPr/>
          <p:nvPr/>
        </p:nvCxnSpPr>
        <p:spPr>
          <a:xfrm flipH="1">
            <a:off x="6162792" y="183619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xmlns="" id="{A2E5A62E-0309-D3B4-9C50-84F2DE56E5FB}"/>
              </a:ext>
            </a:extLst>
          </p:cNvPr>
          <p:cNvCxnSpPr/>
          <p:nvPr/>
        </p:nvCxnSpPr>
        <p:spPr>
          <a:xfrm flipH="1">
            <a:off x="6800524" y="252252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xmlns="" id="{8AF089F6-8884-4591-514C-EE1EE6ED5445}"/>
              </a:ext>
            </a:extLst>
          </p:cNvPr>
          <p:cNvCxnSpPr/>
          <p:nvPr/>
        </p:nvCxnSpPr>
        <p:spPr>
          <a:xfrm flipH="1">
            <a:off x="6864825" y="2536168"/>
            <a:ext cx="141036" cy="34351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xmlns="" id="{D7C9CB27-D622-3B90-77E8-43B60BB09D78}"/>
              </a:ext>
            </a:extLst>
          </p:cNvPr>
          <p:cNvCxnSpPr/>
          <p:nvPr/>
        </p:nvCxnSpPr>
        <p:spPr>
          <a:xfrm flipH="1">
            <a:off x="6000851" y="324728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xmlns="" id="{40DEA82D-23B9-B303-F2AF-3EE14CAA9EFC}"/>
              </a:ext>
            </a:extLst>
          </p:cNvPr>
          <p:cNvCxnSpPr/>
          <p:nvPr/>
        </p:nvCxnSpPr>
        <p:spPr>
          <a:xfrm flipH="1">
            <a:off x="6114386" y="442111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xmlns="" id="{8F01269C-E5C1-EEC4-F2CD-E256226AF86D}"/>
              </a:ext>
            </a:extLst>
          </p:cNvPr>
          <p:cNvCxnSpPr/>
          <p:nvPr/>
        </p:nvCxnSpPr>
        <p:spPr>
          <a:xfrm flipH="1">
            <a:off x="7360396" y="432718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xmlns="" id="{DA6C5B18-FCBD-8E9A-2462-72FDF4258ED3}"/>
              </a:ext>
            </a:extLst>
          </p:cNvPr>
          <p:cNvCxnSpPr/>
          <p:nvPr/>
        </p:nvCxnSpPr>
        <p:spPr>
          <a:xfrm flipH="1">
            <a:off x="7409097" y="43086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xmlns="" id="{1A9F601A-9291-2F3B-983A-2D39105994E0}"/>
              </a:ext>
            </a:extLst>
          </p:cNvPr>
          <p:cNvCxnSpPr/>
          <p:nvPr/>
        </p:nvCxnSpPr>
        <p:spPr>
          <a:xfrm flipH="1">
            <a:off x="7781423" y="617629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xmlns="" id="{1C4D6306-A34B-9FAC-45B9-829AD0247A99}"/>
              </a:ext>
            </a:extLst>
          </p:cNvPr>
          <p:cNvCxnSpPr/>
          <p:nvPr/>
        </p:nvCxnSpPr>
        <p:spPr>
          <a:xfrm flipH="1">
            <a:off x="7872701" y="612634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966988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卡通珍爱生命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1147</Words>
  <Application>Microsoft Office PowerPoint</Application>
  <PresentationFormat>Widescreen</PresentationFormat>
  <Paragraphs>296</Paragraphs>
  <Slides>25</Slides>
  <Notes>24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25</vt:i4>
      </vt:variant>
    </vt:vector>
  </HeadingPairs>
  <TitlesOfParts>
    <vt:vector size="40" baseType="lpstr">
      <vt:lpstr>微软雅黑</vt:lpstr>
      <vt:lpstr>宋体</vt:lpstr>
      <vt:lpstr>Arial</vt:lpstr>
      <vt:lpstr>Arial-Rounded</vt:lpstr>
      <vt:lpstr>Calibri</vt:lpstr>
      <vt:lpstr>Calibri Light</vt:lpstr>
      <vt:lpstr>Cambria</vt:lpstr>
      <vt:lpstr>DFGothic-EB</vt:lpstr>
      <vt:lpstr>inpin heiti</vt:lpstr>
      <vt:lpstr>Roboto</vt:lpstr>
      <vt:lpstr>Times New Roman</vt:lpstr>
      <vt:lpstr>思源黑体 CN Bold</vt:lpstr>
      <vt:lpstr>方正胖娃繁体</vt:lpstr>
      <vt:lpstr>等线</vt:lpstr>
      <vt:lpstr>Office 主题</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蓝色卡通珍爱生命主题班会PPT模板</dc:title>
  <dc:creator>Administrator</dc:creator>
  <cp:lastModifiedBy>Admin</cp:lastModifiedBy>
  <cp:revision>24</cp:revision>
  <dcterms:created xsi:type="dcterms:W3CDTF">2017-10-03T14:23:00Z</dcterms:created>
  <dcterms:modified xsi:type="dcterms:W3CDTF">2022-11-28T02:52:31Z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