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19C1-CDB3-4B52-912A-7E9BB24C15C6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FBC9-424A-4D1E-A39E-691189417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80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85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04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2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17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5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4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1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73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05BC-63FE-4992-83A9-DD0ECCEE47DF}" type="datetimeFigureOut">
              <a:rPr lang="en-US" smtClean="0"/>
              <a:t>18/11/2021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94" y="3783373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4"/>
          <a:stretch/>
        </p:blipFill>
        <p:spPr>
          <a:xfrm>
            <a:off x="181876" y="1134801"/>
            <a:ext cx="11852272" cy="262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992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2992" y="348223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9945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453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0453" y="3469710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7406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862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914" y="351981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69815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7578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62630" y="350728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74531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0181" y="4133589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làm bài vào vở ô li Toán và đối chiếu với kết quả của cô.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0181" y="3496197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cách đặt tính trừ các số có hai chữ số.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860678" y="2615291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1886543" y="293845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529096" y="2923206"/>
            <a:ext cx="3447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7301785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8" name="Text Box 15"/>
          <p:cNvSpPr txBox="1"/>
          <p:nvPr/>
        </p:nvSpPr>
        <p:spPr>
          <a:xfrm>
            <a:off x="7085394" y="305070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9680513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9264588" y="3050706"/>
            <a:ext cx="41592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378686" y="2605414"/>
            <a:ext cx="1663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1733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6433" y="39417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8686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9142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33634" y="386656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06095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0908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55400" y="393766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7861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2519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64589" y="3984492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99472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2277" y="841159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7" y="3069125"/>
            <a:ext cx="11649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879" y="1753247"/>
            <a:ext cx="10947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1177526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691" y="2276103"/>
            <a:ext cx="9428106" cy="256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– 24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" y="632665"/>
            <a:ext cx="10410627" cy="49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6" y="414958"/>
            <a:ext cx="12191218" cy="5960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189" y="2807866"/>
            <a:ext cx="1983346" cy="3425508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6535" y="2807865"/>
            <a:ext cx="1142615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5820" y="2807864"/>
            <a:ext cx="1510434" cy="3283136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6254" y="2807865"/>
            <a:ext cx="1790163" cy="328313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03087" y="2807864"/>
            <a:ext cx="2189409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5" y="523470"/>
            <a:ext cx="10523974" cy="5450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7551" y="1376551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7551" y="2785244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8081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71566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793" y="4884883"/>
            <a:ext cx="3958225" cy="178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8718" y="2317315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9397" y="132679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9646" y="2369507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9938" y="1267082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806" y="488017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33614" y="1682291"/>
            <a:ext cx="10488809" cy="4131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ở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;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lấy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71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8" y="1196165"/>
            <a:ext cx="10760778" cy="36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251</Words>
  <Application>Microsoft Office PowerPoint</Application>
  <PresentationFormat>Widescreen</PresentationFormat>
  <Paragraphs>52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16</cp:revision>
  <dcterms:created xsi:type="dcterms:W3CDTF">2021-11-15T09:38:00Z</dcterms:created>
  <dcterms:modified xsi:type="dcterms:W3CDTF">2021-11-18T01:59:48Z</dcterms:modified>
</cp:coreProperties>
</file>