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60" r:id="rId4"/>
    <p:sldId id="262" r:id="rId5"/>
    <p:sldId id="263" r:id="rId6"/>
    <p:sldId id="264" r:id="rId7"/>
    <p:sldId id="276" r:id="rId8"/>
    <p:sldId id="266" r:id="rId9"/>
    <p:sldId id="267" r:id="rId10"/>
    <p:sldId id="273" r:id="rId11"/>
    <p:sldId id="268" r:id="rId12"/>
    <p:sldId id="277" r:id="rId13"/>
    <p:sldId id="270" r:id="rId14"/>
    <p:sldId id="275" r:id="rId15"/>
    <p:sldId id="27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C4476-1EE4-4168-BA46-7834AC14FC77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FA774-C158-45E7-B3CA-6684E435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90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41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52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8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06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88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22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89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285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656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62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5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32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501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05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68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7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1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1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85C2-9FF2-4C64-9104-4A48250809AB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0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300" y="2997199"/>
            <a:ext cx="6912556" cy="14187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0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1" y="165025"/>
            <a:ext cx="11749329" cy="390214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2109470" y="4067174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703705" y="439552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88886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411980" y="43454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32345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967855" y="44089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382760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966835" y="44470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2875" y="6074857"/>
            <a:ext cx="94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trình bày bài vào vở ô li Toán  nhé.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0947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27905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23455" y="546649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8276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1" y="165025"/>
            <a:ext cx="11749329" cy="390214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2109470" y="4067174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703705" y="439552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88886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411980" y="43454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32345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967855" y="44089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382760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966835" y="44470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10947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27905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23455" y="546649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8276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Box 3"/>
          <p:cNvSpPr txBox="1"/>
          <p:nvPr/>
        </p:nvSpPr>
        <p:spPr>
          <a:xfrm>
            <a:off x="1888944" y="5571231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8" name="Text Box 3"/>
          <p:cNvSpPr txBox="1"/>
          <p:nvPr/>
        </p:nvSpPr>
        <p:spPr>
          <a:xfrm>
            <a:off x="4579894" y="5565240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7052139" y="5547341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9135043" y="5565401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7673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  <p:bldP spid="6" grpId="1"/>
      <p:bldP spid="7" grpId="1"/>
      <p:bldP spid="8" grpId="1"/>
      <p:bldP spid="9" grpId="1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r="74056" b="-1"/>
          <a:stretch/>
        </p:blipFill>
        <p:spPr>
          <a:xfrm>
            <a:off x="0" y="305830"/>
            <a:ext cx="3009900" cy="25125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8" t="21601" r="52764" b="4654"/>
          <a:stretch/>
        </p:blipFill>
        <p:spPr>
          <a:xfrm>
            <a:off x="4362450" y="761999"/>
            <a:ext cx="2162175" cy="196215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0" t="28102" r="29008" b="7664"/>
          <a:stretch/>
        </p:blipFill>
        <p:spPr>
          <a:xfrm>
            <a:off x="4495800" y="3403281"/>
            <a:ext cx="2095500" cy="167640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1" t="20885"/>
          <a:stretch/>
        </p:blipFill>
        <p:spPr>
          <a:xfrm>
            <a:off x="7924799" y="3188968"/>
            <a:ext cx="2993615" cy="21050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41727" y="5613113"/>
            <a:ext cx="746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r="74056" b="-1"/>
          <a:stretch/>
        </p:blipFill>
        <p:spPr>
          <a:xfrm>
            <a:off x="0" y="305830"/>
            <a:ext cx="3009900" cy="25125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8" t="21601" r="52764" b="4654"/>
          <a:stretch/>
        </p:blipFill>
        <p:spPr>
          <a:xfrm>
            <a:off x="4362450" y="761999"/>
            <a:ext cx="2162175" cy="196215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0" t="28102" r="29008" b="7664"/>
          <a:stretch/>
        </p:blipFill>
        <p:spPr>
          <a:xfrm>
            <a:off x="4495800" y="3403281"/>
            <a:ext cx="2095500" cy="167640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1" t="20885"/>
          <a:stretch/>
        </p:blipFill>
        <p:spPr>
          <a:xfrm>
            <a:off x="7924799" y="3188968"/>
            <a:ext cx="2993615" cy="2105025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2533945" y="1231610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2533945" y="1816385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6286647" y="3665576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6286646" y="4297529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10020447" y="3665576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10020446" y="4297529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6286646" y="1167616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6286645" y="1799569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9409" y="5126860"/>
            <a:ext cx="9362022" cy="52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4520" y="1011140"/>
            <a:ext cx="3076280" cy="1649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9409" y="5653825"/>
            <a:ext cx="9362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+ 80   =   80 + 20  =  100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351015" y="938746"/>
            <a:ext cx="651720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304" y="2239616"/>
            <a:ext cx="11860696" cy="182357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 3.a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li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7151" y="2187737"/>
            <a:ext cx="8626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của chúng ta hôm nay đến đây là kết thúc.</a:t>
            </a:r>
          </a:p>
          <a:p>
            <a:pPr algn="ctr"/>
            <a:endParaRPr lang="en-US" sz="28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cùng giữ gìn sức khỏe </a:t>
            </a:r>
          </a:p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đẩy lui đại dịch nhé!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4" y="-239199"/>
            <a:ext cx="12188952" cy="6856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8192" y="3188944"/>
            <a:ext cx="8744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64)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365154" y="1212615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8549" y="2271810"/>
            <a:ext cx="91837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100. 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" y="-99652"/>
            <a:ext cx="11454149" cy="341735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1842110" y="3735755"/>
            <a:ext cx="2302510" cy="21236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436345" y="414137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62150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144620" y="4142807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05609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700495" y="416767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115400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699475" y="416713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2875" y="6074857"/>
            <a:ext cx="94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42110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0545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6095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15400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1"/>
      <p:bldP spid="4" grpId="2"/>
      <p:bldP spid="5" grpId="1"/>
      <p:bldP spid="5" grpId="2"/>
      <p:bldP spid="6" grpId="1"/>
      <p:bldP spid="6" grpId="2"/>
      <p:bldP spid="7" grpId="1"/>
      <p:bldP spid="7" grpId="2"/>
      <p:bldP spid="8" grpId="1"/>
      <p:bldP spid="8" grpId="2"/>
      <p:bldP spid="9" grpId="1"/>
      <p:bldP spid="9" grpId="2"/>
      <p:bldP spid="10" grpId="1"/>
      <p:bldP spid="10" grpId="2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" y="-99652"/>
            <a:ext cx="11454149" cy="341735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1842110" y="3659469"/>
            <a:ext cx="2302510" cy="21236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436345" y="414137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62150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144620" y="4142807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05609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700495" y="416767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115400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699475" y="416713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42110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0545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6095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15400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3"/>
          <p:cNvSpPr txBox="1"/>
          <p:nvPr/>
        </p:nvSpPr>
        <p:spPr>
          <a:xfrm>
            <a:off x="2103121" y="524214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flipH="1">
            <a:off x="2142310" y="4881169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3"/>
          <p:cNvSpPr txBox="1"/>
          <p:nvPr/>
        </p:nvSpPr>
        <p:spPr>
          <a:xfrm>
            <a:off x="1833506" y="524214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"/>
          <p:cNvSpPr txBox="1"/>
          <p:nvPr/>
        </p:nvSpPr>
        <p:spPr>
          <a:xfrm>
            <a:off x="4931479" y="5327309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4863092" y="4966334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3"/>
          <p:cNvSpPr txBox="1"/>
          <p:nvPr/>
        </p:nvSpPr>
        <p:spPr>
          <a:xfrm>
            <a:off x="4661864" y="5327309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"/>
          <p:cNvSpPr txBox="1"/>
          <p:nvPr/>
        </p:nvSpPr>
        <p:spPr>
          <a:xfrm>
            <a:off x="7419195" y="526007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7216338" y="4899099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3"/>
          <p:cNvSpPr txBox="1"/>
          <p:nvPr/>
        </p:nvSpPr>
        <p:spPr>
          <a:xfrm>
            <a:off x="7149580" y="526007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"/>
          <p:cNvSpPr txBox="1"/>
          <p:nvPr/>
        </p:nvSpPr>
        <p:spPr>
          <a:xfrm>
            <a:off x="9449705" y="5246627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 flipH="1">
            <a:off x="9300636" y="4885652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"/>
          <p:cNvSpPr txBox="1"/>
          <p:nvPr/>
        </p:nvSpPr>
        <p:spPr>
          <a:xfrm>
            <a:off x="9180090" y="5246627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9" grpId="0" animBg="1"/>
      <p:bldP spid="22" grpId="0" animBg="1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60"/>
            <a:ext cx="11506281" cy="606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9256" y="6255945"/>
            <a:ext cx="1032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(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5" y="123730"/>
            <a:ext cx="11506281" cy="606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7551" y="5524500"/>
            <a:ext cx="3038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0730" y="5524500"/>
            <a:ext cx="819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7230" y="5524500"/>
            <a:ext cx="819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4205" y="5524500"/>
            <a:ext cx="819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flipH="1" flipV="1">
            <a:off x="2297704" y="53380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8649" y="5524501"/>
            <a:ext cx="559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306</Words>
  <Application>Microsoft Office PowerPoint</Application>
  <PresentationFormat>Widescreen</PresentationFormat>
  <Paragraphs>102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</cp:revision>
  <dcterms:created xsi:type="dcterms:W3CDTF">2021-11-13T01:58:00Z</dcterms:created>
  <dcterms:modified xsi:type="dcterms:W3CDTF">2021-11-15T08:23:34Z</dcterms:modified>
</cp:coreProperties>
</file>