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2"/>
  </p:notesMasterIdLst>
  <p:sldIdLst>
    <p:sldId id="269" r:id="rId6"/>
    <p:sldId id="275" r:id="rId7"/>
    <p:sldId id="271" r:id="rId8"/>
    <p:sldId id="258" r:id="rId9"/>
    <p:sldId id="272" r:id="rId10"/>
    <p:sldId id="276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77" r:id="rId19"/>
    <p:sldId id="274" r:id="rId20"/>
    <p:sldId id="270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47" autoAdjust="0"/>
  </p:normalViewPr>
  <p:slideViewPr>
    <p:cSldViewPr showGuides="1"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7409">
            <a:extLst>
              <a:ext uri="{FF2B5EF4-FFF2-40B4-BE49-F238E27FC236}">
                <a16:creationId xmlns:a16="http://schemas.microsoft.com/office/drawing/2014/main" id="{1B7F2CF3-D826-44C3-838A-A0D52C585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文本占位符 17410">
            <a:extLst>
              <a:ext uri="{FF2B5EF4-FFF2-40B4-BE49-F238E27FC236}">
                <a16:creationId xmlns:a16="http://schemas.microsoft.com/office/drawing/2014/main" id="{0158F31C-9484-438F-9BE0-463B76B0A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灯片编号占位符 1">
            <a:extLst>
              <a:ext uri="{FF2B5EF4-FFF2-40B4-BE49-F238E27FC236}">
                <a16:creationId xmlns:a16="http://schemas.microsoft.com/office/drawing/2014/main" id="{D1A07D03-D7DD-41B8-A609-965FD99D0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fld id="{B57936FE-954F-4B56-84E4-B77D08C3A83A}" type="slidenum">
              <a:rPr lang="en-US" altLang="zh-CN" sz="120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zh-CN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độ dài dưới dạng số thập phân?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2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Con hãy nhắc lại cách viết các số đo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vi-VN" dirty="0"/>
              <a:t> dưới dạng số thập phân?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11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Arial" charset="0"/>
                <a:cs typeface="Arial" charset="0"/>
              </a:rPr>
              <a:t>Khi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viết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các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đo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khối</a:t>
            </a:r>
            <a:r>
              <a:rPr lang="en-US" baseline="0" dirty="0">
                <a:latin typeface="Arial" charset="0"/>
                <a:cs typeface="Arial" charset="0"/>
              </a:rPr>
              <a:t> </a:t>
            </a:r>
            <a:r>
              <a:rPr lang="en-US" baseline="0" dirty="0" err="1">
                <a:latin typeface="Arial" charset="0"/>
                <a:cs typeface="Arial" charset="0"/>
              </a:rPr>
              <a:t>lượng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dưới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dạng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thập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phân</a:t>
            </a:r>
            <a:r>
              <a:rPr lang="en-US" dirty="0">
                <a:latin typeface="Arial" charset="0"/>
                <a:cs typeface="Arial" charset="0"/>
              </a:rPr>
              <a:t> con </a:t>
            </a:r>
            <a:r>
              <a:rPr lang="en-US" dirty="0" err="1">
                <a:latin typeface="Arial" charset="0"/>
                <a:cs typeface="Arial" charset="0"/>
              </a:rPr>
              <a:t>cần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lưu</a:t>
            </a:r>
            <a:r>
              <a:rPr lang="en-US" dirty="0">
                <a:latin typeface="Arial" charset="0"/>
                <a:cs typeface="Arial" charset="0"/>
              </a:rPr>
              <a:t> ý </a:t>
            </a:r>
            <a:r>
              <a:rPr lang="en-US" dirty="0" err="1">
                <a:latin typeface="Arial" charset="0"/>
                <a:cs typeface="Arial" charset="0"/>
              </a:rPr>
              <a:t>gì</a:t>
            </a:r>
            <a:r>
              <a:rPr lang="en-US" dirty="0">
                <a:latin typeface="Arial" charset="0"/>
                <a:cs typeface="Arial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43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7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</a:t>
            </a:r>
            <a:r>
              <a:rPr lang="en-US" dirty="0" err="1"/>
              <a:t>diện</a:t>
            </a:r>
            <a:r>
              <a:rPr lang="en-US" baseline="0" dirty="0"/>
              <a:t> </a:t>
            </a:r>
            <a:r>
              <a:rPr lang="en-US" baseline="0" dirty="0" err="1"/>
              <a:t>tích</a:t>
            </a:r>
            <a:r>
              <a:rPr lang="vi-VN" dirty="0"/>
              <a:t> dưới dạng số thập phân?</a:t>
            </a:r>
          </a:p>
          <a:p>
            <a:r>
              <a:rPr lang="en-US" dirty="0"/>
              <a:t>MR:</a:t>
            </a:r>
            <a:r>
              <a:rPr lang="en-US" baseline="0" dirty="0"/>
              <a:t> 5,15m2=…m2…dm2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4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bỏ</a:t>
            </a:r>
            <a:r>
              <a:rPr lang="en-US" baseline="0" dirty="0"/>
              <a:t>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8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</a:t>
            </a:r>
            <a:r>
              <a:rPr lang="en-US" baseline="0" dirty="0"/>
              <a:t> 000m2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36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F5465-E767-40BE-9F5A-28943BB9CA2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06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4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2458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58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Date Placeholder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4335D7-AA89-4014-A445-FCD80E20A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32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28B94-28A7-4A29-B95E-B67F3E9CC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18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1A33C-F5D3-451C-8735-3156C3387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9325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23B3A-9728-4DAD-AECD-AEAC31FD39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0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7FB15-4923-4D22-868F-0E8B596F7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739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A89E9-00CB-430E-9673-ACDAC0BE2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249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D29D9-5516-4D72-94B8-066CDCBB2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851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11885-518C-4BD9-A01B-6C2F30326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38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8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8B7F1-0F3A-4AED-ABE8-2826F77F96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418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3A4BD-B755-4E71-B6C8-710BF8E89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471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26A8D-64A7-412D-8CD0-32C757D452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295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45088 w 794"/>
                <a:gd name="T1" fmla="*/ 35325 h 414"/>
                <a:gd name="T2" fmla="*/ 129752 w 794"/>
                <a:gd name="T3" fmla="*/ 28447 h 414"/>
                <a:gd name="T4" fmla="*/ 101630 w 794"/>
                <a:gd name="T5" fmla="*/ 18797 h 414"/>
                <a:gd name="T6" fmla="*/ 12970 w 794"/>
                <a:gd name="T7" fmla="*/ 0 h 414"/>
                <a:gd name="T8" fmla="*/ 4183 w 794"/>
                <a:gd name="T9" fmla="*/ 1781 h 414"/>
                <a:gd name="T10" fmla="*/ 0 w 794"/>
                <a:gd name="T11" fmla="*/ 7429 h 414"/>
                <a:gd name="T12" fmla="*/ 5098 w 794"/>
                <a:gd name="T13" fmla="*/ 13874 h 414"/>
                <a:gd name="T14" fmla="*/ 104152 w 794"/>
                <a:gd name="T15" fmla="*/ 36600 h 414"/>
                <a:gd name="T16" fmla="*/ 125855 w 794"/>
                <a:gd name="T17" fmla="*/ 35145 h 414"/>
                <a:gd name="T18" fmla="*/ 143402 w 794"/>
                <a:gd name="T19" fmla="*/ 37027 h 414"/>
                <a:gd name="T20" fmla="*/ 145088 w 794"/>
                <a:gd name="T21" fmla="*/ 35325 h 414"/>
                <a:gd name="T22" fmla="*/ 145088 w 794"/>
                <a:gd name="T23" fmla="*/ 3532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777 w 1586"/>
                <a:gd name="T1" fmla="*/ 0 h 821"/>
                <a:gd name="T2" fmla="*/ 7546 w 1586"/>
                <a:gd name="T3" fmla="*/ 1441 h 821"/>
                <a:gd name="T4" fmla="*/ 8096 w 1586"/>
                <a:gd name="T5" fmla="*/ 1771 h 821"/>
                <a:gd name="T6" fmla="*/ 8993 w 1586"/>
                <a:gd name="T7" fmla="*/ 2198 h 821"/>
                <a:gd name="T8" fmla="*/ 8874 w 1586"/>
                <a:gd name="T9" fmla="*/ 2279 h 821"/>
                <a:gd name="T10" fmla="*/ 7653 w 1586"/>
                <a:gd name="T11" fmla="*/ 2184 h 821"/>
                <a:gd name="T12" fmla="*/ 6491 w 1586"/>
                <a:gd name="T13" fmla="*/ 2251 h 821"/>
                <a:gd name="T14" fmla="*/ 235 w 1586"/>
                <a:gd name="T15" fmla="*/ 829 h 821"/>
                <a:gd name="T16" fmla="*/ 0 w 1586"/>
                <a:gd name="T17" fmla="*/ 417 h 821"/>
                <a:gd name="T18" fmla="*/ 260 w 1586"/>
                <a:gd name="T19" fmla="*/ 88 h 821"/>
                <a:gd name="T20" fmla="*/ 777 w 1586"/>
                <a:gd name="T21" fmla="*/ 0 h 821"/>
                <a:gd name="T22" fmla="*/ 77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915 h 747"/>
                <a:gd name="T2" fmla="*/ 5294 w 1049"/>
                <a:gd name="T3" fmla="*/ 2105 h 747"/>
                <a:gd name="T4" fmla="*/ 5393 w 1049"/>
                <a:gd name="T5" fmla="*/ 1505 h 747"/>
                <a:gd name="T6" fmla="*/ 6024 w 1049"/>
                <a:gd name="T7" fmla="*/ 1190 h 747"/>
                <a:gd name="T8" fmla="*/ 448 w 1049"/>
                <a:gd name="T9" fmla="*/ 0 h 747"/>
                <a:gd name="T10" fmla="*/ 0 w 1049"/>
                <a:gd name="T11" fmla="*/ 357 h 747"/>
                <a:gd name="T12" fmla="*/ 0 w 1049"/>
                <a:gd name="T13" fmla="*/ 915 h 747"/>
                <a:gd name="T14" fmla="*/ 0 w 1049"/>
                <a:gd name="T15" fmla="*/ 9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619 w 150"/>
                  <a:gd name="T1" fmla="*/ 0 h 173"/>
                  <a:gd name="T2" fmla="*/ 228 w 150"/>
                  <a:gd name="T3" fmla="*/ 192 h 173"/>
                  <a:gd name="T4" fmla="*/ 0 w 150"/>
                  <a:gd name="T5" fmla="*/ 502 h 173"/>
                  <a:gd name="T6" fmla="*/ 451 w 150"/>
                  <a:gd name="T7" fmla="*/ 464 h 173"/>
                  <a:gd name="T8" fmla="*/ 581 w 150"/>
                  <a:gd name="T9" fmla="*/ 245 h 173"/>
                  <a:gd name="T10" fmla="*/ 847 w 150"/>
                  <a:gd name="T11" fmla="*/ 78 h 173"/>
                  <a:gd name="T12" fmla="*/ 619 w 150"/>
                  <a:gd name="T13" fmla="*/ 0 h 173"/>
                  <a:gd name="T14" fmla="*/ 6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890 w 1684"/>
                  <a:gd name="T1" fmla="*/ 0 h 880"/>
                  <a:gd name="T2" fmla="*/ 360 w 1684"/>
                  <a:gd name="T3" fmla="*/ 146 h 880"/>
                  <a:gd name="T4" fmla="*/ 0 w 1684"/>
                  <a:gd name="T5" fmla="*/ 582 h 880"/>
                  <a:gd name="T6" fmla="*/ 384 w 1684"/>
                  <a:gd name="T7" fmla="*/ 1004 h 880"/>
                  <a:gd name="T8" fmla="*/ 6749 w 1684"/>
                  <a:gd name="T9" fmla="*/ 2425 h 880"/>
                  <a:gd name="T10" fmla="*/ 8120 w 1684"/>
                  <a:gd name="T11" fmla="*/ 2336 h 880"/>
                  <a:gd name="T12" fmla="*/ 9231 w 1684"/>
                  <a:gd name="T13" fmla="*/ 2462 h 880"/>
                  <a:gd name="T14" fmla="*/ 9616 w 1684"/>
                  <a:gd name="T15" fmla="*/ 2262 h 880"/>
                  <a:gd name="T16" fmla="*/ 8576 w 1684"/>
                  <a:gd name="T17" fmla="*/ 1857 h 880"/>
                  <a:gd name="T18" fmla="*/ 8153 w 1684"/>
                  <a:gd name="T19" fmla="*/ 1434 h 880"/>
                  <a:gd name="T20" fmla="*/ 7820 w 1684"/>
                  <a:gd name="T21" fmla="*/ 1474 h 880"/>
                  <a:gd name="T22" fmla="*/ 8216 w 1684"/>
                  <a:gd name="T23" fmla="*/ 1857 h 880"/>
                  <a:gd name="T24" fmla="*/ 9011 w 1684"/>
                  <a:gd name="T25" fmla="*/ 2265 h 880"/>
                  <a:gd name="T26" fmla="*/ 8070 w 1684"/>
                  <a:gd name="T27" fmla="*/ 2201 h 880"/>
                  <a:gd name="T28" fmla="*/ 6960 w 1684"/>
                  <a:gd name="T29" fmla="*/ 2275 h 880"/>
                  <a:gd name="T30" fmla="*/ 7165 w 1684"/>
                  <a:gd name="T31" fmla="*/ 1817 h 880"/>
                  <a:gd name="T32" fmla="*/ 7641 w 1684"/>
                  <a:gd name="T33" fmla="*/ 1505 h 880"/>
                  <a:gd name="T34" fmla="*/ 7084 w 1684"/>
                  <a:gd name="T35" fmla="*/ 1544 h 880"/>
                  <a:gd name="T36" fmla="*/ 6652 w 1684"/>
                  <a:gd name="T37" fmla="*/ 1841 h 880"/>
                  <a:gd name="T38" fmla="*/ 6505 w 1684"/>
                  <a:gd name="T39" fmla="*/ 2214 h 880"/>
                  <a:gd name="T40" fmla="*/ 612 w 1684"/>
                  <a:gd name="T41" fmla="*/ 867 h 880"/>
                  <a:gd name="T42" fmla="*/ 456 w 1684"/>
                  <a:gd name="T43" fmla="*/ 601 h 880"/>
                  <a:gd name="T44" fmla="*/ 588 w 1684"/>
                  <a:gd name="T45" fmla="*/ 267 h 880"/>
                  <a:gd name="T46" fmla="*/ 1237 w 1684"/>
                  <a:gd name="T47" fmla="*/ 0 h 880"/>
                  <a:gd name="T48" fmla="*/ 890 w 1684"/>
                  <a:gd name="T49" fmla="*/ 0 h 880"/>
                  <a:gd name="T50" fmla="*/ 89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572 w 1190"/>
                  <a:gd name="T1" fmla="*/ 0 h 500"/>
                  <a:gd name="T2" fmla="*/ 6795 w 1190"/>
                  <a:gd name="T3" fmla="*/ 1368 h 500"/>
                  <a:gd name="T4" fmla="*/ 6140 w 1190"/>
                  <a:gd name="T5" fmla="*/ 1396 h 500"/>
                  <a:gd name="T6" fmla="*/ 0 w 1190"/>
                  <a:gd name="T7" fmla="*/ 75 h 500"/>
                  <a:gd name="T8" fmla="*/ 572 w 1190"/>
                  <a:gd name="T9" fmla="*/ 0 h 500"/>
                  <a:gd name="T10" fmla="*/ 57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668 w 160"/>
                  <a:gd name="T1" fmla="*/ 0 h 335"/>
                  <a:gd name="T2" fmla="*/ 109 w 160"/>
                  <a:gd name="T3" fmla="*/ 293 h 335"/>
                  <a:gd name="T4" fmla="*/ 0 w 160"/>
                  <a:gd name="T5" fmla="*/ 630 h 335"/>
                  <a:gd name="T6" fmla="*/ 192 w 160"/>
                  <a:gd name="T7" fmla="*/ 862 h 335"/>
                  <a:gd name="T8" fmla="*/ 539 w 160"/>
                  <a:gd name="T9" fmla="*/ 919 h 335"/>
                  <a:gd name="T10" fmla="*/ 437 w 160"/>
                  <a:gd name="T11" fmla="*/ 421 h 335"/>
                  <a:gd name="T12" fmla="*/ 919 w 160"/>
                  <a:gd name="T13" fmla="*/ 48 h 335"/>
                  <a:gd name="T14" fmla="*/ 668 w 160"/>
                  <a:gd name="T15" fmla="*/ 0 h 335"/>
                  <a:gd name="T16" fmla="*/ 66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81 w 489"/>
                  <a:gd name="T1" fmla="*/ 97 h 296"/>
                  <a:gd name="T2" fmla="*/ 900 w 489"/>
                  <a:gd name="T3" fmla="*/ 186 h 296"/>
                  <a:gd name="T4" fmla="*/ 1826 w 489"/>
                  <a:gd name="T5" fmla="*/ 386 h 296"/>
                  <a:gd name="T6" fmla="*/ 2480 w 489"/>
                  <a:gd name="T7" fmla="*/ 685 h 296"/>
                  <a:gd name="T8" fmla="*/ 1837 w 489"/>
                  <a:gd name="T9" fmla="*/ 647 h 296"/>
                  <a:gd name="T10" fmla="*/ 781 w 489"/>
                  <a:gd name="T11" fmla="*/ 411 h 296"/>
                  <a:gd name="T12" fmla="*/ 281 w 489"/>
                  <a:gd name="T13" fmla="*/ 225 h 296"/>
                  <a:gd name="T14" fmla="*/ 601 w 489"/>
                  <a:gd name="T15" fmla="*/ 459 h 296"/>
                  <a:gd name="T16" fmla="*/ 1532 w 489"/>
                  <a:gd name="T17" fmla="*/ 759 h 296"/>
                  <a:gd name="T18" fmla="*/ 2624 w 489"/>
                  <a:gd name="T19" fmla="*/ 834 h 296"/>
                  <a:gd name="T20" fmla="*/ 2754 w 489"/>
                  <a:gd name="T21" fmla="*/ 630 h 296"/>
                  <a:gd name="T22" fmla="*/ 2220 w 489"/>
                  <a:gd name="T23" fmla="*/ 338 h 296"/>
                  <a:gd name="T24" fmla="*/ 957 w 489"/>
                  <a:gd name="T25" fmla="*/ 48 h 296"/>
                  <a:gd name="T26" fmla="*/ 0 w 489"/>
                  <a:gd name="T27" fmla="*/ 0 h 296"/>
                  <a:gd name="T28" fmla="*/ 81 w 489"/>
                  <a:gd name="T29" fmla="*/ 97 h 296"/>
                  <a:gd name="T30" fmla="*/ 81 w 489"/>
                  <a:gd name="T31" fmla="*/ 9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248 w 794"/>
                <a:gd name="T1" fmla="*/ 70 h 414"/>
                <a:gd name="T2" fmla="*/ 222 w 794"/>
                <a:gd name="T3" fmla="*/ 57 h 414"/>
                <a:gd name="T4" fmla="*/ 173 w 794"/>
                <a:gd name="T5" fmla="*/ 37 h 414"/>
                <a:gd name="T6" fmla="*/ 22 w 794"/>
                <a:gd name="T7" fmla="*/ 0 h 414"/>
                <a:gd name="T8" fmla="*/ 7 w 794"/>
                <a:gd name="T9" fmla="*/ 4 h 414"/>
                <a:gd name="T10" fmla="*/ 0 w 794"/>
                <a:gd name="T11" fmla="*/ 15 h 414"/>
                <a:gd name="T12" fmla="*/ 8 w 794"/>
                <a:gd name="T13" fmla="*/ 28 h 414"/>
                <a:gd name="T14" fmla="*/ 178 w 794"/>
                <a:gd name="T15" fmla="*/ 73 h 414"/>
                <a:gd name="T16" fmla="*/ 215 w 794"/>
                <a:gd name="T17" fmla="*/ 69 h 414"/>
                <a:gd name="T18" fmla="*/ 246 w 794"/>
                <a:gd name="T19" fmla="*/ 74 h 414"/>
                <a:gd name="T20" fmla="*/ 248 w 794"/>
                <a:gd name="T21" fmla="*/ 70 h 414"/>
                <a:gd name="T22" fmla="*/ 248 w 794"/>
                <a:gd name="T23" fmla="*/ 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 w 1586"/>
                <a:gd name="T1" fmla="*/ 0 h 821"/>
                <a:gd name="T2" fmla="*/ 13 w 1586"/>
                <a:gd name="T3" fmla="*/ 3 h 821"/>
                <a:gd name="T4" fmla="*/ 14 w 1586"/>
                <a:gd name="T5" fmla="*/ 4 h 821"/>
                <a:gd name="T6" fmla="*/ 15 w 1586"/>
                <a:gd name="T7" fmla="*/ 4 h 821"/>
                <a:gd name="T8" fmla="*/ 15 w 1586"/>
                <a:gd name="T9" fmla="*/ 5 h 821"/>
                <a:gd name="T10" fmla="*/ 13 w 1586"/>
                <a:gd name="T11" fmla="*/ 4 h 821"/>
                <a:gd name="T12" fmla="*/ 11 w 1586"/>
                <a:gd name="T13" fmla="*/ 5 h 821"/>
                <a:gd name="T14" fmla="*/ 0 w 1586"/>
                <a:gd name="T15" fmla="*/ 2 h 821"/>
                <a:gd name="T16" fmla="*/ 0 w 1586"/>
                <a:gd name="T17" fmla="*/ 1 h 821"/>
                <a:gd name="T18" fmla="*/ 0 w 1586"/>
                <a:gd name="T19" fmla="*/ 0 h 821"/>
                <a:gd name="T20" fmla="*/ 1 w 1586"/>
                <a:gd name="T21" fmla="*/ 0 h 821"/>
                <a:gd name="T22" fmla="*/ 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2 h 747"/>
                <a:gd name="T2" fmla="*/ 9 w 1049"/>
                <a:gd name="T3" fmla="*/ 4 h 747"/>
                <a:gd name="T4" fmla="*/ 9 w 1049"/>
                <a:gd name="T5" fmla="*/ 3 h 747"/>
                <a:gd name="T6" fmla="*/ 10 w 1049"/>
                <a:gd name="T7" fmla="*/ 2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2 h 747"/>
                <a:gd name="T14" fmla="*/ 0 w 1049"/>
                <a:gd name="T15" fmla="*/ 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 w 150"/>
                  <a:gd name="T1" fmla="*/ 0 h 173"/>
                  <a:gd name="T2" fmla="*/ 0 w 150"/>
                  <a:gd name="T3" fmla="*/ 0 h 173"/>
                  <a:gd name="T4" fmla="*/ 0 w 150"/>
                  <a:gd name="T5" fmla="*/ 1 h 173"/>
                  <a:gd name="T6" fmla="*/ 1 w 150"/>
                  <a:gd name="T7" fmla="*/ 1 h 173"/>
                  <a:gd name="T8" fmla="*/ 1 w 150"/>
                  <a:gd name="T9" fmla="*/ 0 h 173"/>
                  <a:gd name="T10" fmla="*/ 2 w 150"/>
                  <a:gd name="T11" fmla="*/ 0 h 173"/>
                  <a:gd name="T12" fmla="*/ 1 w 150"/>
                  <a:gd name="T13" fmla="*/ 0 h 173"/>
                  <a:gd name="T14" fmla="*/ 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 w 1684"/>
                  <a:gd name="T1" fmla="*/ 0 h 880"/>
                  <a:gd name="T2" fmla="*/ 1 w 1684"/>
                  <a:gd name="T3" fmla="*/ 0 h 880"/>
                  <a:gd name="T4" fmla="*/ 0 w 1684"/>
                  <a:gd name="T5" fmla="*/ 1 h 880"/>
                  <a:gd name="T6" fmla="*/ 1 w 1684"/>
                  <a:gd name="T7" fmla="*/ 2 h 880"/>
                  <a:gd name="T8" fmla="*/ 11 w 1684"/>
                  <a:gd name="T9" fmla="*/ 5 h 880"/>
                  <a:gd name="T10" fmla="*/ 14 w 1684"/>
                  <a:gd name="T11" fmla="*/ 5 h 880"/>
                  <a:gd name="T12" fmla="*/ 16 w 1684"/>
                  <a:gd name="T13" fmla="*/ 5 h 880"/>
                  <a:gd name="T14" fmla="*/ 17 w 1684"/>
                  <a:gd name="T15" fmla="*/ 5 h 880"/>
                  <a:gd name="T16" fmla="*/ 15 w 1684"/>
                  <a:gd name="T17" fmla="*/ 4 h 880"/>
                  <a:gd name="T18" fmla="*/ 14 w 1684"/>
                  <a:gd name="T19" fmla="*/ 3 h 880"/>
                  <a:gd name="T20" fmla="*/ 13 w 1684"/>
                  <a:gd name="T21" fmla="*/ 3 h 880"/>
                  <a:gd name="T22" fmla="*/ 14 w 1684"/>
                  <a:gd name="T23" fmla="*/ 4 h 880"/>
                  <a:gd name="T24" fmla="*/ 15 w 1684"/>
                  <a:gd name="T25" fmla="*/ 5 h 880"/>
                  <a:gd name="T26" fmla="*/ 14 w 1684"/>
                  <a:gd name="T27" fmla="*/ 4 h 880"/>
                  <a:gd name="T28" fmla="*/ 12 w 1684"/>
                  <a:gd name="T29" fmla="*/ 5 h 880"/>
                  <a:gd name="T30" fmla="*/ 12 w 1684"/>
                  <a:gd name="T31" fmla="*/ 4 h 880"/>
                  <a:gd name="T32" fmla="*/ 13 w 1684"/>
                  <a:gd name="T33" fmla="*/ 3 h 880"/>
                  <a:gd name="T34" fmla="*/ 12 w 1684"/>
                  <a:gd name="T35" fmla="*/ 3 h 880"/>
                  <a:gd name="T36" fmla="*/ 11 w 1684"/>
                  <a:gd name="T37" fmla="*/ 4 h 880"/>
                  <a:gd name="T38" fmla="*/ 11 w 1684"/>
                  <a:gd name="T39" fmla="*/ 4 h 880"/>
                  <a:gd name="T40" fmla="*/ 1 w 1684"/>
                  <a:gd name="T41" fmla="*/ 2 h 880"/>
                  <a:gd name="T42" fmla="*/ 1 w 1684"/>
                  <a:gd name="T43" fmla="*/ 1 h 880"/>
                  <a:gd name="T44" fmla="*/ 1 w 1684"/>
                  <a:gd name="T45" fmla="*/ 0 h 880"/>
                  <a:gd name="T46" fmla="*/ 2 w 1684"/>
                  <a:gd name="T47" fmla="*/ 0 h 880"/>
                  <a:gd name="T48" fmla="*/ 2 w 1684"/>
                  <a:gd name="T49" fmla="*/ 0 h 880"/>
                  <a:gd name="T50" fmla="*/ 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 w 1190"/>
                  <a:gd name="T1" fmla="*/ 0 h 500"/>
                  <a:gd name="T2" fmla="*/ 12 w 1190"/>
                  <a:gd name="T3" fmla="*/ 2 h 500"/>
                  <a:gd name="T4" fmla="*/ 11 w 1190"/>
                  <a:gd name="T5" fmla="*/ 3 h 500"/>
                  <a:gd name="T6" fmla="*/ 0 w 1190"/>
                  <a:gd name="T7" fmla="*/ 0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 w 160"/>
                  <a:gd name="T1" fmla="*/ 0 h 335"/>
                  <a:gd name="T2" fmla="*/ 0 w 160"/>
                  <a:gd name="T3" fmla="*/ 1 h 335"/>
                  <a:gd name="T4" fmla="*/ 0 w 160"/>
                  <a:gd name="T5" fmla="*/ 1 h 335"/>
                  <a:gd name="T6" fmla="*/ 0 w 160"/>
                  <a:gd name="T7" fmla="*/ 2 h 335"/>
                  <a:gd name="T8" fmla="*/ 1 w 160"/>
                  <a:gd name="T9" fmla="*/ 2 h 335"/>
                  <a:gd name="T10" fmla="*/ 1 w 160"/>
                  <a:gd name="T11" fmla="*/ 1 h 335"/>
                  <a:gd name="T12" fmla="*/ 2 w 160"/>
                  <a:gd name="T13" fmla="*/ 0 h 335"/>
                  <a:gd name="T14" fmla="*/ 1 w 160"/>
                  <a:gd name="T15" fmla="*/ 0 h 335"/>
                  <a:gd name="T16" fmla="*/ 1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2 w 489"/>
                  <a:gd name="T3" fmla="*/ 0 h 296"/>
                  <a:gd name="T4" fmla="*/ 3 w 489"/>
                  <a:gd name="T5" fmla="*/ 1 h 296"/>
                  <a:gd name="T6" fmla="*/ 4 w 489"/>
                  <a:gd name="T7" fmla="*/ 1 h 296"/>
                  <a:gd name="T8" fmla="*/ 3 w 489"/>
                  <a:gd name="T9" fmla="*/ 1 h 296"/>
                  <a:gd name="T10" fmla="*/ 2 w 489"/>
                  <a:gd name="T11" fmla="*/ 1 h 296"/>
                  <a:gd name="T12" fmla="*/ 0 w 489"/>
                  <a:gd name="T13" fmla="*/ 0 h 296"/>
                  <a:gd name="T14" fmla="*/ 1 w 489"/>
                  <a:gd name="T15" fmla="*/ 1 h 296"/>
                  <a:gd name="T16" fmla="*/ 3 w 489"/>
                  <a:gd name="T17" fmla="*/ 1 h 296"/>
                  <a:gd name="T18" fmla="*/ 4 w 489"/>
                  <a:gd name="T19" fmla="*/ 2 h 296"/>
                  <a:gd name="T20" fmla="*/ 5 w 489"/>
                  <a:gd name="T21" fmla="*/ 1 h 296"/>
                  <a:gd name="T22" fmla="*/ 4 w 489"/>
                  <a:gd name="T23" fmla="*/ 1 h 296"/>
                  <a:gd name="T24" fmla="*/ 2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87906-90BB-407E-82DC-E752EA20B5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2296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CA182-03CB-4DC7-A770-C4FA1AD05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782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A145D-A6CC-4F60-A767-17B5E2C089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25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C0899-DBB1-4D87-8EE0-E638E90B3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580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4E19-10EA-4A7F-A3B4-7BA156687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9539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D104-3443-4D4F-96A5-B79C0B288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84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6605-6835-4EE3-9E44-CF833CC1C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5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63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EEAD-B261-4042-8B8A-E72F61E8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8005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C630-624D-4ECC-A2BD-07C8E60B4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302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7E609-CBDF-491C-8555-C307D9D3C1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3596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600C8-FCBC-4A91-9881-B8F48F05D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3661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D424B-BE6A-4476-BD49-8AC6B43AC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3329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0"/>
              <a:ext cx="816" cy="3975"/>
              <a:chOff x="4944" y="0"/>
              <a:chExt cx="816" cy="3975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0"/>
                <a:ext cx="480" cy="1431"/>
                <a:chOff x="5280" y="0"/>
                <a:chExt cx="480" cy="1431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6" y="-1"/>
                  <a:ext cx="174" cy="176"/>
                  <a:chOff x="166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67" y="323"/>
                    <a:ext cx="1690" cy="2560"/>
                    <a:chOff x="166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7" y="381"/>
                      <a:ext cx="864" cy="2065"/>
                    </a:xfrm>
                    <a:custGeom>
                      <a:avLst/>
                      <a:gdLst>
                        <a:gd name="T0" fmla="*/ 781 w 865"/>
                        <a:gd name="T1" fmla="*/ 522 h 2071"/>
                        <a:gd name="T2" fmla="*/ 793 w 865"/>
                        <a:gd name="T3" fmla="*/ 346 h 2071"/>
                        <a:gd name="T4" fmla="*/ 859 w 865"/>
                        <a:gd name="T5" fmla="*/ 202 h 2071"/>
                        <a:gd name="T6" fmla="*/ 805 w 865"/>
                        <a:gd name="T7" fmla="*/ 214 h 2071"/>
                        <a:gd name="T8" fmla="*/ 745 w 865"/>
                        <a:gd name="T9" fmla="*/ 214 h 2071"/>
                        <a:gd name="T10" fmla="*/ 679 w 865"/>
                        <a:gd name="T11" fmla="*/ 116 h 2071"/>
                        <a:gd name="T12" fmla="*/ 607 w 865"/>
                        <a:gd name="T13" fmla="*/ 32 h 2071"/>
                        <a:gd name="T14" fmla="*/ 505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3 w 865"/>
                        <a:gd name="T47" fmla="*/ 1970 h 2071"/>
                        <a:gd name="T48" fmla="*/ 493 w 865"/>
                        <a:gd name="T49" fmla="*/ 2042 h 2071"/>
                        <a:gd name="T50" fmla="*/ 493 w 865"/>
                        <a:gd name="T51" fmla="*/ 1940 h 2071"/>
                        <a:gd name="T52" fmla="*/ 553 w 865"/>
                        <a:gd name="T53" fmla="*/ 1758 h 2071"/>
                        <a:gd name="T54" fmla="*/ 613 w 865"/>
                        <a:gd name="T55" fmla="*/ 1638 h 2071"/>
                        <a:gd name="T56" fmla="*/ 577 w 865"/>
                        <a:gd name="T57" fmla="*/ 1680 h 2071"/>
                        <a:gd name="T58" fmla="*/ 511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5 w 865"/>
                        <a:gd name="T77" fmla="*/ 1064 h 2071"/>
                        <a:gd name="T78" fmla="*/ 607 w 865"/>
                        <a:gd name="T79" fmla="*/ 1112 h 2071"/>
                        <a:gd name="T80" fmla="*/ 661 w 865"/>
                        <a:gd name="T81" fmla="*/ 1088 h 2071"/>
                        <a:gd name="T82" fmla="*/ 655 w 865"/>
                        <a:gd name="T83" fmla="*/ 1034 h 2071"/>
                        <a:gd name="T84" fmla="*/ 607 w 865"/>
                        <a:gd name="T85" fmla="*/ 992 h 2071"/>
                        <a:gd name="T86" fmla="*/ 493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1 w 865"/>
                        <a:gd name="T97" fmla="*/ 110 h 2071"/>
                        <a:gd name="T98" fmla="*/ 613 w 865"/>
                        <a:gd name="T99" fmla="*/ 164 h 2071"/>
                        <a:gd name="T100" fmla="*/ 703 w 865"/>
                        <a:gd name="T101" fmla="*/ 286 h 2071"/>
                        <a:gd name="T102" fmla="*/ 733 w 865"/>
                        <a:gd name="T103" fmla="*/ 424 h 2071"/>
                        <a:gd name="T104" fmla="*/ 769 w 865"/>
                        <a:gd name="T105" fmla="*/ 594 h 2071"/>
                        <a:gd name="T106" fmla="*/ 805 w 865"/>
                        <a:gd name="T107" fmla="*/ 576 h 2071"/>
                        <a:gd name="T108" fmla="*/ 781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5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9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1372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372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6E91F-4387-41E0-8A06-A4D6CB80F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4820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50D61-5633-4D4E-97BF-EEB5DB9231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4121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20210-C9D9-4D7B-AF95-AD59FCB014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123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BA1A3-E207-4930-8E22-3A1BD00A3D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04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68A74-D642-481C-9553-CC437B26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9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445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4143B-F4CC-4454-A5B9-8619CDEFE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2784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2950A-25C3-456F-8542-BE1DAD83C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8522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0E545-56C1-44AA-BEAA-FEE2C19A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6848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C3AD9-CC89-4642-9CC3-555185D49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6103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0E3F-22BE-4D2E-B375-96B6876B3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864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D8E6-E732-4B4D-907C-3B37689725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7472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5425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509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99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92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39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617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22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360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369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316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303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84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1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2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1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1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/>
              <a:pPr/>
              <a:t>27-Oct-21</a:t>
            </a:fld>
            <a:endParaRPr lang="en-US"/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716B91D-5242-499C-AB25-98BAAD90E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itchFamily="66" charset="0"/>
              </a:defRPr>
            </a:lvl1pPr>
          </a:lstStyle>
          <a:p>
            <a:pPr>
              <a:defRPr/>
            </a:pPr>
            <a:fld id="{BCEA9155-03DC-4FB1-852E-DBF3994D5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50 w 2177"/>
                <a:gd name="T1" fmla="*/ 40 h 1298"/>
                <a:gd name="T2" fmla="*/ 45 w 2177"/>
                <a:gd name="T3" fmla="*/ 35 h 1298"/>
                <a:gd name="T4" fmla="*/ 42 w 2177"/>
                <a:gd name="T5" fmla="*/ 15 h 1298"/>
                <a:gd name="T6" fmla="*/ 67 w 2177"/>
                <a:gd name="T7" fmla="*/ 11 h 1298"/>
                <a:gd name="T8" fmla="*/ 69 w 2177"/>
                <a:gd name="T9" fmla="*/ 7 h 1298"/>
                <a:gd name="T10" fmla="*/ 66 w 2177"/>
                <a:gd name="T11" fmla="*/ 4 h 1298"/>
                <a:gd name="T12" fmla="*/ 40 w 2177"/>
                <a:gd name="T13" fmla="*/ 7 h 1298"/>
                <a:gd name="T14" fmla="*/ 39 w 2177"/>
                <a:gd name="T15" fmla="*/ 1 h 1298"/>
                <a:gd name="T16" fmla="*/ 34 w 2177"/>
                <a:gd name="T17" fmla="*/ 0 h 1298"/>
                <a:gd name="T18" fmla="*/ 30 w 2177"/>
                <a:gd name="T19" fmla="*/ 1 h 1298"/>
                <a:gd name="T20" fmla="*/ 28 w 2177"/>
                <a:gd name="T21" fmla="*/ 4 h 1298"/>
                <a:gd name="T22" fmla="*/ 30 w 2177"/>
                <a:gd name="T23" fmla="*/ 9 h 1298"/>
                <a:gd name="T24" fmla="*/ 21 w 2177"/>
                <a:gd name="T25" fmla="*/ 14 h 1298"/>
                <a:gd name="T26" fmla="*/ 31 w 2177"/>
                <a:gd name="T27" fmla="*/ 15 h 1298"/>
                <a:gd name="T28" fmla="*/ 35 w 2177"/>
                <a:gd name="T29" fmla="*/ 28 h 1298"/>
                <a:gd name="T30" fmla="*/ 5 w 2177"/>
                <a:gd name="T31" fmla="*/ 15 h 1298"/>
                <a:gd name="T32" fmla="*/ 2 w 2177"/>
                <a:gd name="T33" fmla="*/ 16 h 1298"/>
                <a:gd name="T34" fmla="*/ 0 w 2177"/>
                <a:gd name="T35" fmla="*/ 20 h 1298"/>
                <a:gd name="T36" fmla="*/ 2 w 2177"/>
                <a:gd name="T37" fmla="*/ 25 h 1298"/>
                <a:gd name="T38" fmla="*/ 36 w 2177"/>
                <a:gd name="T39" fmla="*/ 41 h 1298"/>
                <a:gd name="T40" fmla="*/ 44 w 2177"/>
                <a:gd name="T41" fmla="*/ 40 h 1298"/>
                <a:gd name="T42" fmla="*/ 50 w 2177"/>
                <a:gd name="T43" fmla="*/ 41 h 1298"/>
                <a:gd name="T44" fmla="*/ 50 w 2177"/>
                <a:gd name="T45" fmla="*/ 40 h 1298"/>
                <a:gd name="T46" fmla="*/ 50 w 2177"/>
                <a:gd name="T47" fmla="*/ 4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3 w 143"/>
                <a:gd name="T3" fmla="*/ 0 h 258"/>
                <a:gd name="T4" fmla="*/ 4 w 143"/>
                <a:gd name="T5" fmla="*/ 8 h 258"/>
                <a:gd name="T6" fmla="*/ 0 w 143"/>
                <a:gd name="T7" fmla="*/ 9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4 w 1586"/>
                <a:gd name="T1" fmla="*/ 0 h 821"/>
                <a:gd name="T2" fmla="*/ 41 w 1586"/>
                <a:gd name="T3" fmla="*/ 16 h 821"/>
                <a:gd name="T4" fmla="*/ 44 w 1586"/>
                <a:gd name="T5" fmla="*/ 19 h 821"/>
                <a:gd name="T6" fmla="*/ 49 w 1586"/>
                <a:gd name="T7" fmla="*/ 24 h 821"/>
                <a:gd name="T8" fmla="*/ 48 w 1586"/>
                <a:gd name="T9" fmla="*/ 25 h 821"/>
                <a:gd name="T10" fmla="*/ 42 w 1586"/>
                <a:gd name="T11" fmla="*/ 24 h 821"/>
                <a:gd name="T12" fmla="*/ 35 w 1586"/>
                <a:gd name="T13" fmla="*/ 25 h 821"/>
                <a:gd name="T14" fmla="*/ 1 w 1586"/>
                <a:gd name="T15" fmla="*/ 9 h 821"/>
                <a:gd name="T16" fmla="*/ 0 w 1586"/>
                <a:gd name="T17" fmla="*/ 4 h 821"/>
                <a:gd name="T18" fmla="*/ 1 w 1586"/>
                <a:gd name="T19" fmla="*/ 1 h 821"/>
                <a:gd name="T20" fmla="*/ 4 w 1586"/>
                <a:gd name="T21" fmla="*/ 0 h 821"/>
                <a:gd name="T22" fmla="*/ 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1 h 747"/>
                <a:gd name="T2" fmla="*/ 29 w 1049"/>
                <a:gd name="T3" fmla="*/ 24 h 747"/>
                <a:gd name="T4" fmla="*/ 30 w 1049"/>
                <a:gd name="T5" fmla="*/ 17 h 747"/>
                <a:gd name="T6" fmla="*/ 33 w 1049"/>
                <a:gd name="T7" fmla="*/ 14 h 747"/>
                <a:gd name="T8" fmla="*/ 3 w 1049"/>
                <a:gd name="T9" fmla="*/ 0 h 747"/>
                <a:gd name="T10" fmla="*/ 0 w 1049"/>
                <a:gd name="T11" fmla="*/ 4 h 747"/>
                <a:gd name="T12" fmla="*/ 0 w 1049"/>
                <a:gd name="T13" fmla="*/ 11 h 747"/>
                <a:gd name="T14" fmla="*/ 0 w 1049"/>
                <a:gd name="T15" fmla="*/ 1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4 w 272"/>
                <a:gd name="T3" fmla="*/ 0 h 241"/>
                <a:gd name="T4" fmla="*/ 7 w 272"/>
                <a:gd name="T5" fmla="*/ 2 h 241"/>
                <a:gd name="T6" fmla="*/ 8 w 272"/>
                <a:gd name="T7" fmla="*/ 5 h 241"/>
                <a:gd name="T8" fmla="*/ 5 w 272"/>
                <a:gd name="T9" fmla="*/ 5 h 241"/>
                <a:gd name="T10" fmla="*/ 1 w 272"/>
                <a:gd name="T11" fmla="*/ 8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5 w 152"/>
                <a:gd name="T1" fmla="*/ 1 h 224"/>
                <a:gd name="T2" fmla="*/ 5 w 152"/>
                <a:gd name="T3" fmla="*/ 7 h 224"/>
                <a:gd name="T4" fmla="*/ 0 w 152"/>
                <a:gd name="T5" fmla="*/ 1 h 224"/>
                <a:gd name="T6" fmla="*/ 3 w 152"/>
                <a:gd name="T7" fmla="*/ 0 h 224"/>
                <a:gd name="T8" fmla="*/ 5 w 152"/>
                <a:gd name="T9" fmla="*/ 1 h 224"/>
                <a:gd name="T10" fmla="*/ 5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3 h 764"/>
                <a:gd name="T2" fmla="*/ 3 w 386"/>
                <a:gd name="T3" fmla="*/ 0 h 764"/>
                <a:gd name="T4" fmla="*/ 8 w 386"/>
                <a:gd name="T5" fmla="*/ 1 h 764"/>
                <a:gd name="T6" fmla="*/ 13 w 386"/>
                <a:gd name="T7" fmla="*/ 24 h 764"/>
                <a:gd name="T8" fmla="*/ 9 w 386"/>
                <a:gd name="T9" fmla="*/ 23 h 764"/>
                <a:gd name="T10" fmla="*/ 5 w 386"/>
                <a:gd name="T11" fmla="*/ 22 h 764"/>
                <a:gd name="T12" fmla="*/ 0 w 386"/>
                <a:gd name="T13" fmla="*/ 3 h 764"/>
                <a:gd name="T14" fmla="*/ 0 w 386"/>
                <a:gd name="T15" fmla="*/ 3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22 w 728"/>
                <a:gd name="T1" fmla="*/ 0 h 348"/>
                <a:gd name="T2" fmla="*/ 0 w 728"/>
                <a:gd name="T3" fmla="*/ 4 h 348"/>
                <a:gd name="T4" fmla="*/ 1 w 728"/>
                <a:gd name="T5" fmla="*/ 11 h 348"/>
                <a:gd name="T6" fmla="*/ 23 w 728"/>
                <a:gd name="T7" fmla="*/ 8 h 348"/>
                <a:gd name="T8" fmla="*/ 23 w 728"/>
                <a:gd name="T9" fmla="*/ 2 h 348"/>
                <a:gd name="T10" fmla="*/ 22 w 728"/>
                <a:gd name="T11" fmla="*/ 0 h 348"/>
                <a:gd name="T12" fmla="*/ 2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9 w 312"/>
                <a:gd name="T1" fmla="*/ 0 h 135"/>
                <a:gd name="T2" fmla="*/ 0 w 312"/>
                <a:gd name="T3" fmla="*/ 2 h 135"/>
                <a:gd name="T4" fmla="*/ 10 w 312"/>
                <a:gd name="T5" fmla="*/ 4 h 135"/>
                <a:gd name="T6" fmla="*/ 9 w 312"/>
                <a:gd name="T7" fmla="*/ 0 h 135"/>
                <a:gd name="T8" fmla="*/ 9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3 h 175"/>
                    <a:gd name="T2" fmla="*/ 4 w 313"/>
                    <a:gd name="T3" fmla="*/ 0 h 175"/>
                    <a:gd name="T4" fmla="*/ 7 w 313"/>
                    <a:gd name="T5" fmla="*/ 0 h 175"/>
                    <a:gd name="T6" fmla="*/ 10 w 313"/>
                    <a:gd name="T7" fmla="*/ 0 h 175"/>
                    <a:gd name="T8" fmla="*/ 10 w 313"/>
                    <a:gd name="T9" fmla="*/ 2 h 175"/>
                    <a:gd name="T10" fmla="*/ 6 w 313"/>
                    <a:gd name="T11" fmla="*/ 2 h 175"/>
                    <a:gd name="T12" fmla="*/ 3 w 313"/>
                    <a:gd name="T13" fmla="*/ 3 h 175"/>
                    <a:gd name="T14" fmla="*/ 1 w 313"/>
                    <a:gd name="T15" fmla="*/ 5 h 175"/>
                    <a:gd name="T16" fmla="*/ 0 w 313"/>
                    <a:gd name="T17" fmla="*/ 3 h 175"/>
                    <a:gd name="T18" fmla="*/ 0 w 313"/>
                    <a:gd name="T19" fmla="*/ 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 h 266"/>
                    <a:gd name="T2" fmla="*/ 5 w 230"/>
                    <a:gd name="T3" fmla="*/ 9 h 266"/>
                    <a:gd name="T4" fmla="*/ 8 w 230"/>
                    <a:gd name="T5" fmla="*/ 8 h 266"/>
                    <a:gd name="T6" fmla="*/ 7 w 230"/>
                    <a:gd name="T7" fmla="*/ 1 h 266"/>
                    <a:gd name="T8" fmla="*/ 6 w 230"/>
                    <a:gd name="T9" fmla="*/ 0 h 266"/>
                    <a:gd name="T10" fmla="*/ 6 w 230"/>
                    <a:gd name="T11" fmla="*/ 7 h 266"/>
                    <a:gd name="T12" fmla="*/ 3 w 230"/>
                    <a:gd name="T13" fmla="*/ 1 h 266"/>
                    <a:gd name="T14" fmla="*/ 0 w 230"/>
                    <a:gd name="T15" fmla="*/ 2 h 266"/>
                    <a:gd name="T16" fmla="*/ 0 w 230"/>
                    <a:gd name="T17" fmla="*/ 2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1 w 87"/>
                    <a:gd name="T3" fmla="*/ 3 h 234"/>
                    <a:gd name="T4" fmla="*/ 1 w 87"/>
                    <a:gd name="T5" fmla="*/ 5 h 234"/>
                    <a:gd name="T6" fmla="*/ 0 w 87"/>
                    <a:gd name="T7" fmla="*/ 8 h 234"/>
                    <a:gd name="T8" fmla="*/ 2 w 87"/>
                    <a:gd name="T9" fmla="*/ 7 h 234"/>
                    <a:gd name="T10" fmla="*/ 2 w 87"/>
                    <a:gd name="T11" fmla="*/ 4 h 234"/>
                    <a:gd name="T12" fmla="*/ 1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4 w 1190"/>
                  <a:gd name="T1" fmla="*/ 0 h 500"/>
                  <a:gd name="T2" fmla="*/ 38 w 1190"/>
                  <a:gd name="T3" fmla="*/ 16 h 500"/>
                  <a:gd name="T4" fmla="*/ 34 w 1190"/>
                  <a:gd name="T5" fmla="*/ 16 h 500"/>
                  <a:gd name="T6" fmla="*/ 0 w 1190"/>
                  <a:gd name="T7" fmla="*/ 1 h 500"/>
                  <a:gd name="T8" fmla="*/ 4 w 1190"/>
                  <a:gd name="T9" fmla="*/ 0 h 500"/>
                  <a:gd name="T10" fmla="*/ 4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2 h 296"/>
                  <a:gd name="T2" fmla="*/ 5 w 489"/>
                  <a:gd name="T3" fmla="*/ 3 h 296"/>
                  <a:gd name="T4" fmla="*/ 10 w 489"/>
                  <a:gd name="T5" fmla="*/ 5 h 296"/>
                  <a:gd name="T6" fmla="*/ 13 w 489"/>
                  <a:gd name="T7" fmla="*/ 8 h 296"/>
                  <a:gd name="T8" fmla="*/ 10 w 489"/>
                  <a:gd name="T9" fmla="*/ 8 h 296"/>
                  <a:gd name="T10" fmla="*/ 4 w 489"/>
                  <a:gd name="T11" fmla="*/ 5 h 296"/>
                  <a:gd name="T12" fmla="*/ 1 w 489"/>
                  <a:gd name="T13" fmla="*/ 3 h 296"/>
                  <a:gd name="T14" fmla="*/ 3 w 489"/>
                  <a:gd name="T15" fmla="*/ 6 h 296"/>
                  <a:gd name="T16" fmla="*/ 8 w 489"/>
                  <a:gd name="T17" fmla="*/ 9 h 296"/>
                  <a:gd name="T18" fmla="*/ 14 w 489"/>
                  <a:gd name="T19" fmla="*/ 10 h 296"/>
                  <a:gd name="T20" fmla="*/ 15 w 489"/>
                  <a:gd name="T21" fmla="*/ 7 h 296"/>
                  <a:gd name="T22" fmla="*/ 12 w 489"/>
                  <a:gd name="T23" fmla="*/ 4 h 296"/>
                  <a:gd name="T24" fmla="*/ 5 w 489"/>
                  <a:gd name="T25" fmla="*/ 1 h 296"/>
                  <a:gd name="T26" fmla="*/ 0 w 489"/>
                  <a:gd name="T27" fmla="*/ 0 h 296"/>
                  <a:gd name="T28" fmla="*/ 0 w 489"/>
                  <a:gd name="T29" fmla="*/ 2 h 296"/>
                  <a:gd name="T30" fmla="*/ 0 w 489"/>
                  <a:gd name="T31" fmla="*/ 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3 w 213"/>
                  <a:gd name="T3" fmla="*/ 0 h 478"/>
                  <a:gd name="T4" fmla="*/ 3 w 213"/>
                  <a:gd name="T5" fmla="*/ 6 h 478"/>
                  <a:gd name="T6" fmla="*/ 4 w 213"/>
                  <a:gd name="T7" fmla="*/ 10 h 478"/>
                  <a:gd name="T8" fmla="*/ 7 w 213"/>
                  <a:gd name="T9" fmla="*/ 14 h 478"/>
                  <a:gd name="T10" fmla="*/ 4 w 213"/>
                  <a:gd name="T11" fmla="*/ 14 h 478"/>
                  <a:gd name="T12" fmla="*/ 1 w 213"/>
                  <a:gd name="T13" fmla="*/ 10 h 478"/>
                  <a:gd name="T14" fmla="*/ 0 w 213"/>
                  <a:gd name="T15" fmla="*/ 1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4 w 150"/>
                    <a:gd name="T1" fmla="*/ 0 h 173"/>
                    <a:gd name="T2" fmla="*/ 2 w 150"/>
                    <a:gd name="T3" fmla="*/ 3 h 173"/>
                    <a:gd name="T4" fmla="*/ 0 w 150"/>
                    <a:gd name="T5" fmla="*/ 6 h 173"/>
                    <a:gd name="T6" fmla="*/ 3 w 150"/>
                    <a:gd name="T7" fmla="*/ 5 h 173"/>
                    <a:gd name="T8" fmla="*/ 4 w 150"/>
                    <a:gd name="T9" fmla="*/ 3 h 173"/>
                    <a:gd name="T10" fmla="*/ 5 w 150"/>
                    <a:gd name="T11" fmla="*/ 1 h 173"/>
                    <a:gd name="T12" fmla="*/ 4 w 150"/>
                    <a:gd name="T13" fmla="*/ 0 h 173"/>
                    <a:gd name="T14" fmla="*/ 4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5 w 1684"/>
                    <a:gd name="T1" fmla="*/ 0 h 880"/>
                    <a:gd name="T2" fmla="*/ 2 w 1684"/>
                    <a:gd name="T3" fmla="*/ 2 h 880"/>
                    <a:gd name="T4" fmla="*/ 0 w 1684"/>
                    <a:gd name="T5" fmla="*/ 7 h 880"/>
                    <a:gd name="T6" fmla="*/ 3 w 1684"/>
                    <a:gd name="T7" fmla="*/ 12 h 880"/>
                    <a:gd name="T8" fmla="*/ 37 w 1684"/>
                    <a:gd name="T9" fmla="*/ 28 h 880"/>
                    <a:gd name="T10" fmla="*/ 45 w 1684"/>
                    <a:gd name="T11" fmla="*/ 27 h 880"/>
                    <a:gd name="T12" fmla="*/ 51 w 1684"/>
                    <a:gd name="T13" fmla="*/ 28 h 880"/>
                    <a:gd name="T14" fmla="*/ 53 w 1684"/>
                    <a:gd name="T15" fmla="*/ 26 h 880"/>
                    <a:gd name="T16" fmla="*/ 47 w 1684"/>
                    <a:gd name="T17" fmla="*/ 21 h 880"/>
                    <a:gd name="T18" fmla="*/ 45 w 1684"/>
                    <a:gd name="T19" fmla="*/ 16 h 880"/>
                    <a:gd name="T20" fmla="*/ 43 w 1684"/>
                    <a:gd name="T21" fmla="*/ 17 h 880"/>
                    <a:gd name="T22" fmla="*/ 45 w 1684"/>
                    <a:gd name="T23" fmla="*/ 21 h 880"/>
                    <a:gd name="T24" fmla="*/ 50 w 1684"/>
                    <a:gd name="T25" fmla="*/ 26 h 880"/>
                    <a:gd name="T26" fmla="*/ 45 w 1684"/>
                    <a:gd name="T27" fmla="*/ 25 h 880"/>
                    <a:gd name="T28" fmla="*/ 39 w 1684"/>
                    <a:gd name="T29" fmla="*/ 26 h 880"/>
                    <a:gd name="T30" fmla="*/ 40 w 1684"/>
                    <a:gd name="T31" fmla="*/ 21 h 880"/>
                    <a:gd name="T32" fmla="*/ 42 w 1684"/>
                    <a:gd name="T33" fmla="*/ 17 h 880"/>
                    <a:gd name="T34" fmla="*/ 39 w 1684"/>
                    <a:gd name="T35" fmla="*/ 18 h 880"/>
                    <a:gd name="T36" fmla="*/ 37 w 1684"/>
                    <a:gd name="T37" fmla="*/ 21 h 880"/>
                    <a:gd name="T38" fmla="*/ 36 w 1684"/>
                    <a:gd name="T39" fmla="*/ 25 h 880"/>
                    <a:gd name="T40" fmla="*/ 4 w 1684"/>
                    <a:gd name="T41" fmla="*/ 10 h 880"/>
                    <a:gd name="T42" fmla="*/ 3 w 1684"/>
                    <a:gd name="T43" fmla="*/ 7 h 880"/>
                    <a:gd name="T44" fmla="*/ 4 w 1684"/>
                    <a:gd name="T45" fmla="*/ 3 h 880"/>
                    <a:gd name="T46" fmla="*/ 7 w 1684"/>
                    <a:gd name="T47" fmla="*/ 0 h 880"/>
                    <a:gd name="T48" fmla="*/ 5 w 1684"/>
                    <a:gd name="T49" fmla="*/ 0 h 880"/>
                    <a:gd name="T50" fmla="*/ 5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4 w 160"/>
                    <a:gd name="T1" fmla="*/ 0 h 335"/>
                    <a:gd name="T2" fmla="*/ 1 w 160"/>
                    <a:gd name="T3" fmla="*/ 3 h 335"/>
                    <a:gd name="T4" fmla="*/ 0 w 160"/>
                    <a:gd name="T5" fmla="*/ 7 h 335"/>
                    <a:gd name="T6" fmla="*/ 2 w 160"/>
                    <a:gd name="T7" fmla="*/ 9 h 335"/>
                    <a:gd name="T8" fmla="*/ 3 w 160"/>
                    <a:gd name="T9" fmla="*/ 10 h 335"/>
                    <a:gd name="T10" fmla="*/ 3 w 160"/>
                    <a:gd name="T11" fmla="*/ 4 h 335"/>
                    <a:gd name="T12" fmla="*/ 5 w 160"/>
                    <a:gd name="T13" fmla="*/ 0 h 335"/>
                    <a:gd name="T14" fmla="*/ 4 w 160"/>
                    <a:gd name="T15" fmla="*/ 0 h 335"/>
                    <a:gd name="T16" fmla="*/ 4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7 w 642"/>
                    <a:gd name="T1" fmla="*/ 28 h 1188"/>
                    <a:gd name="T2" fmla="*/ 0 w 642"/>
                    <a:gd name="T3" fmla="*/ 4 h 1188"/>
                    <a:gd name="T4" fmla="*/ 3 w 642"/>
                    <a:gd name="T5" fmla="*/ 2 h 1188"/>
                    <a:gd name="T6" fmla="*/ 9 w 642"/>
                    <a:gd name="T7" fmla="*/ 0 h 1188"/>
                    <a:gd name="T8" fmla="*/ 13 w 642"/>
                    <a:gd name="T9" fmla="*/ 2 h 1188"/>
                    <a:gd name="T10" fmla="*/ 21 w 642"/>
                    <a:gd name="T11" fmla="*/ 38 h 1188"/>
                    <a:gd name="T12" fmla="*/ 18 w 642"/>
                    <a:gd name="T13" fmla="*/ 35 h 1188"/>
                    <a:gd name="T14" fmla="*/ 12 w 642"/>
                    <a:gd name="T15" fmla="*/ 4 h 1188"/>
                    <a:gd name="T16" fmla="*/ 8 w 642"/>
                    <a:gd name="T17" fmla="*/ 2 h 1188"/>
                    <a:gd name="T18" fmla="*/ 4 w 642"/>
                    <a:gd name="T19" fmla="*/ 3 h 1188"/>
                    <a:gd name="T20" fmla="*/ 3 w 642"/>
                    <a:gd name="T21" fmla="*/ 5 h 1188"/>
                    <a:gd name="T22" fmla="*/ 10 w 642"/>
                    <a:gd name="T23" fmla="*/ 29 h 1188"/>
                    <a:gd name="T24" fmla="*/ 7 w 642"/>
                    <a:gd name="T25" fmla="*/ 28 h 1188"/>
                    <a:gd name="T26" fmla="*/ 7 w 642"/>
                    <a:gd name="T27" fmla="*/ 2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3 w 192"/>
                    <a:gd name="T3" fmla="*/ 7 h 504"/>
                    <a:gd name="T4" fmla="*/ 4 w 192"/>
                    <a:gd name="T5" fmla="*/ 10 h 504"/>
                    <a:gd name="T6" fmla="*/ 4 w 192"/>
                    <a:gd name="T7" fmla="*/ 16 h 504"/>
                    <a:gd name="T8" fmla="*/ 6 w 192"/>
                    <a:gd name="T9" fmla="*/ 16 h 504"/>
                    <a:gd name="T10" fmla="*/ 6 w 192"/>
                    <a:gd name="T11" fmla="*/ 12 h 504"/>
                    <a:gd name="T12" fmla="*/ 6 w 192"/>
                    <a:gd name="T13" fmla="*/ 7 h 504"/>
                    <a:gd name="T14" fmla="*/ 4 w 192"/>
                    <a:gd name="T15" fmla="*/ 2 h 504"/>
                    <a:gd name="T16" fmla="*/ 2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0 w 390"/>
                    <a:gd name="T1" fmla="*/ 0 h 269"/>
                    <a:gd name="T2" fmla="*/ 9 w 390"/>
                    <a:gd name="T3" fmla="*/ 1 h 269"/>
                    <a:gd name="T4" fmla="*/ 8 w 390"/>
                    <a:gd name="T5" fmla="*/ 3 h 269"/>
                    <a:gd name="T6" fmla="*/ 0 w 390"/>
                    <a:gd name="T7" fmla="*/ 6 h 269"/>
                    <a:gd name="T8" fmla="*/ 0 w 390"/>
                    <a:gd name="T9" fmla="*/ 7 h 269"/>
                    <a:gd name="T10" fmla="*/ 9 w 390"/>
                    <a:gd name="T11" fmla="*/ 8 h 269"/>
                    <a:gd name="T12" fmla="*/ 10 w 390"/>
                    <a:gd name="T13" fmla="*/ 9 h 269"/>
                    <a:gd name="T14" fmla="*/ 13 w 390"/>
                    <a:gd name="T15" fmla="*/ 9 h 269"/>
                    <a:gd name="T16" fmla="*/ 12 w 390"/>
                    <a:gd name="T17" fmla="*/ 6 h 269"/>
                    <a:gd name="T18" fmla="*/ 4 w 390"/>
                    <a:gd name="T19" fmla="*/ 6 h 269"/>
                    <a:gd name="T20" fmla="*/ 11 w 390"/>
                    <a:gd name="T21" fmla="*/ 3 h 269"/>
                    <a:gd name="T22" fmla="*/ 10 w 390"/>
                    <a:gd name="T23" fmla="*/ 0 h 269"/>
                    <a:gd name="T24" fmla="*/ 10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5 h 424"/>
                    <a:gd name="T2" fmla="*/ 27 w 941"/>
                    <a:gd name="T3" fmla="*/ 0 h 424"/>
                    <a:gd name="T4" fmla="*/ 29 w 941"/>
                    <a:gd name="T5" fmla="*/ 3 h 424"/>
                    <a:gd name="T6" fmla="*/ 30 w 941"/>
                    <a:gd name="T7" fmla="*/ 6 h 424"/>
                    <a:gd name="T8" fmla="*/ 29 w 941"/>
                    <a:gd name="T9" fmla="*/ 9 h 424"/>
                    <a:gd name="T10" fmla="*/ 2 w 941"/>
                    <a:gd name="T11" fmla="*/ 14 h 424"/>
                    <a:gd name="T12" fmla="*/ 2 w 941"/>
                    <a:gd name="T13" fmla="*/ 12 h 424"/>
                    <a:gd name="T14" fmla="*/ 27 w 941"/>
                    <a:gd name="T15" fmla="*/ 8 h 424"/>
                    <a:gd name="T16" fmla="*/ 28 w 941"/>
                    <a:gd name="T17" fmla="*/ 5 h 424"/>
                    <a:gd name="T18" fmla="*/ 27 w 941"/>
                    <a:gd name="T19" fmla="*/ 2 h 424"/>
                    <a:gd name="T20" fmla="*/ 0 w 941"/>
                    <a:gd name="T21" fmla="*/ 6 h 424"/>
                    <a:gd name="T22" fmla="*/ 0 w 941"/>
                    <a:gd name="T23" fmla="*/ 5 h 424"/>
                    <a:gd name="T24" fmla="*/ 0 w 941"/>
                    <a:gd name="T25" fmla="*/ 5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 h 173"/>
                    <a:gd name="T2" fmla="*/ 3 w 488"/>
                    <a:gd name="T3" fmla="*/ 5 h 173"/>
                    <a:gd name="T4" fmla="*/ 7 w 488"/>
                    <a:gd name="T5" fmla="*/ 5 h 173"/>
                    <a:gd name="T6" fmla="*/ 14 w 488"/>
                    <a:gd name="T7" fmla="*/ 3 h 173"/>
                    <a:gd name="T8" fmla="*/ 16 w 488"/>
                    <a:gd name="T9" fmla="*/ 1 h 173"/>
                    <a:gd name="T10" fmla="*/ 14 w 488"/>
                    <a:gd name="T11" fmla="*/ 0 h 173"/>
                    <a:gd name="T12" fmla="*/ 8 w 488"/>
                    <a:gd name="T13" fmla="*/ 0 h 173"/>
                    <a:gd name="T14" fmla="*/ 4 w 488"/>
                    <a:gd name="T15" fmla="*/ 0 h 173"/>
                    <a:gd name="T16" fmla="*/ 1 w 488"/>
                    <a:gd name="T17" fmla="*/ 2 h 173"/>
                    <a:gd name="T18" fmla="*/ 4 w 488"/>
                    <a:gd name="T19" fmla="*/ 2 h 173"/>
                    <a:gd name="T20" fmla="*/ 9 w 488"/>
                    <a:gd name="T21" fmla="*/ 1 h 173"/>
                    <a:gd name="T22" fmla="*/ 14 w 488"/>
                    <a:gd name="T23" fmla="*/ 1 h 173"/>
                    <a:gd name="T24" fmla="*/ 9 w 488"/>
                    <a:gd name="T25" fmla="*/ 3 h 173"/>
                    <a:gd name="T26" fmla="*/ 5 w 488"/>
                    <a:gd name="T27" fmla="*/ 3 h 173"/>
                    <a:gd name="T28" fmla="*/ 0 w 488"/>
                    <a:gd name="T29" fmla="*/ 3 h 173"/>
                    <a:gd name="T30" fmla="*/ 0 w 488"/>
                    <a:gd name="T31" fmla="*/ 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 w 772"/>
                <a:gd name="T1" fmla="*/ 50 h 3266"/>
                <a:gd name="T2" fmla="*/ 1 w 772"/>
                <a:gd name="T3" fmla="*/ 47 h 3266"/>
                <a:gd name="T4" fmla="*/ 1 w 772"/>
                <a:gd name="T5" fmla="*/ 44 h 3266"/>
                <a:gd name="T6" fmla="*/ 1 w 772"/>
                <a:gd name="T7" fmla="*/ 41 h 3266"/>
                <a:gd name="T8" fmla="*/ 1 w 772"/>
                <a:gd name="T9" fmla="*/ 36 h 3266"/>
                <a:gd name="T10" fmla="*/ 1 w 772"/>
                <a:gd name="T11" fmla="*/ 33 h 3266"/>
                <a:gd name="T12" fmla="*/ 1 w 772"/>
                <a:gd name="T13" fmla="*/ 31 h 3266"/>
                <a:gd name="T14" fmla="*/ 1 w 772"/>
                <a:gd name="T15" fmla="*/ 30 h 3266"/>
                <a:gd name="T16" fmla="*/ 1 w 772"/>
                <a:gd name="T17" fmla="*/ 28 h 3266"/>
                <a:gd name="T18" fmla="*/ 1 w 772"/>
                <a:gd name="T19" fmla="*/ 25 h 3266"/>
                <a:gd name="T20" fmla="*/ 1 w 772"/>
                <a:gd name="T21" fmla="*/ 18 h 3266"/>
                <a:gd name="T22" fmla="*/ 1 w 772"/>
                <a:gd name="T23" fmla="*/ 15 h 3266"/>
                <a:gd name="T24" fmla="*/ 1 w 772"/>
                <a:gd name="T25" fmla="*/ 11 h 3266"/>
                <a:gd name="T26" fmla="*/ 1 w 772"/>
                <a:gd name="T27" fmla="*/ 10 h 3266"/>
                <a:gd name="T28" fmla="*/ 0 w 772"/>
                <a:gd name="T29" fmla="*/ 7 h 3266"/>
                <a:gd name="T30" fmla="*/ 0 w 772"/>
                <a:gd name="T31" fmla="*/ 0 h 3266"/>
                <a:gd name="T32" fmla="*/ 0 w 772"/>
                <a:gd name="T33" fmla="*/ 6 h 3266"/>
                <a:gd name="T34" fmla="*/ 0 w 772"/>
                <a:gd name="T35" fmla="*/ 10 h 3266"/>
                <a:gd name="T36" fmla="*/ 1 w 772"/>
                <a:gd name="T37" fmla="*/ 12 h 3266"/>
                <a:gd name="T38" fmla="*/ 1 w 772"/>
                <a:gd name="T39" fmla="*/ 13 h 3266"/>
                <a:gd name="T40" fmla="*/ 1 w 772"/>
                <a:gd name="T41" fmla="*/ 17 h 3266"/>
                <a:gd name="T42" fmla="*/ 1 w 772"/>
                <a:gd name="T43" fmla="*/ 20 h 3266"/>
                <a:gd name="T44" fmla="*/ 0 w 772"/>
                <a:gd name="T45" fmla="*/ 26 h 3266"/>
                <a:gd name="T46" fmla="*/ 0 w 772"/>
                <a:gd name="T47" fmla="*/ 30 h 3266"/>
                <a:gd name="T48" fmla="*/ 1 w 772"/>
                <a:gd name="T49" fmla="*/ 33 h 3266"/>
                <a:gd name="T50" fmla="*/ 1 w 772"/>
                <a:gd name="T51" fmla="*/ 35 h 3266"/>
                <a:gd name="T52" fmla="*/ 0 w 772"/>
                <a:gd name="T53" fmla="*/ 39 h 3266"/>
                <a:gd name="T54" fmla="*/ 0 w 772"/>
                <a:gd name="T55" fmla="*/ 43 h 3266"/>
                <a:gd name="T56" fmla="*/ 0 w 772"/>
                <a:gd name="T57" fmla="*/ 48 h 3266"/>
                <a:gd name="T58" fmla="*/ 1 w 772"/>
                <a:gd name="T59" fmla="*/ 50 h 3266"/>
                <a:gd name="T60" fmla="*/ 1 w 772"/>
                <a:gd name="T61" fmla="*/ 52 h 3266"/>
                <a:gd name="T62" fmla="*/ 1 w 772"/>
                <a:gd name="T63" fmla="*/ 50 h 3266"/>
                <a:gd name="T64" fmla="*/ 1 w 772"/>
                <a:gd name="T65" fmla="*/ 5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 w 772"/>
                <a:gd name="T1" fmla="*/ 99 h 3266"/>
                <a:gd name="T2" fmla="*/ 1 w 772"/>
                <a:gd name="T3" fmla="*/ 93 h 3266"/>
                <a:gd name="T4" fmla="*/ 1 w 772"/>
                <a:gd name="T5" fmla="*/ 87 h 3266"/>
                <a:gd name="T6" fmla="*/ 1 w 772"/>
                <a:gd name="T7" fmla="*/ 80 h 3266"/>
                <a:gd name="T8" fmla="*/ 1 w 772"/>
                <a:gd name="T9" fmla="*/ 71 h 3266"/>
                <a:gd name="T10" fmla="*/ 1 w 772"/>
                <a:gd name="T11" fmla="*/ 65 h 3266"/>
                <a:gd name="T12" fmla="*/ 1 w 772"/>
                <a:gd name="T13" fmla="*/ 61 h 3266"/>
                <a:gd name="T14" fmla="*/ 1 w 772"/>
                <a:gd name="T15" fmla="*/ 59 h 3266"/>
                <a:gd name="T16" fmla="*/ 1 w 772"/>
                <a:gd name="T17" fmla="*/ 55 h 3266"/>
                <a:gd name="T18" fmla="*/ 1 w 772"/>
                <a:gd name="T19" fmla="*/ 50 h 3266"/>
                <a:gd name="T20" fmla="*/ 1 w 772"/>
                <a:gd name="T21" fmla="*/ 37 h 3266"/>
                <a:gd name="T22" fmla="*/ 1 w 772"/>
                <a:gd name="T23" fmla="*/ 30 h 3266"/>
                <a:gd name="T24" fmla="*/ 1 w 772"/>
                <a:gd name="T25" fmla="*/ 23 h 3266"/>
                <a:gd name="T26" fmla="*/ 1 w 772"/>
                <a:gd name="T27" fmla="*/ 19 h 3266"/>
                <a:gd name="T28" fmla="*/ 0 w 772"/>
                <a:gd name="T29" fmla="*/ 14 h 3266"/>
                <a:gd name="T30" fmla="*/ 0 w 772"/>
                <a:gd name="T31" fmla="*/ 0 h 3266"/>
                <a:gd name="T32" fmla="*/ 0 w 772"/>
                <a:gd name="T33" fmla="*/ 12 h 3266"/>
                <a:gd name="T34" fmla="*/ 0 w 772"/>
                <a:gd name="T35" fmla="*/ 20 h 3266"/>
                <a:gd name="T36" fmla="*/ 1 w 772"/>
                <a:gd name="T37" fmla="*/ 24 h 3266"/>
                <a:gd name="T38" fmla="*/ 1 w 772"/>
                <a:gd name="T39" fmla="*/ 27 h 3266"/>
                <a:gd name="T40" fmla="*/ 1 w 772"/>
                <a:gd name="T41" fmla="*/ 33 h 3266"/>
                <a:gd name="T42" fmla="*/ 1 w 772"/>
                <a:gd name="T43" fmla="*/ 40 h 3266"/>
                <a:gd name="T44" fmla="*/ 0 w 772"/>
                <a:gd name="T45" fmla="*/ 52 h 3266"/>
                <a:gd name="T46" fmla="*/ 0 w 772"/>
                <a:gd name="T47" fmla="*/ 60 h 3266"/>
                <a:gd name="T48" fmla="*/ 1 w 772"/>
                <a:gd name="T49" fmla="*/ 65 h 3266"/>
                <a:gd name="T50" fmla="*/ 1 w 772"/>
                <a:gd name="T51" fmla="*/ 69 h 3266"/>
                <a:gd name="T52" fmla="*/ 0 w 772"/>
                <a:gd name="T53" fmla="*/ 77 h 3266"/>
                <a:gd name="T54" fmla="*/ 0 w 772"/>
                <a:gd name="T55" fmla="*/ 85 h 3266"/>
                <a:gd name="T56" fmla="*/ 0 w 772"/>
                <a:gd name="T57" fmla="*/ 94 h 3266"/>
                <a:gd name="T58" fmla="*/ 1 w 772"/>
                <a:gd name="T59" fmla="*/ 99 h 3266"/>
                <a:gd name="T60" fmla="*/ 1 w 772"/>
                <a:gd name="T61" fmla="*/ 103 h 3266"/>
                <a:gd name="T62" fmla="*/ 1 w 772"/>
                <a:gd name="T63" fmla="*/ 99 h 3266"/>
                <a:gd name="T64" fmla="*/ 1 w 772"/>
                <a:gd name="T65" fmla="*/ 9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2 h 806"/>
                  <a:gd name="T4" fmla="*/ 0 w 245"/>
                  <a:gd name="T5" fmla="*/ 5 h 806"/>
                  <a:gd name="T6" fmla="*/ 0 w 245"/>
                  <a:gd name="T7" fmla="*/ 5 h 806"/>
                  <a:gd name="T8" fmla="*/ 0 w 245"/>
                  <a:gd name="T9" fmla="*/ 2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1 h 349"/>
                    <a:gd name="T4" fmla="*/ 1 w 604"/>
                    <a:gd name="T5" fmla="*/ 2 h 349"/>
                    <a:gd name="T6" fmla="*/ 1 w 604"/>
                    <a:gd name="T7" fmla="*/ 1 h 349"/>
                    <a:gd name="T8" fmla="*/ 1 w 604"/>
                    <a:gd name="T9" fmla="*/ 0 h 349"/>
                    <a:gd name="T10" fmla="*/ 1 w 604"/>
                    <a:gd name="T11" fmla="*/ 1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1 w 1064"/>
                    <a:gd name="T1" fmla="*/ 1 h 1230"/>
                    <a:gd name="T2" fmla="*/ 1 w 1064"/>
                    <a:gd name="T3" fmla="*/ 2 h 1230"/>
                    <a:gd name="T4" fmla="*/ 0 w 1064"/>
                    <a:gd name="T5" fmla="*/ 4 h 1230"/>
                    <a:gd name="T6" fmla="*/ 0 w 1064"/>
                    <a:gd name="T7" fmla="*/ 6 h 1230"/>
                    <a:gd name="T8" fmla="*/ 0 w 1064"/>
                    <a:gd name="T9" fmla="*/ 7 h 1230"/>
                    <a:gd name="T10" fmla="*/ 0 w 1064"/>
                    <a:gd name="T11" fmla="*/ 7 h 1230"/>
                    <a:gd name="T12" fmla="*/ 1 w 1064"/>
                    <a:gd name="T13" fmla="*/ 5 h 1230"/>
                    <a:gd name="T14" fmla="*/ 1 w 1064"/>
                    <a:gd name="T15" fmla="*/ 3 h 1230"/>
                    <a:gd name="T16" fmla="*/ 1 w 1064"/>
                    <a:gd name="T17" fmla="*/ 1 h 1230"/>
                    <a:gd name="T18" fmla="*/ 1 w 1064"/>
                    <a:gd name="T19" fmla="*/ 0 h 1230"/>
                    <a:gd name="T20" fmla="*/ 1 w 1064"/>
                    <a:gd name="T21" fmla="*/ 0 h 1230"/>
                    <a:gd name="T22" fmla="*/ 1 w 1064"/>
                    <a:gd name="T23" fmla="*/ 0 h 1230"/>
                    <a:gd name="T24" fmla="*/ 1 w 1064"/>
                    <a:gd name="T25" fmla="*/ 1 h 1230"/>
                    <a:gd name="T26" fmla="*/ 1 w 1064"/>
                    <a:gd name="T27" fmla="*/ 2 h 1230"/>
                    <a:gd name="T28" fmla="*/ 1 w 1064"/>
                    <a:gd name="T29" fmla="*/ 4 h 1230"/>
                    <a:gd name="T30" fmla="*/ 1 w 1064"/>
                    <a:gd name="T31" fmla="*/ 6 h 1230"/>
                    <a:gd name="T32" fmla="*/ 0 w 1064"/>
                    <a:gd name="T33" fmla="*/ 6 h 1230"/>
                    <a:gd name="T34" fmla="*/ 0 w 1064"/>
                    <a:gd name="T35" fmla="*/ 5 h 1230"/>
                    <a:gd name="T36" fmla="*/ 1 w 1064"/>
                    <a:gd name="T37" fmla="*/ 3 h 1230"/>
                    <a:gd name="T38" fmla="*/ 1 w 1064"/>
                    <a:gd name="T39" fmla="*/ 1 h 1230"/>
                    <a:gd name="T40" fmla="*/ 1 w 1064"/>
                    <a:gd name="T41" fmla="*/ 1 h 1230"/>
                    <a:gd name="T42" fmla="*/ 1 w 1064"/>
                    <a:gd name="T43" fmla="*/ 1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2 w 2002"/>
                    <a:gd name="T1" fmla="*/ 0 h 2521"/>
                    <a:gd name="T2" fmla="*/ 0 w 2002"/>
                    <a:gd name="T3" fmla="*/ 15 h 2521"/>
                    <a:gd name="T4" fmla="*/ 0 w 2002"/>
                    <a:gd name="T5" fmla="*/ 14 h 2521"/>
                    <a:gd name="T6" fmla="*/ 2 w 2002"/>
                    <a:gd name="T7" fmla="*/ 0 h 2521"/>
                    <a:gd name="T8" fmla="*/ 2 w 2002"/>
                    <a:gd name="T9" fmla="*/ 0 h 2521"/>
                    <a:gd name="T10" fmla="*/ 2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16 h 3771"/>
                    <a:gd name="T2" fmla="*/ 1 w 3007"/>
                    <a:gd name="T3" fmla="*/ 16 h 3771"/>
                    <a:gd name="T4" fmla="*/ 1 w 3007"/>
                    <a:gd name="T5" fmla="*/ 17 h 3771"/>
                    <a:gd name="T6" fmla="*/ 1 w 3007"/>
                    <a:gd name="T7" fmla="*/ 16 h 3771"/>
                    <a:gd name="T8" fmla="*/ 1 w 3007"/>
                    <a:gd name="T9" fmla="*/ 15 h 3771"/>
                    <a:gd name="T10" fmla="*/ 1 w 3007"/>
                    <a:gd name="T11" fmla="*/ 16 h 3771"/>
                    <a:gd name="T12" fmla="*/ 1 w 3007"/>
                    <a:gd name="T13" fmla="*/ 16 h 3771"/>
                    <a:gd name="T14" fmla="*/ 3 w 3007"/>
                    <a:gd name="T15" fmla="*/ 2 h 3771"/>
                    <a:gd name="T16" fmla="*/ 3 w 3007"/>
                    <a:gd name="T17" fmla="*/ 1 h 3771"/>
                    <a:gd name="T18" fmla="*/ 2 w 3007"/>
                    <a:gd name="T19" fmla="*/ 0 h 3771"/>
                    <a:gd name="T20" fmla="*/ 3 w 3007"/>
                    <a:gd name="T21" fmla="*/ 0 h 3771"/>
                    <a:gd name="T22" fmla="*/ 3 w 3007"/>
                    <a:gd name="T23" fmla="*/ 2 h 3771"/>
                    <a:gd name="T24" fmla="*/ 1 w 3007"/>
                    <a:gd name="T25" fmla="*/ 19 h 3771"/>
                    <a:gd name="T26" fmla="*/ 1 w 3007"/>
                    <a:gd name="T27" fmla="*/ 20 h 3771"/>
                    <a:gd name="T28" fmla="*/ 0 w 3007"/>
                    <a:gd name="T29" fmla="*/ 22 h 3771"/>
                    <a:gd name="T30" fmla="*/ 0 w 3007"/>
                    <a:gd name="T31" fmla="*/ 21 h 3771"/>
                    <a:gd name="T32" fmla="*/ 0 w 3007"/>
                    <a:gd name="T33" fmla="*/ 21 h 3771"/>
                    <a:gd name="T34" fmla="*/ 1 w 3007"/>
                    <a:gd name="T35" fmla="*/ 20 h 3771"/>
                    <a:gd name="T36" fmla="*/ 0 w 3007"/>
                    <a:gd name="T37" fmla="*/ 19 h 3771"/>
                    <a:gd name="T38" fmla="*/ 0 w 3007"/>
                    <a:gd name="T39" fmla="*/ 18 h 3771"/>
                    <a:gd name="T40" fmla="*/ 1 w 3007"/>
                    <a:gd name="T41" fmla="*/ 19 h 3771"/>
                    <a:gd name="T42" fmla="*/ 1 w 3007"/>
                    <a:gd name="T43" fmla="*/ 18 h 3771"/>
                    <a:gd name="T44" fmla="*/ 1 w 3007"/>
                    <a:gd name="T45" fmla="*/ 19 h 3771"/>
                    <a:gd name="T46" fmla="*/ 1 w 3007"/>
                    <a:gd name="T47" fmla="*/ 18 h 3771"/>
                    <a:gd name="T48" fmla="*/ 1 w 3007"/>
                    <a:gd name="T49" fmla="*/ 18 h 3771"/>
                    <a:gd name="T50" fmla="*/ 0 w 3007"/>
                    <a:gd name="T51" fmla="*/ 16 h 3771"/>
                    <a:gd name="T52" fmla="*/ 0 w 3007"/>
                    <a:gd name="T53" fmla="*/ 16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1 h 342"/>
                    <a:gd name="T4" fmla="*/ 1 w 673"/>
                    <a:gd name="T5" fmla="*/ 2 h 342"/>
                    <a:gd name="T6" fmla="*/ 1 w 673"/>
                    <a:gd name="T7" fmla="*/ 2 h 342"/>
                    <a:gd name="T8" fmla="*/ 1 w 673"/>
                    <a:gd name="T9" fmla="*/ 1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1 w 716"/>
                    <a:gd name="T3" fmla="*/ 1 h 403"/>
                    <a:gd name="T4" fmla="*/ 1 w 716"/>
                    <a:gd name="T5" fmla="*/ 2 h 403"/>
                    <a:gd name="T6" fmla="*/ 1 w 716"/>
                    <a:gd name="T7" fmla="*/ 2 h 403"/>
                    <a:gd name="T8" fmla="*/ 1 w 716"/>
                    <a:gd name="T9" fmla="*/ 1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1 h 411"/>
                    <a:gd name="T4" fmla="*/ 1 w 717"/>
                    <a:gd name="T5" fmla="*/ 3 h 411"/>
                    <a:gd name="T6" fmla="*/ 1 w 717"/>
                    <a:gd name="T7" fmla="*/ 2 h 411"/>
                    <a:gd name="T8" fmla="*/ 1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1 h 386"/>
                    <a:gd name="T4" fmla="*/ 1 w 709"/>
                    <a:gd name="T5" fmla="*/ 2 h 386"/>
                    <a:gd name="T6" fmla="*/ 1 w 709"/>
                    <a:gd name="T7" fmla="*/ 2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104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4105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4107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1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4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4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5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2 h 2071"/>
                        <a:gd name="T2" fmla="*/ 797 w 865"/>
                        <a:gd name="T3" fmla="*/ 346 h 2071"/>
                        <a:gd name="T4" fmla="*/ 863 w 865"/>
                        <a:gd name="T5" fmla="*/ 202 h 2071"/>
                        <a:gd name="T6" fmla="*/ 809 w 865"/>
                        <a:gd name="T7" fmla="*/ 214 h 2071"/>
                        <a:gd name="T8" fmla="*/ 749 w 865"/>
                        <a:gd name="T9" fmla="*/ 214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7 w 865"/>
                        <a:gd name="T47" fmla="*/ 1970 h 2071"/>
                        <a:gd name="T48" fmla="*/ 497 w 865"/>
                        <a:gd name="T49" fmla="*/ 2042 h 2071"/>
                        <a:gd name="T50" fmla="*/ 497 w 865"/>
                        <a:gd name="T51" fmla="*/ 1940 h 2071"/>
                        <a:gd name="T52" fmla="*/ 557 w 865"/>
                        <a:gd name="T53" fmla="*/ 1758 h 2071"/>
                        <a:gd name="T54" fmla="*/ 617 w 865"/>
                        <a:gd name="T55" fmla="*/ 1638 h 2071"/>
                        <a:gd name="T56" fmla="*/ 581 w 865"/>
                        <a:gd name="T57" fmla="*/ 1680 h 2071"/>
                        <a:gd name="T58" fmla="*/ 515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9 w 865"/>
                        <a:gd name="T77" fmla="*/ 1064 h 2071"/>
                        <a:gd name="T78" fmla="*/ 611 w 865"/>
                        <a:gd name="T79" fmla="*/ 1112 h 2071"/>
                        <a:gd name="T80" fmla="*/ 665 w 865"/>
                        <a:gd name="T81" fmla="*/ 1088 h 2071"/>
                        <a:gd name="T82" fmla="*/ 659 w 865"/>
                        <a:gd name="T83" fmla="*/ 1034 h 2071"/>
                        <a:gd name="T84" fmla="*/ 611 w 865"/>
                        <a:gd name="T85" fmla="*/ 992 h 2071"/>
                        <a:gd name="T86" fmla="*/ 497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6 h 2071"/>
                        <a:gd name="T102" fmla="*/ 737 w 865"/>
                        <a:gd name="T103" fmla="*/ 424 h 2071"/>
                        <a:gd name="T104" fmla="*/ 773 w 865"/>
                        <a:gd name="T105" fmla="*/ 594 h 2071"/>
                        <a:gd name="T106" fmla="*/ 809 w 865"/>
                        <a:gd name="T107" fmla="*/ 576 h 2071"/>
                        <a:gd name="T108" fmla="*/ 785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5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4151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2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3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4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41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2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3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4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5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6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7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8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412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410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268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9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8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409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9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154138C-8EA4-487A-9DA0-C3590FEC0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27-Oct-21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076889"/>
            <a:ext cx="7772400" cy="131144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6000" b="1" dirty="0">
                <a:ln w="28575" cmpd="sng">
                  <a:solidFill>
                    <a:srgbClr val="FFE103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945431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2296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4ha 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 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288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3820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4ha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09550" y="866363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52700" y="2265362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2882900"/>
            <a:ext cx="3543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724150" y="4376737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72415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29050" y="42687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933950" y="42497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09600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724150" y="5033962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749550" y="49704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829050" y="49196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933950" y="49450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8763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dài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339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6337300" y="4249737"/>
            <a:ext cx="152400" cy="873125"/>
          </a:xfrm>
          <a:prstGeom prst="rightBrace">
            <a:avLst>
              <a:gd name="adj1" fmla="val 2501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629400" y="456565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BD36-6589-4786-9C09-572DB34C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id="{FCB8C53C-1AB6-4A63-81F6-FD4C2599F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2133600"/>
            <a:ext cx="8229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indent="0" algn="ctr">
              <a:buNone/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17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1860550" y="1308100"/>
            <a:ext cx="5835650" cy="4191000"/>
          </a:xfrm>
          <a:prstGeom prst="flowChartAlternateProcess">
            <a:avLst/>
          </a:prstGeom>
          <a:solidFill>
            <a:schemeClr val="bg1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bg2"/>
                </a:solidFill>
              </a:rPr>
              <a:t>Diện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tích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ngôi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trường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</a:p>
          <a:p>
            <a:pPr algn="ctr">
              <a:defRPr/>
            </a:pPr>
            <a:r>
              <a:rPr lang="en-US" sz="2400" dirty="0" err="1">
                <a:solidFill>
                  <a:schemeClr val="bg2"/>
                </a:solidFill>
              </a:rPr>
              <a:t>Tiểu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học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Phúc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Lợi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…</a:t>
            </a:r>
            <a:r>
              <a:rPr lang="en-US" sz="2400" dirty="0" err="1">
                <a:solidFill>
                  <a:schemeClr val="tx1"/>
                </a:solidFill>
              </a:rPr>
              <a:t>mét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vuông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479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680113" y="2133600"/>
            <a:ext cx="7467600" cy="2667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0" cap="none" spc="0" normalizeH="0" baseline="0" noProof="0" dirty="0">
                <a:ln w="38100">
                  <a:solidFill>
                    <a:srgbClr val="FF0000">
                      <a:lumMod val="40000"/>
                      <a:lumOff val="60000"/>
                    </a:srgbClr>
                  </a:solidFill>
                  <a:prstDash val="dash"/>
                  <a:round/>
                  <a:headEnd/>
                  <a:tailEnd/>
                </a:ln>
                <a:solidFill>
                  <a:srgbClr val="00B0F0"/>
                </a:solidFill>
                <a:effectLst/>
                <a:uLnTx/>
                <a:uFillTx/>
                <a:latin typeface="Comic Sans MS"/>
                <a:ea typeface="+mj-lt"/>
                <a:cs typeface="+mj-lt"/>
              </a:rPr>
              <a:t>Chúc các em học tốt !</a:t>
            </a:r>
            <a:endParaRPr kumimoji="0" lang="en-US" sz="3600" b="0" i="0" u="none" strike="noStrike" kern="10" cap="none" spc="0" normalizeH="0" baseline="0" noProof="0" dirty="0">
              <a:ln w="38100">
                <a:solidFill>
                  <a:srgbClr val="FF0000">
                    <a:lumMod val="40000"/>
                    <a:lumOff val="60000"/>
                  </a:srgbClr>
                </a:solidFill>
                <a:prstDash val="dash"/>
                <a:round/>
                <a:headEnd/>
                <a:tailEnd/>
              </a:ln>
              <a:solidFill>
                <a:srgbClr val="00B0F0"/>
              </a:solidFill>
              <a:effectLst/>
              <a:uLnTx/>
              <a:uFillTx/>
              <a:latin typeface="Comic Sans MS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420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2084" descr="封面">
            <a:extLst>
              <a:ext uri="{FF2B5EF4-FFF2-40B4-BE49-F238E27FC236}">
                <a16:creationId xmlns:a16="http://schemas.microsoft.com/office/drawing/2014/main" id="{C7BD0C59-02B3-48F0-A4DF-2D34F6390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29713" cy="600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4" name="图片 2083" descr="3">
            <a:extLst>
              <a:ext uri="{FF2B5EF4-FFF2-40B4-BE49-F238E27FC236}">
                <a16:creationId xmlns:a16="http://schemas.microsoft.com/office/drawing/2014/main" id="{FCDDE55C-8122-4C3A-8115-4475AA9F9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52400"/>
            <a:ext cx="8961438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图片 2077" descr="2">
            <a:extLst>
              <a:ext uri="{FF2B5EF4-FFF2-40B4-BE49-F238E27FC236}">
                <a16:creationId xmlns:a16="http://schemas.microsoft.com/office/drawing/2014/main" id="{0A0CC332-6B82-4CF2-A06D-71FC9F105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112838"/>
            <a:ext cx="16827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图片 2087" descr="1-16">
            <a:extLst>
              <a:ext uri="{FF2B5EF4-FFF2-40B4-BE49-F238E27FC236}">
                <a16:creationId xmlns:a16="http://schemas.microsoft.com/office/drawing/2014/main" id="{8F3FEC34-304B-42D1-8A04-E363F1592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425" y="-25400"/>
            <a:ext cx="18843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s 3">
            <a:extLst>
              <a:ext uri="{FF2B5EF4-FFF2-40B4-BE49-F238E27FC236}">
                <a16:creationId xmlns:a16="http://schemas.microsoft.com/office/drawing/2014/main" id="{F36DF1ED-4940-4B37-B05B-E415A4036350}"/>
              </a:ext>
            </a:extLst>
          </p:cNvPr>
          <p:cNvSpPr/>
          <p:nvPr/>
        </p:nvSpPr>
        <p:spPr>
          <a:xfrm>
            <a:off x="2133513" y="2449406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Khởi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động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73354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27432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/>
              <a:t>  </a:t>
            </a:r>
            <a:r>
              <a:rPr lang="en-US" sz="3400" b="1" kern="0" dirty="0">
                <a:latin typeface="+mn-lt"/>
                <a:cs typeface="+mn-cs"/>
              </a:rPr>
              <a:t> 6,5 km</a:t>
            </a:r>
            <a:r>
              <a:rPr lang="en-US" sz="3400" b="1" kern="0" baseline="30000" dirty="0">
                <a:latin typeface="+mn-lt"/>
                <a:cs typeface="+mn-cs"/>
              </a:rPr>
              <a:t>2</a:t>
            </a:r>
            <a:r>
              <a:rPr lang="en-US" sz="3400" b="1" kern="0" dirty="0">
                <a:latin typeface="+mn-lt"/>
                <a:cs typeface="+mn-cs"/>
              </a:rPr>
              <a:t> =              ha. </a:t>
            </a:r>
            <a:endParaRPr lang="en-US" sz="3400" kern="0" dirty="0">
              <a:latin typeface="+mn-lt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10200" y="2723866"/>
            <a:ext cx="167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>
                <a:latin typeface="+mn-lt"/>
                <a:cs typeface="+mn-cs"/>
              </a:rPr>
              <a:t>650</a:t>
            </a:r>
            <a:endParaRPr lang="en-US" sz="3400" kern="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51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762000" y="914400"/>
            <a:ext cx="7543800" cy="1295400"/>
          </a:xfrm>
        </p:spPr>
        <p:txBody>
          <a:bodyPr anchor="ctr"/>
          <a:lstStyle/>
          <a:p>
            <a:pPr eaLnBrk="1" hangingPunct="1"/>
            <a:b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TOÁN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362200"/>
            <a:ext cx="8839200" cy="1066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9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19050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Mục tiêu: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95600" y="2614613"/>
            <a:ext cx="5486400" cy="21859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Biết viết số đo độ dài, khối lượng, diện tích dưới dạng 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288223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DA800-4AC0-4042-950A-B4802A9C9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BDB1C-AAA0-412B-AD3B-EA928CB39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id="{A5B30EAB-A37E-4F84-9505-AB7AF88A4579}"/>
              </a:ext>
            </a:extLst>
          </p:cNvPr>
          <p:cNvSpPr/>
          <p:nvPr/>
        </p:nvSpPr>
        <p:spPr>
          <a:xfrm>
            <a:off x="1905000" y="2228671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72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-1524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4958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495800" y="3048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4958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52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77</TotalTime>
  <Words>543</Words>
  <Application>Microsoft Office PowerPoint</Application>
  <PresentationFormat>On-screen Show (4:3)</PresentationFormat>
  <Paragraphs>127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Arial Black</vt:lpstr>
      <vt:lpstr>Calibri</vt:lpstr>
      <vt:lpstr>Comic Sans MS</vt:lpstr>
      <vt:lpstr>Times New Roman</vt:lpstr>
      <vt:lpstr>Wingdings</vt:lpstr>
      <vt:lpstr>Theme1</vt:lpstr>
      <vt:lpstr>Capsules</vt:lpstr>
      <vt:lpstr>Crayons</vt:lpstr>
      <vt:lpstr>Kimono</vt:lpstr>
      <vt:lpstr>1_Theme1</vt:lpstr>
      <vt:lpstr>PowerPoint Presentation</vt:lpstr>
      <vt:lpstr>PowerPoint Presentation</vt:lpstr>
      <vt:lpstr>PowerPoint Presentation</vt:lpstr>
      <vt:lpstr>   TOÁN </vt:lpstr>
      <vt:lpstr>PowerPoint Presentation</vt:lpstr>
      <vt:lpstr>PowerPoint Presentation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</vt:lpstr>
      <vt:lpstr>3. Viết các số đo sau dưới dạng số đo có  đơn vị là mét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Swift3</cp:lastModifiedBy>
  <cp:revision>21</cp:revision>
  <dcterms:created xsi:type="dcterms:W3CDTF">2017-10-26T01:57:45Z</dcterms:created>
  <dcterms:modified xsi:type="dcterms:W3CDTF">2021-10-27T15:16:12Z</dcterms:modified>
</cp:coreProperties>
</file>