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19"/>
  </p:notesMasterIdLst>
  <p:sldIdLst>
    <p:sldId id="508" r:id="rId4"/>
    <p:sldId id="272" r:id="rId5"/>
    <p:sldId id="281" r:id="rId6"/>
    <p:sldId id="509" r:id="rId7"/>
    <p:sldId id="510" r:id="rId8"/>
    <p:sldId id="275" r:id="rId9"/>
    <p:sldId id="747" r:id="rId10"/>
    <p:sldId id="276" r:id="rId11"/>
    <p:sldId id="262" r:id="rId12"/>
    <p:sldId id="299" r:id="rId13"/>
    <p:sldId id="748" r:id="rId14"/>
    <p:sldId id="273" r:id="rId15"/>
    <p:sldId id="749" r:id="rId16"/>
    <p:sldId id="750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788E4-C3EB-49C3-B028-051CF1C4964F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0DBEB-2D82-47B2-B051-6EDCE449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9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115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41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003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81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9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6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1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8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2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50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0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68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9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0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0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51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5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92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8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9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301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194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833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32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1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011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047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105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7733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332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635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29/09/2023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1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3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1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3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9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17F3627-A510-3467-B600-B3496A7C7B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0" y="95250"/>
            <a:ext cx="1162050" cy="11620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934D95-7A68-D8EE-D838-F83D9E9F43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58" y="832485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7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6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gif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slide" Target="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8.xm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slide" Target="slide7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68F80-1835-E32F-5C27-0A12D134E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500062"/>
            <a:ext cx="10048875" cy="9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EB384-9547-08D2-FB86-58A4A0D09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775" y="1626883"/>
            <a:ext cx="8367712" cy="45405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2C96EC-F047-86F7-B2A0-332007319224}"/>
              </a:ext>
            </a:extLst>
          </p:cNvPr>
          <p:cNvCxnSpPr/>
          <p:nvPr/>
        </p:nvCxnSpPr>
        <p:spPr>
          <a:xfrm flipV="1">
            <a:off x="4048125" y="1552575"/>
            <a:ext cx="0" cy="1752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248674-57FA-F4EB-49DC-684BC1BC5C28}"/>
              </a:ext>
            </a:extLst>
          </p:cNvPr>
          <p:cNvCxnSpPr>
            <a:cxnSpLocks/>
          </p:cNvCxnSpPr>
          <p:nvPr/>
        </p:nvCxnSpPr>
        <p:spPr>
          <a:xfrm flipH="1" flipV="1">
            <a:off x="7629525" y="1990725"/>
            <a:ext cx="1590675" cy="962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BAD481-E0AE-BC47-8546-D4B9C9FB352E}"/>
              </a:ext>
            </a:extLst>
          </p:cNvPr>
          <p:cNvCxnSpPr>
            <a:cxnSpLocks/>
          </p:cNvCxnSpPr>
          <p:nvPr/>
        </p:nvCxnSpPr>
        <p:spPr>
          <a:xfrm>
            <a:off x="3476625" y="5143500"/>
            <a:ext cx="2628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24AF94-7016-4FE6-C35A-8E13302FE6E7}"/>
              </a:ext>
            </a:extLst>
          </p:cNvPr>
          <p:cNvCxnSpPr>
            <a:cxnSpLocks/>
          </p:cNvCxnSpPr>
          <p:nvPr/>
        </p:nvCxnSpPr>
        <p:spPr>
          <a:xfrm flipV="1">
            <a:off x="8286750" y="4114800"/>
            <a:ext cx="1238250" cy="1228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254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01B8E-2E59-ECC6-4BC9-3F748A98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" y="445298"/>
            <a:ext cx="10820400" cy="1096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79C00-E71E-3FE7-97BD-845DE6DCE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24" y="1890796"/>
            <a:ext cx="10696575" cy="379086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11E6C8-B91D-420C-BE08-63F3528ED6D8}"/>
              </a:ext>
            </a:extLst>
          </p:cNvPr>
          <p:cNvCxnSpPr>
            <a:cxnSpLocks/>
          </p:cNvCxnSpPr>
          <p:nvPr/>
        </p:nvCxnSpPr>
        <p:spPr>
          <a:xfrm flipV="1">
            <a:off x="3714750" y="1752600"/>
            <a:ext cx="0" cy="33718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D621C5-25E1-43C3-4166-5BE4083F2106}"/>
              </a:ext>
            </a:extLst>
          </p:cNvPr>
          <p:cNvCxnSpPr>
            <a:cxnSpLocks/>
          </p:cNvCxnSpPr>
          <p:nvPr/>
        </p:nvCxnSpPr>
        <p:spPr>
          <a:xfrm flipH="1">
            <a:off x="1924050" y="2438400"/>
            <a:ext cx="4505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B80232-068D-00A4-098E-073208136C13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2514600"/>
            <a:ext cx="2438400" cy="171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2651F6-43AE-7708-8E99-F0100C723BD2}"/>
              </a:ext>
            </a:extLst>
          </p:cNvPr>
          <p:cNvCxnSpPr>
            <a:cxnSpLocks/>
          </p:cNvCxnSpPr>
          <p:nvPr/>
        </p:nvCxnSpPr>
        <p:spPr>
          <a:xfrm flipH="1">
            <a:off x="10029825" y="2828925"/>
            <a:ext cx="1743075" cy="2886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506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97CB0-AD5D-65B4-D6A8-CBCABF6DE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62" y="495300"/>
            <a:ext cx="3078163" cy="666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25035-F7A8-8E2C-DA60-B2289BCF1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387" y="1338262"/>
            <a:ext cx="7972425" cy="3952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1BF52-EED0-C96B-DDCF-8DDA3AFEBAFA}"/>
              </a:ext>
            </a:extLst>
          </p:cNvPr>
          <p:cNvSpPr txBox="1"/>
          <p:nvPr/>
        </p:nvSpPr>
        <p:spPr>
          <a:xfrm>
            <a:off x="1162050" y="5324475"/>
            <a:ext cx="1009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effectLst/>
                <a:ea typeface="Times New Roman" panose="02020603050405020304" pitchFamily="18" charset="0"/>
              </a:rPr>
              <a:t>a) Chỉ ra các con đường song song với nhau, các con đường vuông góc với nhau.</a:t>
            </a:r>
            <a:endParaRPr lang="en-US" sz="3200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734363-B81B-586C-B6ED-6781DF785904}"/>
              </a:ext>
            </a:extLst>
          </p:cNvPr>
          <p:cNvCxnSpPr>
            <a:cxnSpLocks/>
          </p:cNvCxnSpPr>
          <p:nvPr/>
        </p:nvCxnSpPr>
        <p:spPr>
          <a:xfrm flipH="1">
            <a:off x="4829175" y="2828925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904767-8C6F-8347-28F8-9371F31B6C11}"/>
              </a:ext>
            </a:extLst>
          </p:cNvPr>
          <p:cNvCxnSpPr>
            <a:cxnSpLocks/>
          </p:cNvCxnSpPr>
          <p:nvPr/>
        </p:nvCxnSpPr>
        <p:spPr>
          <a:xfrm flipH="1">
            <a:off x="4724400" y="4048125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65F28B-5363-16DE-B401-AC8841B53348}"/>
              </a:ext>
            </a:extLst>
          </p:cNvPr>
          <p:cNvCxnSpPr>
            <a:cxnSpLocks/>
          </p:cNvCxnSpPr>
          <p:nvPr/>
        </p:nvCxnSpPr>
        <p:spPr>
          <a:xfrm flipH="1">
            <a:off x="7639050" y="1857375"/>
            <a:ext cx="2390775" cy="666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F40782-E850-3CCF-A65A-148A54A75723}"/>
              </a:ext>
            </a:extLst>
          </p:cNvPr>
          <p:cNvCxnSpPr>
            <a:cxnSpLocks/>
          </p:cNvCxnSpPr>
          <p:nvPr/>
        </p:nvCxnSpPr>
        <p:spPr>
          <a:xfrm flipH="1">
            <a:off x="7981950" y="2838450"/>
            <a:ext cx="19716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44801F-E7ED-695E-7127-E096E16A04C1}"/>
              </a:ext>
            </a:extLst>
          </p:cNvPr>
          <p:cNvCxnSpPr>
            <a:cxnSpLocks/>
          </p:cNvCxnSpPr>
          <p:nvPr/>
        </p:nvCxnSpPr>
        <p:spPr>
          <a:xfrm flipH="1">
            <a:off x="8048625" y="3552825"/>
            <a:ext cx="19716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6992CA-6757-ECE2-0D13-5889752F75D1}"/>
              </a:ext>
            </a:extLst>
          </p:cNvPr>
          <p:cNvSpPr txBox="1"/>
          <p:nvPr/>
        </p:nvSpPr>
        <p:spPr>
          <a:xfrm>
            <a:off x="4810125" y="685800"/>
            <a:ext cx="616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ác con đường song song với nhau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174EB7-2291-3FAD-3FC1-A9247F477A0B}"/>
              </a:ext>
            </a:extLst>
          </p:cNvPr>
          <p:cNvSpPr txBox="1"/>
          <p:nvPr/>
        </p:nvSpPr>
        <p:spPr>
          <a:xfrm>
            <a:off x="3848100" y="495300"/>
            <a:ext cx="77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Đường số 3 song song với đường số 4</a:t>
            </a:r>
          </a:p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Đường số 5 song song với đường số 6 và đường số 7</a:t>
            </a:r>
          </a:p>
        </p:txBody>
      </p:sp>
    </p:spTree>
    <p:extLst>
      <p:ext uri="{BB962C8B-B14F-4D97-AF65-F5344CB8AC3E}">
        <p14:creationId xmlns:p14="http://schemas.microsoft.com/office/powerpoint/2010/main" val="4229296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2" grpId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>
              <a:gd name="adj" fmla="val 117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97CB0-AD5D-65B4-D6A8-CBCABF6DE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62" y="495300"/>
            <a:ext cx="3078163" cy="666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25035-F7A8-8E2C-DA60-B2289BCF1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387" y="1338262"/>
            <a:ext cx="7972425" cy="3952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1BF52-EED0-C96B-DDCF-8DDA3AFEBAFA}"/>
              </a:ext>
            </a:extLst>
          </p:cNvPr>
          <p:cNvSpPr txBox="1"/>
          <p:nvPr/>
        </p:nvSpPr>
        <p:spPr>
          <a:xfrm>
            <a:off x="1162050" y="5324475"/>
            <a:ext cx="1009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a) Chỉ ra các con đường song song với nhau, các con đường vuông góc với nhau.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3EF6EA-773D-D176-7388-F91C8D2AB3B2}"/>
              </a:ext>
            </a:extLst>
          </p:cNvPr>
          <p:cNvSpPr txBox="1"/>
          <p:nvPr/>
        </p:nvSpPr>
        <p:spPr>
          <a:xfrm>
            <a:off x="4810125" y="685800"/>
            <a:ext cx="616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ác con đường vuông góc với nhau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A1B2A6-8DE6-FC41-61D6-0AC325410D66}"/>
              </a:ext>
            </a:extLst>
          </p:cNvPr>
          <p:cNvCxnSpPr>
            <a:cxnSpLocks/>
          </p:cNvCxnSpPr>
          <p:nvPr/>
        </p:nvCxnSpPr>
        <p:spPr>
          <a:xfrm flipH="1">
            <a:off x="5000625" y="2828925"/>
            <a:ext cx="3028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AAD740-9167-7B6A-00BC-23D3D767AC88}"/>
              </a:ext>
            </a:extLst>
          </p:cNvPr>
          <p:cNvCxnSpPr>
            <a:cxnSpLocks/>
          </p:cNvCxnSpPr>
          <p:nvPr/>
        </p:nvCxnSpPr>
        <p:spPr>
          <a:xfrm>
            <a:off x="7639050" y="1533525"/>
            <a:ext cx="0" cy="27622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D30710-F858-A11E-5904-1A3363F69844}"/>
              </a:ext>
            </a:extLst>
          </p:cNvPr>
          <p:cNvCxnSpPr>
            <a:cxnSpLocks/>
          </p:cNvCxnSpPr>
          <p:nvPr/>
        </p:nvCxnSpPr>
        <p:spPr>
          <a:xfrm flipH="1">
            <a:off x="4943475" y="4057650"/>
            <a:ext cx="3048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3BBBC8-0B34-4D3D-2189-745BB0BA2550}"/>
              </a:ext>
            </a:extLst>
          </p:cNvPr>
          <p:cNvCxnSpPr>
            <a:cxnSpLocks/>
          </p:cNvCxnSpPr>
          <p:nvPr/>
        </p:nvCxnSpPr>
        <p:spPr>
          <a:xfrm flipH="1">
            <a:off x="7410450" y="1895475"/>
            <a:ext cx="247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E68E43-3C52-2215-38CD-736F5486BC83}"/>
              </a:ext>
            </a:extLst>
          </p:cNvPr>
          <p:cNvCxnSpPr>
            <a:cxnSpLocks/>
          </p:cNvCxnSpPr>
          <p:nvPr/>
        </p:nvCxnSpPr>
        <p:spPr>
          <a:xfrm flipH="1">
            <a:off x="7353300" y="2847975"/>
            <a:ext cx="24765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6ED8DF-C962-471E-BCC5-055E8000A402}"/>
              </a:ext>
            </a:extLst>
          </p:cNvPr>
          <p:cNvCxnSpPr>
            <a:cxnSpLocks/>
          </p:cNvCxnSpPr>
          <p:nvPr/>
        </p:nvCxnSpPr>
        <p:spPr>
          <a:xfrm flipH="1">
            <a:off x="7400925" y="3524250"/>
            <a:ext cx="2476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87334CD-E6F8-D016-CCD9-29BC7BD271AC}"/>
              </a:ext>
            </a:extLst>
          </p:cNvPr>
          <p:cNvSpPr txBox="1"/>
          <p:nvPr/>
        </p:nvSpPr>
        <p:spPr>
          <a:xfrm>
            <a:off x="4371975" y="495300"/>
            <a:ext cx="7172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số 2 vuông góc với các con đường số 3, 4, 5, 6, 7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043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EC5D1-A216-8BE0-24AE-725D600A8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721" y="1422515"/>
            <a:ext cx="6834208" cy="32128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3F524-F8DD-E108-384D-A4E105C9B4A2}"/>
              </a:ext>
            </a:extLst>
          </p:cNvPr>
          <p:cNvSpPr txBox="1"/>
          <p:nvPr/>
        </p:nvSpPr>
        <p:spPr>
          <a:xfrm>
            <a:off x="7391400" y="4029075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61872" y="1424183"/>
            <a:ext cx="43513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các đồ vật trong lớp học có hai đường thẳng song song.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361950"/>
            <a:ext cx="4623987" cy="2671171"/>
            <a:chOff x="7349021" y="2594357"/>
            <a:chExt cx="4623987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716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464718" y="2973717"/>
              <a:ext cx="4473214" cy="100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2 cạnh đối diện của bảng đen, của cửa sổ, cửa chính, khung ảnh, …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58417" y="1858380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đặc điểm của hai đường thẳng</a:t>
            </a:r>
          </a:p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song song.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485776"/>
            <a:ext cx="4623987" cy="2509762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55193" y="2763861"/>
              <a:ext cx="4473214" cy="132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Hai đường thẳng song song không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giờ cắt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186790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đặc điểm của hai đường thẳng vuông góc.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238126"/>
            <a:ext cx="4623987" cy="2794996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4665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46632" y="2801495"/>
              <a:ext cx="4219849" cy="1304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3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Hai đường thẳng vuông góc với nhau tạo thành 4 góc vuông có chung 1 đỉnh.</a:t>
              </a:r>
              <a:endParaRPr lang="en-US" sz="33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719592" y="701729"/>
            <a:ext cx="6681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kiểm tra hoặc vẽ hai đường thẳng vuông góc với nhau ta dùng dụng cụ gì.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7734300" y="1514475"/>
            <a:ext cx="4543424" cy="2560277"/>
            <a:chOff x="7712940" y="1835161"/>
            <a:chExt cx="3021447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69948" y="1967315"/>
              <a:ext cx="2964439" cy="1783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 kiểm tra hoặc vẽ hai đường thẳng vuông góc với nhau ta dùng ê ke.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553</Words>
  <Application>Microsoft Office PowerPoint</Application>
  <PresentationFormat>Widescreen</PresentationFormat>
  <Paragraphs>46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华康方圆体W7</vt:lpstr>
      <vt:lpstr>Arial</vt:lpstr>
      <vt:lpstr>Calibri</vt:lpstr>
      <vt:lpstr>Calibri Light</vt:lpstr>
      <vt:lpstr>Cambria</vt:lpstr>
      <vt:lpstr>Times New Roman</vt:lpstr>
      <vt:lpstr>千图网拥有20W+精美PPT模板 更多PPT模板下载至：www.58pic.com/office/ppt​​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2023-09-29T02:16:01Z</dcterms:created>
  <dcterms:modified xsi:type="dcterms:W3CDTF">2023-09-29T03:00:44Z</dcterms:modified>
</cp:coreProperties>
</file>