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31"/>
  </p:notesMasterIdLst>
  <p:sldIdLst>
    <p:sldId id="508" r:id="rId3"/>
    <p:sldId id="261" r:id="rId4"/>
    <p:sldId id="323" r:id="rId5"/>
    <p:sldId id="336" r:id="rId6"/>
    <p:sldId id="337" r:id="rId7"/>
    <p:sldId id="338" r:id="rId8"/>
    <p:sldId id="270" r:id="rId9"/>
    <p:sldId id="322" r:id="rId10"/>
    <p:sldId id="509" r:id="rId11"/>
    <p:sldId id="304" r:id="rId12"/>
    <p:sldId id="339" r:id="rId13"/>
    <p:sldId id="340" r:id="rId14"/>
    <p:sldId id="300" r:id="rId15"/>
    <p:sldId id="310" r:id="rId16"/>
    <p:sldId id="329" r:id="rId17"/>
    <p:sldId id="341" r:id="rId18"/>
    <p:sldId id="342" r:id="rId19"/>
    <p:sldId id="343" r:id="rId20"/>
    <p:sldId id="344" r:id="rId21"/>
    <p:sldId id="345" r:id="rId22"/>
    <p:sldId id="346" r:id="rId23"/>
    <p:sldId id="334" r:id="rId24"/>
    <p:sldId id="347" r:id="rId25"/>
    <p:sldId id="348" r:id="rId26"/>
    <p:sldId id="349" r:id="rId27"/>
    <p:sldId id="350" r:id="rId28"/>
    <p:sldId id="271" r:id="rId29"/>
    <p:sldId id="3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CCD0A-8746-410C-A20F-D69EF736DCC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C55C7-EAC3-4B51-82E8-8A5E1688A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23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203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2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925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2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893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92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80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493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414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2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0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3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551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05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27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9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23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6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9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9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63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997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445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1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9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5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111B5-8D6D-5323-3D0C-032ECA0F75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81" y="271574"/>
            <a:ext cx="1376473" cy="137647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4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60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 HAY FACEBOOK,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5180B-1636-26D4-6405-86F7ACE3E2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3655" y="2557448"/>
            <a:ext cx="5986791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C5788-B663-9880-D837-9FB610F9B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09" y="305464"/>
            <a:ext cx="11315700" cy="4248150"/>
          </a:xfrm>
          <a:prstGeom prst="rect">
            <a:avLst/>
          </a:prstGeom>
        </p:spPr>
      </p:pic>
      <p:grpSp>
        <p:nvGrpSpPr>
          <p:cNvPr id="4" name="组合 27">
            <a:extLst>
              <a:ext uri="{FF2B5EF4-FFF2-40B4-BE49-F238E27FC236}">
                <a16:creationId xmlns:a16="http://schemas.microsoft.com/office/drawing/2014/main" id="{947B8051-0AB3-F051-AAC4-21045826C656}"/>
              </a:ext>
            </a:extLst>
          </p:cNvPr>
          <p:cNvGrpSpPr/>
          <p:nvPr/>
        </p:nvGrpSpPr>
        <p:grpSpPr>
          <a:xfrm>
            <a:off x="807518" y="4882940"/>
            <a:ext cx="10580914" cy="1323439"/>
            <a:chOff x="2587501" y="9154115"/>
            <a:chExt cx="10005372" cy="1115695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A81EB427-6220-3BC9-7C24-CD787E691557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4D4C226E-1F29-D83C-B97A-6B47A30BB5D1}"/>
                </a:ext>
              </a:extLst>
            </p:cNvPr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có tác dụng gì?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" name="组合 27">
            <a:extLst>
              <a:ext uri="{FF2B5EF4-FFF2-40B4-BE49-F238E27FC236}">
                <a16:creationId xmlns:a16="http://schemas.microsoft.com/office/drawing/2014/main" id="{3FE6DC8B-6C0A-93A2-208A-E063A9A7165E}"/>
              </a:ext>
            </a:extLst>
          </p:cNvPr>
          <p:cNvGrpSpPr/>
          <p:nvPr/>
        </p:nvGrpSpPr>
        <p:grpSpPr>
          <a:xfrm>
            <a:off x="747267" y="4865219"/>
            <a:ext cx="10580914" cy="1323439"/>
            <a:chOff x="2587501" y="9154115"/>
            <a:chExt cx="10005372" cy="1115695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7A835304-B33B-36DF-F911-F5BF1D00C1A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BDF9331C-4598-7C7F-6134-A8D5C911A88F}"/>
                </a:ext>
              </a:extLst>
            </p:cNvPr>
            <p:cNvSpPr txBox="1"/>
            <p:nvPr/>
          </p:nvSpPr>
          <p:spPr>
            <a:xfrm>
              <a:off x="3206931" y="9154115"/>
              <a:ext cx="8609412" cy="1115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 đường kẻ ngang, dọc tạo thành những góc như thế nào?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4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A29FC4-4A92-501F-241B-4395EC28AA7B}"/>
              </a:ext>
            </a:extLst>
          </p:cNvPr>
          <p:cNvCxnSpPr>
            <a:cxnSpLocks/>
          </p:cNvCxnSpPr>
          <p:nvPr/>
        </p:nvCxnSpPr>
        <p:spPr>
          <a:xfrm>
            <a:off x="2764464" y="861237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269792-811C-8F7F-9B5A-A7EA5AEA31A5}"/>
              </a:ext>
            </a:extLst>
          </p:cNvPr>
          <p:cNvCxnSpPr>
            <a:cxnSpLocks/>
          </p:cNvCxnSpPr>
          <p:nvPr/>
        </p:nvCxnSpPr>
        <p:spPr>
          <a:xfrm flipH="1">
            <a:off x="2743198" y="2711302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64186F-FC5F-6BC2-B07F-AB909302CD7A}"/>
              </a:ext>
            </a:extLst>
          </p:cNvPr>
          <p:cNvSpPr txBox="1"/>
          <p:nvPr/>
        </p:nvSpPr>
        <p:spPr>
          <a:xfrm>
            <a:off x="2147777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E3796-B9BB-3B4A-C441-62DDA13FB2B1}"/>
              </a:ext>
            </a:extLst>
          </p:cNvPr>
          <p:cNvSpPr txBox="1"/>
          <p:nvPr/>
        </p:nvSpPr>
        <p:spPr>
          <a:xfrm>
            <a:off x="2222205" y="393405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060B22-B624-44D1-4C5E-1D3817C0AA88}"/>
              </a:ext>
            </a:extLst>
          </p:cNvPr>
          <p:cNvSpPr txBox="1"/>
          <p:nvPr/>
        </p:nvSpPr>
        <p:spPr>
          <a:xfrm>
            <a:off x="4582633" y="2700670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1C72B1-D7DF-2CB8-4786-87A36CE15B61}"/>
              </a:ext>
            </a:extLst>
          </p:cNvPr>
          <p:cNvCxnSpPr>
            <a:cxnSpLocks/>
          </p:cNvCxnSpPr>
          <p:nvPr/>
        </p:nvCxnSpPr>
        <p:spPr>
          <a:xfrm flipH="1">
            <a:off x="446567" y="2706587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3B3BABD-1D4B-F94C-8C3A-3665BDC35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8663" y="1011530"/>
            <a:ext cx="1697610" cy="16976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4F78EF-FC64-FEF1-80A2-2BEF0D930A6E}"/>
              </a:ext>
            </a:extLst>
          </p:cNvPr>
          <p:cNvCxnSpPr>
            <a:cxnSpLocks/>
          </p:cNvCxnSpPr>
          <p:nvPr/>
        </p:nvCxnSpPr>
        <p:spPr>
          <a:xfrm>
            <a:off x="2764464" y="2690036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0EE2B-09B5-201E-8758-4AEDF6984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723" y="1032795"/>
            <a:ext cx="1843317" cy="1697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8453E5-4E77-85A8-83A7-4A0D1240E20A}"/>
              </a:ext>
            </a:extLst>
          </p:cNvPr>
          <p:cNvSpPr txBox="1"/>
          <p:nvPr/>
        </p:nvSpPr>
        <p:spPr>
          <a:xfrm>
            <a:off x="276447" y="1998921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058AAE-8E23-481C-F967-0E62C17D7C9C}"/>
              </a:ext>
            </a:extLst>
          </p:cNvPr>
          <p:cNvSpPr txBox="1"/>
          <p:nvPr/>
        </p:nvSpPr>
        <p:spPr>
          <a:xfrm>
            <a:off x="2190308" y="4136066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6C895308-1D45-ADD4-17C1-AFD75CA6F3F6}"/>
              </a:ext>
            </a:extLst>
          </p:cNvPr>
          <p:cNvGrpSpPr/>
          <p:nvPr/>
        </p:nvGrpSpPr>
        <p:grpSpPr>
          <a:xfrm>
            <a:off x="2768010" y="473157"/>
            <a:ext cx="1378688" cy="2206060"/>
            <a:chOff x="864" y="293"/>
            <a:chExt cx="624" cy="1056"/>
          </a:xfrm>
        </p:grpSpPr>
        <p:sp>
          <p:nvSpPr>
            <p:cNvPr id="22" name="AutoShape 8">
              <a:extLst>
                <a:ext uri="{FF2B5EF4-FFF2-40B4-BE49-F238E27FC236}">
                  <a16:creationId xmlns:a16="http://schemas.microsoft.com/office/drawing/2014/main" id="{780937C0-0B30-C258-1705-63EBFE832A1F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9">
              <a:extLst>
                <a:ext uri="{FF2B5EF4-FFF2-40B4-BE49-F238E27FC236}">
                  <a16:creationId xmlns:a16="http://schemas.microsoft.com/office/drawing/2014/main" id="{4D82A07F-6065-B4AE-6B92-367442AC280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4D5313C-9538-5D7D-F3D8-727524061B5D}"/>
              </a:ext>
            </a:extLst>
          </p:cNvPr>
          <p:cNvSpPr txBox="1"/>
          <p:nvPr/>
        </p:nvSpPr>
        <p:spPr>
          <a:xfrm>
            <a:off x="287079" y="5380075"/>
            <a:ext cx="4890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AB </a:t>
            </a:r>
            <a:r>
              <a:rPr lang="en-US" sz="3200" b="1" dirty="0" err="1"/>
              <a:t>và</a:t>
            </a:r>
            <a:r>
              <a:rPr lang="en-US" sz="3200" b="1" dirty="0"/>
              <a:t> CD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endParaRPr lang="en-US" sz="32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B500D4-DAF7-C3BF-D996-E263F956892F}"/>
              </a:ext>
            </a:extLst>
          </p:cNvPr>
          <p:cNvCxnSpPr/>
          <p:nvPr/>
        </p:nvCxnSpPr>
        <p:spPr>
          <a:xfrm>
            <a:off x="5752214" y="776177"/>
            <a:ext cx="0" cy="5784111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43BD29-2993-5830-AA64-FFA511C68296}"/>
              </a:ext>
            </a:extLst>
          </p:cNvPr>
          <p:cNvCxnSpPr>
            <a:cxnSpLocks/>
          </p:cNvCxnSpPr>
          <p:nvPr/>
        </p:nvCxnSpPr>
        <p:spPr>
          <a:xfrm>
            <a:off x="9105013" y="939209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2FCA577-238B-6671-6B1C-253812B78D2D}"/>
              </a:ext>
            </a:extLst>
          </p:cNvPr>
          <p:cNvCxnSpPr>
            <a:cxnSpLocks/>
          </p:cNvCxnSpPr>
          <p:nvPr/>
        </p:nvCxnSpPr>
        <p:spPr>
          <a:xfrm flipH="1">
            <a:off x="9083747" y="2789274"/>
            <a:ext cx="2190309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4D8030F-C473-6D8A-F948-6927C224F807}"/>
              </a:ext>
            </a:extLst>
          </p:cNvPr>
          <p:cNvSpPr txBox="1"/>
          <p:nvPr/>
        </p:nvSpPr>
        <p:spPr>
          <a:xfrm>
            <a:off x="8488326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C80721-05D8-CC13-F8D3-8A5225893446}"/>
              </a:ext>
            </a:extLst>
          </p:cNvPr>
          <p:cNvSpPr txBox="1"/>
          <p:nvPr/>
        </p:nvSpPr>
        <p:spPr>
          <a:xfrm>
            <a:off x="8562754" y="471377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AF9E54-5A19-79AC-2489-01344A23F994}"/>
              </a:ext>
            </a:extLst>
          </p:cNvPr>
          <p:cNvSpPr txBox="1"/>
          <p:nvPr/>
        </p:nvSpPr>
        <p:spPr>
          <a:xfrm>
            <a:off x="10923182" y="2778642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B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F9A6D1-E8C6-5B57-131F-86AD47A7FD50}"/>
              </a:ext>
            </a:extLst>
          </p:cNvPr>
          <p:cNvCxnSpPr>
            <a:cxnSpLocks/>
          </p:cNvCxnSpPr>
          <p:nvPr/>
        </p:nvCxnSpPr>
        <p:spPr>
          <a:xfrm flipH="1">
            <a:off x="6787116" y="2784559"/>
            <a:ext cx="23266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3F6586-22C1-3DC4-E3C8-4C7BD95F1351}"/>
              </a:ext>
            </a:extLst>
          </p:cNvPr>
          <p:cNvCxnSpPr>
            <a:cxnSpLocks/>
          </p:cNvCxnSpPr>
          <p:nvPr/>
        </p:nvCxnSpPr>
        <p:spPr>
          <a:xfrm>
            <a:off x="9105013" y="2768008"/>
            <a:ext cx="0" cy="20414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12CD89F-E6D4-A6FC-DE8C-677C40A50D03}"/>
              </a:ext>
            </a:extLst>
          </p:cNvPr>
          <p:cNvSpPr txBox="1"/>
          <p:nvPr/>
        </p:nvSpPr>
        <p:spPr>
          <a:xfrm>
            <a:off x="6616996" y="2076893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935281-771E-2013-5E5D-A2D2D9380778}"/>
              </a:ext>
            </a:extLst>
          </p:cNvPr>
          <p:cNvSpPr txBox="1"/>
          <p:nvPr/>
        </p:nvSpPr>
        <p:spPr>
          <a:xfrm>
            <a:off x="8530857" y="4214038"/>
            <a:ext cx="1616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AD964C-0691-9D5C-260E-ED50551973F8}"/>
              </a:ext>
            </a:extLst>
          </p:cNvPr>
          <p:cNvSpPr txBox="1"/>
          <p:nvPr/>
        </p:nvSpPr>
        <p:spPr>
          <a:xfrm>
            <a:off x="6655981" y="5192647"/>
            <a:ext cx="4890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Hai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nhau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góc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0828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21888 3.7037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0065 0.30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  <p:bldP spid="30" grpId="0"/>
      <p:bldP spid="31" grpId="0"/>
      <p:bldP spid="32" grpId="0"/>
      <p:bldP spid="37" grpId="0"/>
      <p:bldP spid="38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9"/>
          <p:cNvGrpSpPr/>
          <p:nvPr/>
        </p:nvGrpSpPr>
        <p:grpSpPr>
          <a:xfrm>
            <a:off x="4166886" y="138896"/>
            <a:ext cx="7824486" cy="6585995"/>
            <a:chOff x="6475654" y="1638642"/>
            <a:chExt cx="4396503" cy="3875422"/>
          </a:xfrm>
        </p:grpSpPr>
        <p:grpSp>
          <p:nvGrpSpPr>
            <p:cNvPr id="8" name="组合 1"/>
            <p:cNvGrpSpPr/>
            <p:nvPr/>
          </p:nvGrpSpPr>
          <p:grpSpPr>
            <a:xfrm>
              <a:off x="6475654" y="2064662"/>
              <a:ext cx="4259379" cy="3449402"/>
              <a:chOff x="551674" y="602974"/>
              <a:chExt cx="4258639" cy="3448337"/>
            </a:xfrm>
          </p:grpSpPr>
          <p:pic>
            <p:nvPicPr>
              <p:cNvPr id="14" name="Picture 242" descr="C:\Users\Thinkpad\Desktop\新建文件夹 (2)\2_0005_图层-3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674" y="602974"/>
                <a:ext cx="4258639" cy="344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758629" y="1278574"/>
                <a:ext cx="3797899" cy="2549559"/>
              </a:xfrm>
              <a:custGeom>
                <a:avLst/>
                <a:gdLst>
                  <a:gd name="T0" fmla="*/ 1902 w 2011"/>
                  <a:gd name="T1" fmla="*/ 19 h 1350"/>
                  <a:gd name="T2" fmla="*/ 1739 w 2011"/>
                  <a:gd name="T3" fmla="*/ 19 h 1350"/>
                  <a:gd name="T4" fmla="*/ 1555 w 2011"/>
                  <a:gd name="T5" fmla="*/ 21 h 1350"/>
                  <a:gd name="T6" fmla="*/ 1244 w 2011"/>
                  <a:gd name="T7" fmla="*/ 44 h 1350"/>
                  <a:gd name="T8" fmla="*/ 636 w 2011"/>
                  <a:gd name="T9" fmla="*/ 83 h 1350"/>
                  <a:gd name="T10" fmla="*/ 332 w 2011"/>
                  <a:gd name="T11" fmla="*/ 96 h 1350"/>
                  <a:gd name="T12" fmla="*/ 125 w 2011"/>
                  <a:gd name="T13" fmla="*/ 71 h 1350"/>
                  <a:gd name="T14" fmla="*/ 40 w 2011"/>
                  <a:gd name="T15" fmla="*/ 49 h 1350"/>
                  <a:gd name="T16" fmla="*/ 29 w 2011"/>
                  <a:gd name="T17" fmla="*/ 75 h 1350"/>
                  <a:gd name="T18" fmla="*/ 21 w 2011"/>
                  <a:gd name="T19" fmla="*/ 166 h 1350"/>
                  <a:gd name="T20" fmla="*/ 25 w 2011"/>
                  <a:gd name="T21" fmla="*/ 229 h 1350"/>
                  <a:gd name="T22" fmla="*/ 25 w 2011"/>
                  <a:gd name="T23" fmla="*/ 468 h 1350"/>
                  <a:gd name="T24" fmla="*/ 5 w 2011"/>
                  <a:gd name="T25" fmla="*/ 719 h 1350"/>
                  <a:gd name="T26" fmla="*/ 0 w 2011"/>
                  <a:gd name="T27" fmla="*/ 876 h 1350"/>
                  <a:gd name="T28" fmla="*/ 18 w 2011"/>
                  <a:gd name="T29" fmla="*/ 1095 h 1350"/>
                  <a:gd name="T30" fmla="*/ 37 w 2011"/>
                  <a:gd name="T31" fmla="*/ 1325 h 1350"/>
                  <a:gd name="T32" fmla="*/ 40 w 2011"/>
                  <a:gd name="T33" fmla="*/ 1349 h 1350"/>
                  <a:gd name="T34" fmla="*/ 64 w 2011"/>
                  <a:gd name="T35" fmla="*/ 1340 h 1350"/>
                  <a:gd name="T36" fmla="*/ 165 w 2011"/>
                  <a:gd name="T37" fmla="*/ 1307 h 1350"/>
                  <a:gd name="T38" fmla="*/ 375 w 2011"/>
                  <a:gd name="T39" fmla="*/ 1290 h 1350"/>
                  <a:gd name="T40" fmla="*/ 693 w 2011"/>
                  <a:gd name="T41" fmla="*/ 1279 h 1350"/>
                  <a:gd name="T42" fmla="*/ 1256 w 2011"/>
                  <a:gd name="T43" fmla="*/ 1267 h 1350"/>
                  <a:gd name="T44" fmla="*/ 1818 w 2011"/>
                  <a:gd name="T45" fmla="*/ 1261 h 1350"/>
                  <a:gd name="T46" fmla="*/ 2009 w 2011"/>
                  <a:gd name="T47" fmla="*/ 1270 h 1350"/>
                  <a:gd name="T48" fmla="*/ 2001 w 2011"/>
                  <a:gd name="T49" fmla="*/ 1118 h 1350"/>
                  <a:gd name="T50" fmla="*/ 1980 w 2011"/>
                  <a:gd name="T51" fmla="*/ 705 h 1350"/>
                  <a:gd name="T52" fmla="*/ 1989 w 2011"/>
                  <a:gd name="T53" fmla="*/ 438 h 1350"/>
                  <a:gd name="T54" fmla="*/ 1991 w 2011"/>
                  <a:gd name="T55" fmla="*/ 307 h 1350"/>
                  <a:gd name="T56" fmla="*/ 2001 w 2011"/>
                  <a:gd name="T57" fmla="*/ 195 h 1350"/>
                  <a:gd name="T58" fmla="*/ 2011 w 2011"/>
                  <a:gd name="T59" fmla="*/ 84 h 1350"/>
                  <a:gd name="T60" fmla="*/ 2001 w 2011"/>
                  <a:gd name="T61" fmla="*/ 15 h 1350"/>
                  <a:gd name="T62" fmla="*/ 2001 w 2011"/>
                  <a:gd name="T63" fmla="*/ 2 h 1350"/>
                  <a:gd name="T64" fmla="*/ 1985 w 2011"/>
                  <a:gd name="T65" fmla="*/ 5 h 1350"/>
                  <a:gd name="T66" fmla="*/ 1994 w 2011"/>
                  <a:gd name="T67" fmla="*/ 67 h 1350"/>
                  <a:gd name="T68" fmla="*/ 1984 w 2011"/>
                  <a:gd name="T69" fmla="*/ 193 h 1350"/>
                  <a:gd name="T70" fmla="*/ 1974 w 2011"/>
                  <a:gd name="T71" fmla="*/ 300 h 1350"/>
                  <a:gd name="T72" fmla="*/ 1974 w 2011"/>
                  <a:gd name="T73" fmla="*/ 394 h 1350"/>
                  <a:gd name="T74" fmla="*/ 1965 w 2011"/>
                  <a:gd name="T75" fmla="*/ 703 h 1350"/>
                  <a:gd name="T76" fmla="*/ 1976 w 2011"/>
                  <a:gd name="T77" fmla="*/ 1017 h 1350"/>
                  <a:gd name="T78" fmla="*/ 1904 w 2011"/>
                  <a:gd name="T79" fmla="*/ 1249 h 1350"/>
                  <a:gd name="T80" fmla="*/ 1440 w 2011"/>
                  <a:gd name="T81" fmla="*/ 1245 h 1350"/>
                  <a:gd name="T82" fmla="*/ 776 w 2011"/>
                  <a:gd name="T83" fmla="*/ 1261 h 1350"/>
                  <a:gd name="T84" fmla="*/ 425 w 2011"/>
                  <a:gd name="T85" fmla="*/ 1274 h 1350"/>
                  <a:gd name="T86" fmla="*/ 148 w 2011"/>
                  <a:gd name="T87" fmla="*/ 1294 h 1350"/>
                  <a:gd name="T88" fmla="*/ 52 w 2011"/>
                  <a:gd name="T89" fmla="*/ 1328 h 1350"/>
                  <a:gd name="T90" fmla="*/ 47 w 2011"/>
                  <a:gd name="T91" fmla="*/ 1210 h 1350"/>
                  <a:gd name="T92" fmla="*/ 24 w 2011"/>
                  <a:gd name="T93" fmla="*/ 983 h 1350"/>
                  <a:gd name="T94" fmla="*/ 16 w 2011"/>
                  <a:gd name="T95" fmla="*/ 846 h 1350"/>
                  <a:gd name="T96" fmla="*/ 31 w 2011"/>
                  <a:gd name="T97" fmla="*/ 595 h 1350"/>
                  <a:gd name="T98" fmla="*/ 47 w 2011"/>
                  <a:gd name="T99" fmla="*/ 341 h 1350"/>
                  <a:gd name="T100" fmla="*/ 39 w 2011"/>
                  <a:gd name="T101" fmla="*/ 214 h 1350"/>
                  <a:gd name="T102" fmla="*/ 37 w 2011"/>
                  <a:gd name="T103" fmla="*/ 141 h 1350"/>
                  <a:gd name="T104" fmla="*/ 49 w 2011"/>
                  <a:gd name="T105" fmla="*/ 66 h 1350"/>
                  <a:gd name="T106" fmla="*/ 210 w 2011"/>
                  <a:gd name="T107" fmla="*/ 102 h 1350"/>
                  <a:gd name="T108" fmla="*/ 421 w 2011"/>
                  <a:gd name="T109" fmla="*/ 113 h 1350"/>
                  <a:gd name="T110" fmla="*/ 897 w 2011"/>
                  <a:gd name="T111" fmla="*/ 78 h 1350"/>
                  <a:gd name="T112" fmla="*/ 1453 w 2011"/>
                  <a:gd name="T113" fmla="*/ 46 h 1350"/>
                  <a:gd name="T114" fmla="*/ 1599 w 2011"/>
                  <a:gd name="T115" fmla="*/ 34 h 1350"/>
                  <a:gd name="T116" fmla="*/ 1805 w 2011"/>
                  <a:gd name="T117" fmla="*/ 37 h 1350"/>
                  <a:gd name="T118" fmla="*/ 1959 w 2011"/>
                  <a:gd name="T119" fmla="*/ 2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11" h="1350">
                    <a:moveTo>
                      <a:pt x="1985" y="5"/>
                    </a:moveTo>
                    <a:lnTo>
                      <a:pt x="1985" y="5"/>
                    </a:lnTo>
                    <a:lnTo>
                      <a:pt x="1959" y="11"/>
                    </a:lnTo>
                    <a:lnTo>
                      <a:pt x="1932" y="15"/>
                    </a:lnTo>
                    <a:lnTo>
                      <a:pt x="1902" y="19"/>
                    </a:lnTo>
                    <a:lnTo>
                      <a:pt x="1871" y="21"/>
                    </a:lnTo>
                    <a:lnTo>
                      <a:pt x="1839" y="21"/>
                    </a:lnTo>
                    <a:lnTo>
                      <a:pt x="1807" y="21"/>
                    </a:lnTo>
                    <a:lnTo>
                      <a:pt x="1739" y="19"/>
                    </a:lnTo>
                    <a:lnTo>
                      <a:pt x="1739" y="19"/>
                    </a:lnTo>
                    <a:lnTo>
                      <a:pt x="1691" y="18"/>
                    </a:lnTo>
                    <a:lnTo>
                      <a:pt x="1645" y="17"/>
                    </a:lnTo>
                    <a:lnTo>
                      <a:pt x="1598" y="18"/>
                    </a:lnTo>
                    <a:lnTo>
                      <a:pt x="1576" y="19"/>
                    </a:lnTo>
                    <a:lnTo>
                      <a:pt x="1555" y="21"/>
                    </a:lnTo>
                    <a:lnTo>
                      <a:pt x="1555" y="21"/>
                    </a:lnTo>
                    <a:lnTo>
                      <a:pt x="1503" y="26"/>
                    </a:lnTo>
                    <a:lnTo>
                      <a:pt x="1451" y="31"/>
                    </a:lnTo>
                    <a:lnTo>
                      <a:pt x="1348" y="39"/>
                    </a:lnTo>
                    <a:lnTo>
                      <a:pt x="1244" y="44"/>
                    </a:lnTo>
                    <a:lnTo>
                      <a:pt x="1142" y="48"/>
                    </a:lnTo>
                    <a:lnTo>
                      <a:pt x="896" y="61"/>
                    </a:lnTo>
                    <a:lnTo>
                      <a:pt x="725" y="75"/>
                    </a:lnTo>
                    <a:lnTo>
                      <a:pt x="725" y="75"/>
                    </a:lnTo>
                    <a:lnTo>
                      <a:pt x="636" y="83"/>
                    </a:lnTo>
                    <a:lnTo>
                      <a:pt x="550" y="91"/>
                    </a:lnTo>
                    <a:lnTo>
                      <a:pt x="462" y="94"/>
                    </a:lnTo>
                    <a:lnTo>
                      <a:pt x="419" y="96"/>
                    </a:lnTo>
                    <a:lnTo>
                      <a:pt x="376" y="97"/>
                    </a:lnTo>
                    <a:lnTo>
                      <a:pt x="332" y="96"/>
                    </a:lnTo>
                    <a:lnTo>
                      <a:pt x="290" y="93"/>
                    </a:lnTo>
                    <a:lnTo>
                      <a:pt x="248" y="91"/>
                    </a:lnTo>
                    <a:lnTo>
                      <a:pt x="206" y="85"/>
                    </a:lnTo>
                    <a:lnTo>
                      <a:pt x="165" y="79"/>
                    </a:lnTo>
                    <a:lnTo>
                      <a:pt x="125" y="71"/>
                    </a:lnTo>
                    <a:lnTo>
                      <a:pt x="86" y="61"/>
                    </a:lnTo>
                    <a:lnTo>
                      <a:pt x="46" y="49"/>
                    </a:lnTo>
                    <a:lnTo>
                      <a:pt x="46" y="49"/>
                    </a:lnTo>
                    <a:lnTo>
                      <a:pt x="43" y="48"/>
                    </a:lnTo>
                    <a:lnTo>
                      <a:pt x="40" y="49"/>
                    </a:lnTo>
                    <a:lnTo>
                      <a:pt x="38" y="50"/>
                    </a:lnTo>
                    <a:lnTo>
                      <a:pt x="37" y="53"/>
                    </a:lnTo>
                    <a:lnTo>
                      <a:pt x="37" y="53"/>
                    </a:lnTo>
                    <a:lnTo>
                      <a:pt x="31" y="63"/>
                    </a:lnTo>
                    <a:lnTo>
                      <a:pt x="29" y="75"/>
                    </a:lnTo>
                    <a:lnTo>
                      <a:pt x="24" y="96"/>
                    </a:lnTo>
                    <a:lnTo>
                      <a:pt x="21" y="119"/>
                    </a:lnTo>
                    <a:lnTo>
                      <a:pt x="20" y="141"/>
                    </a:lnTo>
                    <a:lnTo>
                      <a:pt x="20" y="141"/>
                    </a:lnTo>
                    <a:lnTo>
                      <a:pt x="21" y="166"/>
                    </a:lnTo>
                    <a:lnTo>
                      <a:pt x="22" y="189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5" y="229"/>
                    </a:lnTo>
                    <a:lnTo>
                      <a:pt x="25" y="229"/>
                    </a:lnTo>
                    <a:lnTo>
                      <a:pt x="29" y="285"/>
                    </a:lnTo>
                    <a:lnTo>
                      <a:pt x="30" y="341"/>
                    </a:lnTo>
                    <a:lnTo>
                      <a:pt x="30" y="341"/>
                    </a:lnTo>
                    <a:lnTo>
                      <a:pt x="29" y="404"/>
                    </a:lnTo>
                    <a:lnTo>
                      <a:pt x="25" y="468"/>
                    </a:lnTo>
                    <a:lnTo>
                      <a:pt x="21" y="530"/>
                    </a:lnTo>
                    <a:lnTo>
                      <a:pt x="15" y="593"/>
                    </a:lnTo>
                    <a:lnTo>
                      <a:pt x="15" y="593"/>
                    </a:lnTo>
                    <a:lnTo>
                      <a:pt x="9" y="655"/>
                    </a:lnTo>
                    <a:lnTo>
                      <a:pt x="5" y="719"/>
                    </a:lnTo>
                    <a:lnTo>
                      <a:pt x="2" y="782"/>
                    </a:lnTo>
                    <a:lnTo>
                      <a:pt x="0" y="846"/>
                    </a:lnTo>
                    <a:lnTo>
                      <a:pt x="0" y="846"/>
                    </a:lnTo>
                    <a:lnTo>
                      <a:pt x="0" y="876"/>
                    </a:lnTo>
                    <a:lnTo>
                      <a:pt x="0" y="876"/>
                    </a:lnTo>
                    <a:lnTo>
                      <a:pt x="3" y="930"/>
                    </a:lnTo>
                    <a:lnTo>
                      <a:pt x="7" y="985"/>
                    </a:lnTo>
                    <a:lnTo>
                      <a:pt x="13" y="1040"/>
                    </a:lnTo>
                    <a:lnTo>
                      <a:pt x="18" y="1095"/>
                    </a:lnTo>
                    <a:lnTo>
                      <a:pt x="18" y="1095"/>
                    </a:lnTo>
                    <a:lnTo>
                      <a:pt x="25" y="1154"/>
                    </a:lnTo>
                    <a:lnTo>
                      <a:pt x="31" y="1213"/>
                    </a:lnTo>
                    <a:lnTo>
                      <a:pt x="35" y="1270"/>
                    </a:lnTo>
                    <a:lnTo>
                      <a:pt x="37" y="1325"/>
                    </a:lnTo>
                    <a:lnTo>
                      <a:pt x="37" y="1325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7" y="1342"/>
                    </a:lnTo>
                    <a:lnTo>
                      <a:pt x="38" y="1346"/>
                    </a:lnTo>
                    <a:lnTo>
                      <a:pt x="40" y="1349"/>
                    </a:lnTo>
                    <a:lnTo>
                      <a:pt x="40" y="1349"/>
                    </a:lnTo>
                    <a:lnTo>
                      <a:pt x="46" y="1350"/>
                    </a:lnTo>
                    <a:lnTo>
                      <a:pt x="49" y="1349"/>
                    </a:lnTo>
                    <a:lnTo>
                      <a:pt x="49" y="1349"/>
                    </a:lnTo>
                    <a:lnTo>
                      <a:pt x="64" y="1340"/>
                    </a:lnTo>
                    <a:lnTo>
                      <a:pt x="81" y="1331"/>
                    </a:lnTo>
                    <a:lnTo>
                      <a:pt x="99" y="1324"/>
                    </a:lnTo>
                    <a:lnTo>
                      <a:pt x="119" y="1318"/>
                    </a:lnTo>
                    <a:lnTo>
                      <a:pt x="141" y="1312"/>
                    </a:lnTo>
                    <a:lnTo>
                      <a:pt x="165" y="1307"/>
                    </a:lnTo>
                    <a:lnTo>
                      <a:pt x="189" y="1303"/>
                    </a:lnTo>
                    <a:lnTo>
                      <a:pt x="215" y="1301"/>
                    </a:lnTo>
                    <a:lnTo>
                      <a:pt x="268" y="1296"/>
                    </a:lnTo>
                    <a:lnTo>
                      <a:pt x="322" y="1292"/>
                    </a:lnTo>
                    <a:lnTo>
                      <a:pt x="375" y="1290"/>
                    </a:lnTo>
                    <a:lnTo>
                      <a:pt x="425" y="1289"/>
                    </a:lnTo>
                    <a:lnTo>
                      <a:pt x="528" y="1285"/>
                    </a:lnTo>
                    <a:lnTo>
                      <a:pt x="528" y="1285"/>
                    </a:lnTo>
                    <a:lnTo>
                      <a:pt x="611" y="1281"/>
                    </a:lnTo>
                    <a:lnTo>
                      <a:pt x="693" y="1279"/>
                    </a:lnTo>
                    <a:lnTo>
                      <a:pt x="776" y="1277"/>
                    </a:lnTo>
                    <a:lnTo>
                      <a:pt x="859" y="1276"/>
                    </a:lnTo>
                    <a:lnTo>
                      <a:pt x="1024" y="1274"/>
                    </a:lnTo>
                    <a:lnTo>
                      <a:pt x="1256" y="1267"/>
                    </a:lnTo>
                    <a:lnTo>
                      <a:pt x="1256" y="1267"/>
                    </a:lnTo>
                    <a:lnTo>
                      <a:pt x="1444" y="1261"/>
                    </a:lnTo>
                    <a:lnTo>
                      <a:pt x="1537" y="1258"/>
                    </a:lnTo>
                    <a:lnTo>
                      <a:pt x="1632" y="1258"/>
                    </a:lnTo>
                    <a:lnTo>
                      <a:pt x="1725" y="1258"/>
                    </a:lnTo>
                    <a:lnTo>
                      <a:pt x="1818" y="1261"/>
                    </a:lnTo>
                    <a:lnTo>
                      <a:pt x="1910" y="1264"/>
                    </a:lnTo>
                    <a:lnTo>
                      <a:pt x="2002" y="1272"/>
                    </a:lnTo>
                    <a:lnTo>
                      <a:pt x="2002" y="1272"/>
                    </a:lnTo>
                    <a:lnTo>
                      <a:pt x="2005" y="1272"/>
                    </a:lnTo>
                    <a:lnTo>
                      <a:pt x="2009" y="1270"/>
                    </a:lnTo>
                    <a:lnTo>
                      <a:pt x="2009" y="1270"/>
                    </a:lnTo>
                    <a:lnTo>
                      <a:pt x="2010" y="1267"/>
                    </a:lnTo>
                    <a:lnTo>
                      <a:pt x="2010" y="1264"/>
                    </a:lnTo>
                    <a:lnTo>
                      <a:pt x="2001" y="1118"/>
                    </a:lnTo>
                    <a:lnTo>
                      <a:pt x="2001" y="1118"/>
                    </a:lnTo>
                    <a:lnTo>
                      <a:pt x="1993" y="1014"/>
                    </a:lnTo>
                    <a:lnTo>
                      <a:pt x="1987" y="912"/>
                    </a:lnTo>
                    <a:lnTo>
                      <a:pt x="1981" y="808"/>
                    </a:lnTo>
                    <a:lnTo>
                      <a:pt x="1981" y="758"/>
                    </a:lnTo>
                    <a:lnTo>
                      <a:pt x="1980" y="705"/>
                    </a:lnTo>
                    <a:lnTo>
                      <a:pt x="1980" y="705"/>
                    </a:lnTo>
                    <a:lnTo>
                      <a:pt x="1981" y="615"/>
                    </a:lnTo>
                    <a:lnTo>
                      <a:pt x="1985" y="523"/>
                    </a:lnTo>
                    <a:lnTo>
                      <a:pt x="1985" y="523"/>
                    </a:lnTo>
                    <a:lnTo>
                      <a:pt x="1989" y="438"/>
                    </a:lnTo>
                    <a:lnTo>
                      <a:pt x="1991" y="394"/>
                    </a:lnTo>
                    <a:lnTo>
                      <a:pt x="1991" y="351"/>
                    </a:lnTo>
                    <a:lnTo>
                      <a:pt x="1991" y="351"/>
                    </a:lnTo>
                    <a:lnTo>
                      <a:pt x="1991" y="307"/>
                    </a:lnTo>
                    <a:lnTo>
                      <a:pt x="1991" y="307"/>
                    </a:lnTo>
                    <a:lnTo>
                      <a:pt x="1991" y="299"/>
                    </a:lnTo>
                    <a:lnTo>
                      <a:pt x="1991" y="299"/>
                    </a:lnTo>
                    <a:lnTo>
                      <a:pt x="1991" y="276"/>
                    </a:lnTo>
                    <a:lnTo>
                      <a:pt x="1993" y="250"/>
                    </a:lnTo>
                    <a:lnTo>
                      <a:pt x="2001" y="195"/>
                    </a:lnTo>
                    <a:lnTo>
                      <a:pt x="2001" y="195"/>
                    </a:lnTo>
                    <a:lnTo>
                      <a:pt x="2007" y="138"/>
                    </a:lnTo>
                    <a:lnTo>
                      <a:pt x="2010" y="110"/>
                    </a:lnTo>
                    <a:lnTo>
                      <a:pt x="2011" y="84"/>
                    </a:lnTo>
                    <a:lnTo>
                      <a:pt x="2011" y="84"/>
                    </a:lnTo>
                    <a:lnTo>
                      <a:pt x="2010" y="65"/>
                    </a:lnTo>
                    <a:lnTo>
                      <a:pt x="2009" y="48"/>
                    </a:lnTo>
                    <a:lnTo>
                      <a:pt x="2005" y="31"/>
                    </a:lnTo>
                    <a:lnTo>
                      <a:pt x="2001" y="15"/>
                    </a:lnTo>
                    <a:lnTo>
                      <a:pt x="2001" y="15"/>
                    </a:lnTo>
                    <a:lnTo>
                      <a:pt x="2002" y="11"/>
                    </a:lnTo>
                    <a:lnTo>
                      <a:pt x="2003" y="8"/>
                    </a:lnTo>
                    <a:lnTo>
                      <a:pt x="2003" y="8"/>
                    </a:lnTo>
                    <a:lnTo>
                      <a:pt x="2002" y="5"/>
                    </a:lnTo>
                    <a:lnTo>
                      <a:pt x="2001" y="2"/>
                    </a:lnTo>
                    <a:lnTo>
                      <a:pt x="2001" y="2"/>
                    </a:lnTo>
                    <a:lnTo>
                      <a:pt x="1997" y="0"/>
                    </a:lnTo>
                    <a:lnTo>
                      <a:pt x="1993" y="1"/>
                    </a:lnTo>
                    <a:lnTo>
                      <a:pt x="1989" y="2"/>
                    </a:lnTo>
                    <a:lnTo>
                      <a:pt x="1985" y="5"/>
                    </a:lnTo>
                    <a:close/>
                    <a:moveTo>
                      <a:pt x="1985" y="22"/>
                    </a:moveTo>
                    <a:lnTo>
                      <a:pt x="1985" y="22"/>
                    </a:lnTo>
                    <a:lnTo>
                      <a:pt x="1989" y="36"/>
                    </a:lnTo>
                    <a:lnTo>
                      <a:pt x="1992" y="52"/>
                    </a:lnTo>
                    <a:lnTo>
                      <a:pt x="1994" y="67"/>
                    </a:lnTo>
                    <a:lnTo>
                      <a:pt x="1994" y="84"/>
                    </a:lnTo>
                    <a:lnTo>
                      <a:pt x="1994" y="84"/>
                    </a:lnTo>
                    <a:lnTo>
                      <a:pt x="1994" y="110"/>
                    </a:lnTo>
                    <a:lnTo>
                      <a:pt x="1992" y="137"/>
                    </a:lnTo>
                    <a:lnTo>
                      <a:pt x="1984" y="193"/>
                    </a:lnTo>
                    <a:lnTo>
                      <a:pt x="1984" y="193"/>
                    </a:lnTo>
                    <a:lnTo>
                      <a:pt x="1978" y="247"/>
                    </a:lnTo>
                    <a:lnTo>
                      <a:pt x="1975" y="275"/>
                    </a:lnTo>
                    <a:lnTo>
                      <a:pt x="1974" y="300"/>
                    </a:lnTo>
                    <a:lnTo>
                      <a:pt x="1974" y="300"/>
                    </a:lnTo>
                    <a:lnTo>
                      <a:pt x="1974" y="307"/>
                    </a:lnTo>
                    <a:lnTo>
                      <a:pt x="1974" y="307"/>
                    </a:lnTo>
                    <a:lnTo>
                      <a:pt x="1975" y="351"/>
                    </a:lnTo>
                    <a:lnTo>
                      <a:pt x="1975" y="351"/>
                    </a:lnTo>
                    <a:lnTo>
                      <a:pt x="1974" y="394"/>
                    </a:lnTo>
                    <a:lnTo>
                      <a:pt x="1972" y="437"/>
                    </a:lnTo>
                    <a:lnTo>
                      <a:pt x="1970" y="522"/>
                    </a:lnTo>
                    <a:lnTo>
                      <a:pt x="1966" y="615"/>
                    </a:lnTo>
                    <a:lnTo>
                      <a:pt x="1966" y="615"/>
                    </a:lnTo>
                    <a:lnTo>
                      <a:pt x="1965" y="703"/>
                    </a:lnTo>
                    <a:lnTo>
                      <a:pt x="1965" y="703"/>
                    </a:lnTo>
                    <a:lnTo>
                      <a:pt x="1965" y="757"/>
                    </a:lnTo>
                    <a:lnTo>
                      <a:pt x="1966" y="810"/>
                    </a:lnTo>
                    <a:lnTo>
                      <a:pt x="1971" y="915"/>
                    </a:lnTo>
                    <a:lnTo>
                      <a:pt x="1976" y="1017"/>
                    </a:lnTo>
                    <a:lnTo>
                      <a:pt x="1984" y="1119"/>
                    </a:lnTo>
                    <a:lnTo>
                      <a:pt x="1984" y="1119"/>
                    </a:lnTo>
                    <a:lnTo>
                      <a:pt x="1993" y="1255"/>
                    </a:lnTo>
                    <a:lnTo>
                      <a:pt x="1993" y="1255"/>
                    </a:lnTo>
                    <a:lnTo>
                      <a:pt x="1904" y="1249"/>
                    </a:lnTo>
                    <a:lnTo>
                      <a:pt x="1812" y="1244"/>
                    </a:lnTo>
                    <a:lnTo>
                      <a:pt x="1720" y="1242"/>
                    </a:lnTo>
                    <a:lnTo>
                      <a:pt x="1626" y="1241"/>
                    </a:lnTo>
                    <a:lnTo>
                      <a:pt x="1533" y="1242"/>
                    </a:lnTo>
                    <a:lnTo>
                      <a:pt x="1440" y="1245"/>
                    </a:lnTo>
                    <a:lnTo>
                      <a:pt x="1256" y="1250"/>
                    </a:lnTo>
                    <a:lnTo>
                      <a:pt x="1024" y="1258"/>
                    </a:lnTo>
                    <a:lnTo>
                      <a:pt x="858" y="1261"/>
                    </a:lnTo>
                    <a:lnTo>
                      <a:pt x="858" y="1261"/>
                    </a:lnTo>
                    <a:lnTo>
                      <a:pt x="776" y="1261"/>
                    </a:lnTo>
                    <a:lnTo>
                      <a:pt x="693" y="1262"/>
                    </a:lnTo>
                    <a:lnTo>
                      <a:pt x="609" y="1264"/>
                    </a:lnTo>
                    <a:lnTo>
                      <a:pt x="526" y="1270"/>
                    </a:lnTo>
                    <a:lnTo>
                      <a:pt x="425" y="1274"/>
                    </a:lnTo>
                    <a:lnTo>
                      <a:pt x="425" y="1274"/>
                    </a:lnTo>
                    <a:lnTo>
                      <a:pt x="323" y="1276"/>
                    </a:lnTo>
                    <a:lnTo>
                      <a:pt x="270" y="1279"/>
                    </a:lnTo>
                    <a:lnTo>
                      <a:pt x="219" y="1284"/>
                    </a:lnTo>
                    <a:lnTo>
                      <a:pt x="171" y="1290"/>
                    </a:lnTo>
                    <a:lnTo>
                      <a:pt x="148" y="1294"/>
                    </a:lnTo>
                    <a:lnTo>
                      <a:pt x="126" y="1299"/>
                    </a:lnTo>
                    <a:lnTo>
                      <a:pt x="105" y="1305"/>
                    </a:lnTo>
                    <a:lnTo>
                      <a:pt x="86" y="1312"/>
                    </a:lnTo>
                    <a:lnTo>
                      <a:pt x="69" y="1319"/>
                    </a:lnTo>
                    <a:lnTo>
                      <a:pt x="52" y="1328"/>
                    </a:lnTo>
                    <a:lnTo>
                      <a:pt x="52" y="1328"/>
                    </a:lnTo>
                    <a:lnTo>
                      <a:pt x="52" y="1325"/>
                    </a:lnTo>
                    <a:lnTo>
                      <a:pt x="52" y="1325"/>
                    </a:lnTo>
                    <a:lnTo>
                      <a:pt x="51" y="1268"/>
                    </a:lnTo>
                    <a:lnTo>
                      <a:pt x="47" y="1210"/>
                    </a:lnTo>
                    <a:lnTo>
                      <a:pt x="42" y="1152"/>
                    </a:lnTo>
                    <a:lnTo>
                      <a:pt x="35" y="1092"/>
                    </a:lnTo>
                    <a:lnTo>
                      <a:pt x="35" y="1092"/>
                    </a:lnTo>
                    <a:lnTo>
                      <a:pt x="29" y="1038"/>
                    </a:lnTo>
                    <a:lnTo>
                      <a:pt x="24" y="983"/>
                    </a:lnTo>
                    <a:lnTo>
                      <a:pt x="20" y="929"/>
                    </a:lnTo>
                    <a:lnTo>
                      <a:pt x="17" y="876"/>
                    </a:lnTo>
                    <a:lnTo>
                      <a:pt x="17" y="876"/>
                    </a:lnTo>
                    <a:lnTo>
                      <a:pt x="16" y="846"/>
                    </a:lnTo>
                    <a:lnTo>
                      <a:pt x="16" y="846"/>
                    </a:lnTo>
                    <a:lnTo>
                      <a:pt x="17" y="784"/>
                    </a:lnTo>
                    <a:lnTo>
                      <a:pt x="21" y="720"/>
                    </a:lnTo>
                    <a:lnTo>
                      <a:pt x="26" y="657"/>
                    </a:lnTo>
                    <a:lnTo>
                      <a:pt x="31" y="595"/>
                    </a:lnTo>
                    <a:lnTo>
                      <a:pt x="31" y="595"/>
                    </a:lnTo>
                    <a:lnTo>
                      <a:pt x="37" y="531"/>
                    </a:lnTo>
                    <a:lnTo>
                      <a:pt x="42" y="468"/>
                    </a:lnTo>
                    <a:lnTo>
                      <a:pt x="46" y="404"/>
                    </a:lnTo>
                    <a:lnTo>
                      <a:pt x="47" y="341"/>
                    </a:lnTo>
                    <a:lnTo>
                      <a:pt x="47" y="341"/>
                    </a:lnTo>
                    <a:lnTo>
                      <a:pt x="46" y="310"/>
                    </a:lnTo>
                    <a:lnTo>
                      <a:pt x="44" y="277"/>
                    </a:lnTo>
                    <a:lnTo>
                      <a:pt x="43" y="246"/>
                    </a:lnTo>
                    <a:lnTo>
                      <a:pt x="39" y="215"/>
                    </a:lnTo>
                    <a:lnTo>
                      <a:pt x="39" y="214"/>
                    </a:lnTo>
                    <a:lnTo>
                      <a:pt x="39" y="214"/>
                    </a:lnTo>
                    <a:lnTo>
                      <a:pt x="38" y="188"/>
                    </a:lnTo>
                    <a:lnTo>
                      <a:pt x="38" y="188"/>
                    </a:lnTo>
                    <a:lnTo>
                      <a:pt x="37" y="164"/>
                    </a:lnTo>
                    <a:lnTo>
                      <a:pt x="37" y="141"/>
                    </a:lnTo>
                    <a:lnTo>
                      <a:pt x="37" y="141"/>
                    </a:lnTo>
                    <a:lnTo>
                      <a:pt x="37" y="122"/>
                    </a:lnTo>
                    <a:lnTo>
                      <a:pt x="39" y="103"/>
                    </a:lnTo>
                    <a:lnTo>
                      <a:pt x="43" y="84"/>
                    </a:lnTo>
                    <a:lnTo>
                      <a:pt x="49" y="66"/>
                    </a:lnTo>
                    <a:lnTo>
                      <a:pt x="49" y="66"/>
                    </a:lnTo>
                    <a:lnTo>
                      <a:pt x="88" y="78"/>
                    </a:lnTo>
                    <a:lnTo>
                      <a:pt x="129" y="88"/>
                    </a:lnTo>
                    <a:lnTo>
                      <a:pt x="169" y="96"/>
                    </a:lnTo>
                    <a:lnTo>
                      <a:pt x="210" y="102"/>
                    </a:lnTo>
                    <a:lnTo>
                      <a:pt x="252" y="106"/>
                    </a:lnTo>
                    <a:lnTo>
                      <a:pt x="293" y="110"/>
                    </a:lnTo>
                    <a:lnTo>
                      <a:pt x="336" y="111"/>
                    </a:lnTo>
                    <a:lnTo>
                      <a:pt x="379" y="113"/>
                    </a:lnTo>
                    <a:lnTo>
                      <a:pt x="421" y="113"/>
                    </a:lnTo>
                    <a:lnTo>
                      <a:pt x="465" y="111"/>
                    </a:lnTo>
                    <a:lnTo>
                      <a:pt x="552" y="106"/>
                    </a:lnTo>
                    <a:lnTo>
                      <a:pt x="639" y="100"/>
                    </a:lnTo>
                    <a:lnTo>
                      <a:pt x="726" y="92"/>
                    </a:lnTo>
                    <a:lnTo>
                      <a:pt x="897" y="78"/>
                    </a:lnTo>
                    <a:lnTo>
                      <a:pt x="1143" y="65"/>
                    </a:lnTo>
                    <a:lnTo>
                      <a:pt x="1143" y="65"/>
                    </a:lnTo>
                    <a:lnTo>
                      <a:pt x="1245" y="59"/>
                    </a:lnTo>
                    <a:lnTo>
                      <a:pt x="1349" y="54"/>
                    </a:lnTo>
                    <a:lnTo>
                      <a:pt x="1453" y="46"/>
                    </a:lnTo>
                    <a:lnTo>
                      <a:pt x="1505" y="43"/>
                    </a:lnTo>
                    <a:lnTo>
                      <a:pt x="1556" y="37"/>
                    </a:lnTo>
                    <a:lnTo>
                      <a:pt x="1556" y="37"/>
                    </a:lnTo>
                    <a:lnTo>
                      <a:pt x="1577" y="35"/>
                    </a:lnTo>
                    <a:lnTo>
                      <a:pt x="1599" y="34"/>
                    </a:lnTo>
                    <a:lnTo>
                      <a:pt x="1645" y="34"/>
                    </a:lnTo>
                    <a:lnTo>
                      <a:pt x="1691" y="34"/>
                    </a:lnTo>
                    <a:lnTo>
                      <a:pt x="1739" y="35"/>
                    </a:lnTo>
                    <a:lnTo>
                      <a:pt x="1739" y="35"/>
                    </a:lnTo>
                    <a:lnTo>
                      <a:pt x="1805" y="37"/>
                    </a:lnTo>
                    <a:lnTo>
                      <a:pt x="1838" y="37"/>
                    </a:lnTo>
                    <a:lnTo>
                      <a:pt x="1870" y="36"/>
                    </a:lnTo>
                    <a:lnTo>
                      <a:pt x="1901" y="35"/>
                    </a:lnTo>
                    <a:lnTo>
                      <a:pt x="1931" y="32"/>
                    </a:lnTo>
                    <a:lnTo>
                      <a:pt x="1959" y="28"/>
                    </a:lnTo>
                    <a:lnTo>
                      <a:pt x="1985" y="22"/>
                    </a:lnTo>
                    <a:close/>
                    <a:moveTo>
                      <a:pt x="52" y="1342"/>
                    </a:moveTo>
                    <a:lnTo>
                      <a:pt x="52" y="1342"/>
                    </a:lnTo>
                    <a:lnTo>
                      <a:pt x="52" y="1342"/>
                    </a:lnTo>
                    <a:close/>
                  </a:path>
                </a:pathLst>
              </a:custGeom>
              <a:solidFill>
                <a:srgbClr val="755C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  <p:pic>
          <p:nvPicPr>
            <p:cNvPr id="9" name="Picture 243" descr="C:\Users\Thinkpad\Desktop\新建文件夹 (2)\2_0000_图层-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763" y="1804647"/>
              <a:ext cx="906394" cy="935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5" descr="C:\Users\Thinkpad\Desktop\新建文件夹 (2)\2_0002_图层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587" y="1638642"/>
              <a:ext cx="835654" cy="55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772850" y="2735361"/>
            <a:ext cx="6368515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Hai đường thẳng vuông góc với nhau tạo thành 4 góc vuông.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-1202491" y="-1137986"/>
            <a:ext cx="6553496" cy="1011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981" y="1177078"/>
            <a:ext cx="1900108" cy="1632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2B246-4DB6-9D50-0C92-D0EE759B35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367" y="2546815"/>
            <a:ext cx="6005080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183608"/>
            <a:ext cx="11196084" cy="954107"/>
            <a:chOff x="2752641" y="3835799"/>
            <a:chExt cx="10005372" cy="1451898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935936" y="3835799"/>
              <a:ext cx="9812906" cy="14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các cặp đường thẳng vuông góc với nhau, các cặp đường thẳng không vuông góc với nhau trong mỗi hình dưới đây: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B5DA10-5E76-DFE9-94D9-5C355D2FE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06" y="1493751"/>
            <a:ext cx="10831033" cy="45136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E50EA7-54F0-ED71-2E1D-200F9F3513B7}"/>
              </a:ext>
            </a:extLst>
          </p:cNvPr>
          <p:cNvSpPr txBox="1"/>
          <p:nvPr/>
        </p:nvSpPr>
        <p:spPr>
          <a:xfrm>
            <a:off x="645626" y="5366679"/>
            <a:ext cx="3724356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không vuông góc với nhau là MN và IK.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BBEF65-E69D-4272-141E-B998EE2F0698}"/>
              </a:ext>
            </a:extLst>
          </p:cNvPr>
          <p:cNvSpPr txBox="1"/>
          <p:nvPr/>
        </p:nvSpPr>
        <p:spPr>
          <a:xfrm>
            <a:off x="4749793" y="4611767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PQ và RS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14BE3-CC64-688D-A1D1-C130CFC621CC}"/>
              </a:ext>
            </a:extLst>
          </p:cNvPr>
          <p:cNvSpPr txBox="1"/>
          <p:nvPr/>
        </p:nvSpPr>
        <p:spPr>
          <a:xfrm>
            <a:off x="8768900" y="5356046"/>
            <a:ext cx="3171464" cy="1384995"/>
          </a:xfrm>
          <a:prstGeom prst="rect">
            <a:avLst/>
          </a:prstGeom>
          <a:solidFill>
            <a:schemeClr val="accent4">
              <a:lumMod val="40000"/>
              <a:lumOff val="6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đường thẳng vuông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32808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vuông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ABCD62B-4DF3-4423-24B0-81CBE6761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89922"/>
            <a:ext cx="11479396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33DA80-D9EB-831F-710F-FE4BF870A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168" y="953608"/>
            <a:ext cx="5667375" cy="4057650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E084BA41-3DE0-CB90-6319-8F3D49F0D4C5}"/>
              </a:ext>
            </a:extLst>
          </p:cNvPr>
          <p:cNvGrpSpPr/>
          <p:nvPr/>
        </p:nvGrpSpPr>
        <p:grpSpPr>
          <a:xfrm rot="10800000" flipH="1">
            <a:off x="3763927" y="1525780"/>
            <a:ext cx="1499190" cy="2206060"/>
            <a:chOff x="864" y="293"/>
            <a:chExt cx="624" cy="1056"/>
          </a:xfrm>
        </p:grpSpPr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266C5EE3-CCC2-AC12-319E-6EE7BD398E8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B7C95729-88D1-48E2-0384-D5394F2B217F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4F077A-FA7F-FE99-1D7F-83BAA3A3D37F}"/>
              </a:ext>
            </a:extLst>
          </p:cNvPr>
          <p:cNvSpPr txBox="1"/>
          <p:nvPr/>
        </p:nvSpPr>
        <p:spPr>
          <a:xfrm>
            <a:off x="350875" y="1416418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</a:t>
            </a:r>
          </a:p>
        </p:txBody>
      </p:sp>
      <p:grpSp>
        <p:nvGrpSpPr>
          <p:cNvPr id="19" name="Group 7">
            <a:extLst>
              <a:ext uri="{FF2B5EF4-FFF2-40B4-BE49-F238E27FC236}">
                <a16:creationId xmlns:a16="http://schemas.microsoft.com/office/drawing/2014/main" id="{D7D450D3-9257-C463-E9D8-C8EDE7F06944}"/>
              </a:ext>
            </a:extLst>
          </p:cNvPr>
          <p:cNvGrpSpPr/>
          <p:nvPr/>
        </p:nvGrpSpPr>
        <p:grpSpPr>
          <a:xfrm rot="10800000">
            <a:off x="7028121" y="1525780"/>
            <a:ext cx="1477925" cy="2206060"/>
            <a:chOff x="864" y="293"/>
            <a:chExt cx="624" cy="1056"/>
          </a:xfrm>
        </p:grpSpPr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7E944CDA-C778-56CC-B786-DFB50AA7D023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FEC77732-B0F8-C94A-F1FB-337D16D692F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2473A16-1C82-8D64-41CD-7730105CA797}"/>
              </a:ext>
            </a:extLst>
          </p:cNvPr>
          <p:cNvSpPr txBox="1"/>
          <p:nvPr/>
        </p:nvSpPr>
        <p:spPr>
          <a:xfrm>
            <a:off x="8754724" y="1501479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AB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4006DC3D-E2DF-3298-AED4-247062FD5A8A}"/>
              </a:ext>
            </a:extLst>
          </p:cNvPr>
          <p:cNvGrpSpPr/>
          <p:nvPr/>
        </p:nvGrpSpPr>
        <p:grpSpPr>
          <a:xfrm>
            <a:off x="3753293" y="1749063"/>
            <a:ext cx="1626781" cy="2206060"/>
            <a:chOff x="864" y="293"/>
            <a:chExt cx="624" cy="1056"/>
          </a:xfrm>
        </p:grpSpPr>
        <p:sp>
          <p:nvSpPr>
            <p:cNvPr id="24" name="AutoShape 8">
              <a:extLst>
                <a:ext uri="{FF2B5EF4-FFF2-40B4-BE49-F238E27FC236}">
                  <a16:creationId xmlns:a16="http://schemas.microsoft.com/office/drawing/2014/main" id="{6077E271-0824-2507-E478-EDC08D41D390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9">
              <a:extLst>
                <a:ext uri="{FF2B5EF4-FFF2-40B4-BE49-F238E27FC236}">
                  <a16:creationId xmlns:a16="http://schemas.microsoft.com/office/drawing/2014/main" id="{4CD439BF-C252-7826-DED1-2F52B33D46D5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3C6FEEC-8680-D769-026C-CC9A11C2D320}"/>
              </a:ext>
            </a:extLst>
          </p:cNvPr>
          <p:cNvSpPr txBox="1"/>
          <p:nvPr/>
        </p:nvSpPr>
        <p:spPr>
          <a:xfrm>
            <a:off x="2317898" y="4531757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DC</a:t>
            </a:r>
          </a:p>
        </p:txBody>
      </p:sp>
      <p:grpSp>
        <p:nvGrpSpPr>
          <p:cNvPr id="27" name="Group 7">
            <a:extLst>
              <a:ext uri="{FF2B5EF4-FFF2-40B4-BE49-F238E27FC236}">
                <a16:creationId xmlns:a16="http://schemas.microsoft.com/office/drawing/2014/main" id="{BD11B75C-8A18-8CB1-D389-4B84F49AC509}"/>
              </a:ext>
            </a:extLst>
          </p:cNvPr>
          <p:cNvGrpSpPr/>
          <p:nvPr/>
        </p:nvGrpSpPr>
        <p:grpSpPr>
          <a:xfrm flipH="1">
            <a:off x="7017488" y="1738430"/>
            <a:ext cx="1499191" cy="2206060"/>
            <a:chOff x="864" y="293"/>
            <a:chExt cx="624" cy="1056"/>
          </a:xfrm>
        </p:grpSpPr>
        <p:sp>
          <p:nvSpPr>
            <p:cNvPr id="28" name="AutoShape 8">
              <a:extLst>
                <a:ext uri="{FF2B5EF4-FFF2-40B4-BE49-F238E27FC236}">
                  <a16:creationId xmlns:a16="http://schemas.microsoft.com/office/drawing/2014/main" id="{29A508A9-C7BB-339D-6F27-39A291D29749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AutoShape 9">
              <a:extLst>
                <a:ext uri="{FF2B5EF4-FFF2-40B4-BE49-F238E27FC236}">
                  <a16:creationId xmlns:a16="http://schemas.microsoft.com/office/drawing/2014/main" id="{047450DD-0BB1-EAAB-CED6-3F0CB5FE1E22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EB2A31-9236-3BF8-9EB2-929A5A39BCF2}"/>
              </a:ext>
            </a:extLst>
          </p:cNvPr>
          <p:cNvSpPr txBox="1"/>
          <p:nvPr/>
        </p:nvSpPr>
        <p:spPr>
          <a:xfrm>
            <a:off x="7251405" y="455302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48001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5E41A-3B64-C2C5-5ECB-E9BF02EA0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299" y="853594"/>
            <a:ext cx="4791075" cy="4257675"/>
          </a:xfrm>
          <a:prstGeom prst="rect">
            <a:avLst/>
          </a:prstGeom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3576F00E-D018-F582-D988-E09304F051D8}"/>
              </a:ext>
            </a:extLst>
          </p:cNvPr>
          <p:cNvGrpSpPr/>
          <p:nvPr/>
        </p:nvGrpSpPr>
        <p:grpSpPr>
          <a:xfrm rot="10800000" flipH="1">
            <a:off x="4157331" y="1493882"/>
            <a:ext cx="1499190" cy="2206060"/>
            <a:chOff x="864" y="293"/>
            <a:chExt cx="624" cy="1056"/>
          </a:xfrm>
        </p:grpSpPr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id="{D2E7F4A2-46D6-EE16-0B42-803B588F574E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7D9DF80A-18A0-2374-1B97-76FF0C54B010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2BD993-2E2D-F6CC-410F-8B294F7E19AF}"/>
              </a:ext>
            </a:extLst>
          </p:cNvPr>
          <p:cNvSpPr txBox="1"/>
          <p:nvPr/>
        </p:nvSpPr>
        <p:spPr>
          <a:xfrm>
            <a:off x="372140" y="1416418"/>
            <a:ext cx="3330951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591060-E1F8-1522-BFAC-6D92D483118A}"/>
              </a:ext>
            </a:extLst>
          </p:cNvPr>
          <p:cNvGrpSpPr/>
          <p:nvPr/>
        </p:nvGrpSpPr>
        <p:grpSpPr>
          <a:xfrm rot="10800000">
            <a:off x="5103628" y="1472617"/>
            <a:ext cx="1477925" cy="2206060"/>
            <a:chOff x="864" y="293"/>
            <a:chExt cx="624" cy="1056"/>
          </a:xfrm>
        </p:grpSpPr>
        <p:sp>
          <p:nvSpPr>
            <p:cNvPr id="9" name="AutoShape 8">
              <a:extLst>
                <a:ext uri="{FF2B5EF4-FFF2-40B4-BE49-F238E27FC236}">
                  <a16:creationId xmlns:a16="http://schemas.microsoft.com/office/drawing/2014/main" id="{9D71DDCF-0FB7-C7D4-4A0F-9DEBFF2F2226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id="{A306E051-96D1-DD2D-3517-124AD947E0B6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02C87A-92A7-A3B0-7AB1-CAD55BFCE71F}"/>
              </a:ext>
            </a:extLst>
          </p:cNvPr>
          <p:cNvSpPr txBox="1"/>
          <p:nvPr/>
        </p:nvSpPr>
        <p:spPr>
          <a:xfrm>
            <a:off x="7680835" y="1395152"/>
            <a:ext cx="3281332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NM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NK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831F9A18-897E-1C11-0296-E668BBCFC4FA}"/>
              </a:ext>
            </a:extLst>
          </p:cNvPr>
          <p:cNvGrpSpPr/>
          <p:nvPr/>
        </p:nvGrpSpPr>
        <p:grpSpPr>
          <a:xfrm>
            <a:off x="4157330" y="1738431"/>
            <a:ext cx="1626781" cy="2206060"/>
            <a:chOff x="864" y="293"/>
            <a:chExt cx="624" cy="1056"/>
          </a:xfrm>
        </p:grpSpPr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0FBC3CDB-7063-7A1A-9460-AF4F661D2B6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0B00F314-E58B-0F06-30F5-C81546661235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2CCEF7E-46D5-246D-986D-A795BDB08B15}"/>
              </a:ext>
            </a:extLst>
          </p:cNvPr>
          <p:cNvSpPr txBox="1"/>
          <p:nvPr/>
        </p:nvSpPr>
        <p:spPr>
          <a:xfrm>
            <a:off x="1616149" y="4669981"/>
            <a:ext cx="3320318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QK</a:t>
            </a: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79B357A3-E36E-EC75-7F6A-A15D27EFF4DB}"/>
              </a:ext>
            </a:extLst>
          </p:cNvPr>
          <p:cNvGrpSpPr/>
          <p:nvPr/>
        </p:nvGrpSpPr>
        <p:grpSpPr>
          <a:xfrm flipH="1">
            <a:off x="5092995" y="1727798"/>
            <a:ext cx="1499191" cy="2206060"/>
            <a:chOff x="864" y="293"/>
            <a:chExt cx="624" cy="1056"/>
          </a:xfrm>
        </p:grpSpPr>
        <p:sp>
          <p:nvSpPr>
            <p:cNvPr id="17" name="AutoShape 8">
              <a:extLst>
                <a:ext uri="{FF2B5EF4-FFF2-40B4-BE49-F238E27FC236}">
                  <a16:creationId xmlns:a16="http://schemas.microsoft.com/office/drawing/2014/main" id="{8360E420-3FC7-E510-6FCF-D0BD322733E4}"/>
                </a:ext>
              </a:extLst>
            </p:cNvPr>
            <p:cNvSpPr/>
            <p:nvPr/>
          </p:nvSpPr>
          <p:spPr>
            <a:xfrm>
              <a:off x="864" y="293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AutoShape 9">
              <a:extLst>
                <a:ext uri="{FF2B5EF4-FFF2-40B4-BE49-F238E27FC236}">
                  <a16:creationId xmlns:a16="http://schemas.microsoft.com/office/drawing/2014/main" id="{79E7DBC0-9A1A-686F-347B-F4E769298FF2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A49B99-2694-49A3-C467-2A714586F0BD}"/>
              </a:ext>
            </a:extLst>
          </p:cNvPr>
          <p:cNvSpPr txBox="1"/>
          <p:nvPr/>
        </p:nvSpPr>
        <p:spPr>
          <a:xfrm>
            <a:off x="6358270" y="4680613"/>
            <a:ext cx="2980076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 cạnh góc với nhau là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NK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KQ</a:t>
            </a:r>
          </a:p>
        </p:txBody>
      </p:sp>
    </p:spTree>
    <p:extLst>
      <p:ext uri="{BB962C8B-B14F-4D97-AF65-F5344CB8AC3E}">
        <p14:creationId xmlns:p14="http://schemas.microsoft.com/office/powerpoint/2010/main" val="40458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7">
            <a:extLst>
              <a:ext uri="{FF2B5EF4-FFF2-40B4-BE49-F238E27FC236}">
                <a16:creationId xmlns:a16="http://schemas.microsoft.com/office/drawing/2014/main" id="{66EC3A97-47A4-649B-0440-C9221BAE1921}"/>
              </a:ext>
            </a:extLst>
          </p:cNvPr>
          <p:cNvGrpSpPr/>
          <p:nvPr/>
        </p:nvGrpSpPr>
        <p:grpSpPr>
          <a:xfrm>
            <a:off x="531628" y="98548"/>
            <a:ext cx="11196084" cy="1077218"/>
            <a:chOff x="2752641" y="3706359"/>
            <a:chExt cx="10005372" cy="1639240"/>
          </a:xfrm>
        </p:grpSpPr>
        <p:sp>
          <p:nvSpPr>
            <p:cNvPr id="5" name="圆角矩形 14">
              <a:extLst>
                <a:ext uri="{FF2B5EF4-FFF2-40B4-BE49-F238E27FC236}">
                  <a16:creationId xmlns:a16="http://schemas.microsoft.com/office/drawing/2014/main" id="{CD32C06E-12CA-EC26-5E62-3F0EDEB45888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文本框 23">
              <a:extLst>
                <a:ext uri="{FF2B5EF4-FFF2-40B4-BE49-F238E27FC236}">
                  <a16:creationId xmlns:a16="http://schemas.microsoft.com/office/drawing/2014/main" id="{C7103F3F-E6C1-A647-9BA0-D6705AE2343E}"/>
                </a:ext>
              </a:extLst>
            </p:cNvPr>
            <p:cNvSpPr txBox="1"/>
            <p:nvPr/>
          </p:nvSpPr>
          <p:spPr>
            <a:xfrm>
              <a:off x="2821914" y="3706359"/>
              <a:ext cx="9812906" cy="1639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Dưới đây là lược đồ một số đường phố ở Hà Nội. Em hãy quan sát lược đồ và cho biết: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180753" y="1648047"/>
            <a:ext cx="55608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Hai đường phố nào vuông góc với nhau.</a:t>
            </a:r>
          </a:p>
          <a:p>
            <a:pPr algn="just" latinLnBrk="0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</p:spTree>
    <p:extLst>
      <p:ext uri="{BB962C8B-B14F-4D97-AF65-F5344CB8AC3E}">
        <p14:creationId xmlns:p14="http://schemas.microsoft.com/office/powerpoint/2010/main" val="9340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443" y="1013041"/>
            <a:ext cx="1751642" cy="1715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E0FB7-70C6-BDB3-3821-9A9632A27E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8141" y="2193212"/>
            <a:ext cx="4505334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3" y="1560881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180753" y="318977"/>
            <a:ext cx="556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Hai đường phố nào vuông góc với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B275A9-0E5F-A1D7-44E2-A868F9806060}"/>
              </a:ext>
            </a:extLst>
          </p:cNvPr>
          <p:cNvSpPr txBox="1"/>
          <p:nvPr/>
        </p:nvSpPr>
        <p:spPr>
          <a:xfrm>
            <a:off x="265814" y="195867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Gai và Đường Hàng Trống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FB220-4930-504A-98DD-AC51D1202BD0}"/>
              </a:ext>
            </a:extLst>
          </p:cNvPr>
          <p:cNvSpPr txBox="1"/>
          <p:nvPr/>
        </p:nvSpPr>
        <p:spPr>
          <a:xfrm>
            <a:off x="148855" y="3085730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Trống và đường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AB529-60F8-8BBD-54F0-2717D2843168}"/>
              </a:ext>
            </a:extLst>
          </p:cNvPr>
          <p:cNvSpPr txBox="1"/>
          <p:nvPr/>
        </p:nvSpPr>
        <p:spPr>
          <a:xfrm>
            <a:off x="138222" y="4287209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Hàng Hành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DDC76C-F56C-58B5-1120-DE8686910A8A}"/>
              </a:ext>
            </a:extLst>
          </p:cNvPr>
          <p:cNvSpPr txBox="1"/>
          <p:nvPr/>
        </p:nvSpPr>
        <p:spPr>
          <a:xfrm>
            <a:off x="95692" y="549932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Bảo Khánh và ngõ Bảo Khánh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8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B723D3-DD55-E9E7-7AF0-E8F7C68E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436" y="2049979"/>
            <a:ext cx="5581650" cy="4352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CF7C2-9FE7-8FC7-D19F-4E1BC6F496E0}"/>
              </a:ext>
            </a:extLst>
          </p:cNvPr>
          <p:cNvSpPr txBox="1"/>
          <p:nvPr/>
        </p:nvSpPr>
        <p:spPr>
          <a:xfrm>
            <a:off x="233915" y="0"/>
            <a:ext cx="11089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Bạn Chi đang ở ngã tư phố Hàng Gai và Hàng Trống, bạn ấy muốn đi ra Hồ Gươm thì có thể đi theo những đường phố nào trên sơ đồ này.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DDC76C-F56C-58B5-1120-DE8686910A8A}"/>
              </a:ext>
            </a:extLst>
          </p:cNvPr>
          <p:cNvSpPr txBox="1"/>
          <p:nvPr/>
        </p:nvSpPr>
        <p:spPr>
          <a:xfrm>
            <a:off x="287078" y="2267023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1: Hàng Trống ; Bảo Khánh;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919781-5DCD-26F7-343A-D74055AB8331}"/>
              </a:ext>
            </a:extLst>
          </p:cNvPr>
          <p:cNvCxnSpPr>
            <a:cxnSpLocks/>
          </p:cNvCxnSpPr>
          <p:nvPr/>
        </p:nvCxnSpPr>
        <p:spPr>
          <a:xfrm>
            <a:off x="6539023" y="3827722"/>
            <a:ext cx="1158949" cy="18394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BF7522-0426-C7BC-FE60-3523FD9DB55B}"/>
              </a:ext>
            </a:extLst>
          </p:cNvPr>
          <p:cNvCxnSpPr>
            <a:cxnSpLocks/>
          </p:cNvCxnSpPr>
          <p:nvPr/>
        </p:nvCxnSpPr>
        <p:spPr>
          <a:xfrm flipV="1">
            <a:off x="7697973" y="5039833"/>
            <a:ext cx="1095153" cy="6379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B75585-D2E8-27C9-AAA5-103C582ACF2C}"/>
              </a:ext>
            </a:extLst>
          </p:cNvPr>
          <p:cNvCxnSpPr>
            <a:cxnSpLocks/>
          </p:cNvCxnSpPr>
          <p:nvPr/>
        </p:nvCxnSpPr>
        <p:spPr>
          <a:xfrm flipH="1" flipV="1">
            <a:off x="8708065" y="4338084"/>
            <a:ext cx="74429" cy="6911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4053F5-171B-F11A-D5B7-88FF4BD88C02}"/>
              </a:ext>
            </a:extLst>
          </p:cNvPr>
          <p:cNvSpPr txBox="1"/>
          <p:nvPr/>
        </p:nvSpPr>
        <p:spPr>
          <a:xfrm>
            <a:off x="340241" y="3798111"/>
            <a:ext cx="5114260" cy="954107"/>
          </a:xfrm>
          <a:prstGeom prst="rect">
            <a:avLst/>
          </a:prstGeom>
          <a:solidFill>
            <a:schemeClr val="accent5">
              <a:lumMod val="20000"/>
              <a:lumOff val="80000"/>
              <a:alpha val="91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2: Hàng Gai ; Lương Văn Can; Lê Thái 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169D5B-FF9B-625C-4A3A-8C07B75C290E}"/>
              </a:ext>
            </a:extLst>
          </p:cNvPr>
          <p:cNvCxnSpPr>
            <a:cxnSpLocks/>
          </p:cNvCxnSpPr>
          <p:nvPr/>
        </p:nvCxnSpPr>
        <p:spPr>
          <a:xfrm flipV="1">
            <a:off x="6570921" y="2615609"/>
            <a:ext cx="1562986" cy="8718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243597-C0AA-5E24-AC89-007E18AC4F13}"/>
              </a:ext>
            </a:extLst>
          </p:cNvPr>
          <p:cNvCxnSpPr>
            <a:cxnSpLocks/>
          </p:cNvCxnSpPr>
          <p:nvPr/>
        </p:nvCxnSpPr>
        <p:spPr>
          <a:xfrm>
            <a:off x="8133906" y="2615609"/>
            <a:ext cx="499731" cy="9994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B98522-61F8-F1E8-3BAD-DB393E1466DD}"/>
              </a:ext>
            </a:extLst>
          </p:cNvPr>
          <p:cNvCxnSpPr>
            <a:cxnSpLocks/>
          </p:cNvCxnSpPr>
          <p:nvPr/>
        </p:nvCxnSpPr>
        <p:spPr>
          <a:xfrm>
            <a:off x="8633636" y="3604437"/>
            <a:ext cx="74429" cy="6804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8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1559" y="1540876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nhà đến trường em đi theo đường nào? Có đảm bảo ATGT không?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955987" y="1562141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 biết những con đường nào vuông góc với nhau?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6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20469-B942-5CB1-AEBD-292921CB54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1131" y="2308039"/>
            <a:ext cx="507840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hỉ ra hai đường thẳng vuông góc với nhau trong lớp học, trong khuôn viên trường,…</a:t>
            </a:r>
            <a:endParaRPr kumimoji="0" lang="vi-VN" altLang="zh-CN" sz="36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DE844-7249-3379-98B7-647CAD847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5" y="931289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C3CFC-E2ED-29D4-3AE8-52E6B357FEB9}"/>
              </a:ext>
            </a:extLst>
          </p:cNvPr>
          <p:cNvSpPr txBox="1"/>
          <p:nvPr/>
        </p:nvSpPr>
        <p:spPr>
          <a:xfrm>
            <a:off x="754912" y="3511634"/>
            <a:ext cx="349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Khung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cửa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sổ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6A8E0056-B433-528E-B7EA-5D301C52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21" y="893136"/>
            <a:ext cx="4908008" cy="27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A3954-0FEF-06D5-DD13-D87853B0531A}"/>
              </a:ext>
            </a:extLst>
          </p:cNvPr>
          <p:cNvSpPr txBox="1"/>
          <p:nvPr/>
        </p:nvSpPr>
        <p:spPr>
          <a:xfrm>
            <a:off x="8025069" y="3724285"/>
            <a:ext cx="2989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Bảng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8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D44D15-4206-4361-AFCD-DD724F54A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91468" y="-512790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096BD43-9097-5BDF-59DF-F0B15BD68DC6}"/>
              </a:ext>
            </a:extLst>
          </p:cNvPr>
          <p:cNvGrpSpPr/>
          <p:nvPr/>
        </p:nvGrpSpPr>
        <p:grpSpPr>
          <a:xfrm>
            <a:off x="4740463" y="2262963"/>
            <a:ext cx="1966793" cy="2394239"/>
            <a:chOff x="864" y="288"/>
            <a:chExt cx="624" cy="1056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6E00EDAD-899B-AF74-FC1D-D77A4B4E4530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45F94CDE-B235-1ACF-380D-3E3F6511624B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indent="-342900" algn="ctr" eaLnBrk="1" hangingPunct="1"/>
            <a:r>
              <a:rPr lang="vi-VN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3E82F117-8C6A-015D-DBED-1A2A674BF02B}"/>
              </a:ext>
            </a:extLst>
          </p:cNvPr>
          <p:cNvGrpSpPr/>
          <p:nvPr/>
        </p:nvGrpSpPr>
        <p:grpSpPr>
          <a:xfrm>
            <a:off x="4323241" y="1330701"/>
            <a:ext cx="3897077" cy="3880109"/>
            <a:chOff x="3160251" y="1812434"/>
            <a:chExt cx="2670406" cy="2859398"/>
          </a:xfrm>
        </p:grpSpPr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10997FFC-9C44-9DE4-98D5-11A9AACD2E2A}"/>
                </a:ext>
              </a:extLst>
            </p:cNvPr>
            <p:cNvSpPr/>
            <p:nvPr/>
          </p:nvSpPr>
          <p:spPr>
            <a:xfrm>
              <a:off x="5257800" y="1905000"/>
              <a:ext cx="76200" cy="0"/>
            </a:xfrm>
            <a:prstGeom prst="line">
              <a:avLst/>
            </a:prstGeom>
            <a:ln w="9525">
              <a:noFill/>
            </a:ln>
          </p:spPr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8CFC3E42-697A-00D6-2A96-E2FA7EBB7EF4}"/>
                </a:ext>
              </a:extLst>
            </p:cNvPr>
            <p:cNvSpPr/>
            <p:nvPr/>
          </p:nvSpPr>
          <p:spPr>
            <a:xfrm>
              <a:off x="3429000" y="2152652"/>
              <a:ext cx="0" cy="213360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571366BD-FA20-7C60-0BF8-D9052BC2E52C}"/>
                </a:ext>
              </a:extLst>
            </p:cNvPr>
            <p:cNvSpPr/>
            <p:nvPr/>
          </p:nvSpPr>
          <p:spPr>
            <a:xfrm>
              <a:off x="3429000" y="4267200"/>
              <a:ext cx="2209800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2" name="Text Box 25">
              <a:extLst>
                <a:ext uri="{FF2B5EF4-FFF2-40B4-BE49-F238E27FC236}">
                  <a16:creationId xmlns:a16="http://schemas.microsoft.com/office/drawing/2014/main" id="{F3327D50-207C-07E8-128E-959FC61DDE8D}"/>
                </a:ext>
              </a:extLst>
            </p:cNvPr>
            <p:cNvSpPr txBox="1"/>
            <p:nvPr/>
          </p:nvSpPr>
          <p:spPr>
            <a:xfrm>
              <a:off x="3160251" y="1812434"/>
              <a:ext cx="277025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</a:t>
              </a:r>
            </a:p>
          </p:txBody>
        </p:sp>
        <p:sp>
          <p:nvSpPr>
            <p:cNvPr id="13" name="Text Box 34">
              <a:extLst>
                <a:ext uri="{FF2B5EF4-FFF2-40B4-BE49-F238E27FC236}">
                  <a16:creationId xmlns:a16="http://schemas.microsoft.com/office/drawing/2014/main" id="{E05C431F-7528-475C-B1A8-5EBEB6B8EDD9}"/>
                </a:ext>
              </a:extLst>
            </p:cNvPr>
            <p:cNvSpPr txBox="1"/>
            <p:nvPr/>
          </p:nvSpPr>
          <p:spPr>
            <a:xfrm>
              <a:off x="3160251" y="4273884"/>
              <a:ext cx="485763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4" name="Text Box 35">
              <a:extLst>
                <a:ext uri="{FF2B5EF4-FFF2-40B4-BE49-F238E27FC236}">
                  <a16:creationId xmlns:a16="http://schemas.microsoft.com/office/drawing/2014/main" id="{D04E5C5C-C3F2-FAB0-85B5-A5AD0FC24066}"/>
                </a:ext>
              </a:extLst>
            </p:cNvPr>
            <p:cNvSpPr txBox="1"/>
            <p:nvPr/>
          </p:nvSpPr>
          <p:spPr>
            <a:xfrm>
              <a:off x="5602057" y="4286252"/>
              <a:ext cx="228600" cy="385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16" name="组合 27">
            <a:extLst>
              <a:ext uri="{FF2B5EF4-FFF2-40B4-BE49-F238E27FC236}">
                <a16:creationId xmlns:a16="http://schemas.microsoft.com/office/drawing/2014/main" id="{A5103271-297F-02D7-64B0-E12F26734DA9}"/>
              </a:ext>
            </a:extLst>
          </p:cNvPr>
          <p:cNvGrpSpPr/>
          <p:nvPr/>
        </p:nvGrpSpPr>
        <p:grpSpPr>
          <a:xfrm>
            <a:off x="4029183" y="5237338"/>
            <a:ext cx="4072825" cy="1078402"/>
            <a:chOff x="2587501" y="9192941"/>
            <a:chExt cx="10005372" cy="1053752"/>
          </a:xfrm>
        </p:grpSpPr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660DC3B8-DECB-C0C9-FE1F-78B507E2379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55F4D435-060A-B738-70E6-EC64F6FAD5E2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1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216">
            <a:extLst>
              <a:ext uri="{FF2B5EF4-FFF2-40B4-BE49-F238E27FC236}">
                <a16:creationId xmlns:a16="http://schemas.microsoft.com/office/drawing/2014/main" id="{76FF4BD0-7D2D-0357-C225-C1FAC3CF910F}"/>
              </a:ext>
            </a:extLst>
          </p:cNvPr>
          <p:cNvGrpSpPr/>
          <p:nvPr/>
        </p:nvGrpSpPr>
        <p:grpSpPr>
          <a:xfrm>
            <a:off x="3971552" y="1947018"/>
            <a:ext cx="2188824" cy="2915967"/>
            <a:chOff x="864" y="288"/>
            <a:chExt cx="624" cy="1056"/>
          </a:xfrm>
        </p:grpSpPr>
        <p:sp>
          <p:nvSpPr>
            <p:cNvPr id="15" name="AutoShape 213">
              <a:extLst>
                <a:ext uri="{FF2B5EF4-FFF2-40B4-BE49-F238E27FC236}">
                  <a16:creationId xmlns:a16="http://schemas.microsoft.com/office/drawing/2014/main" id="{FBB34A55-2AEC-7FC5-C4B2-1AF7D4EB47A4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214">
              <a:extLst>
                <a:ext uri="{FF2B5EF4-FFF2-40B4-BE49-F238E27FC236}">
                  <a16:creationId xmlns:a16="http://schemas.microsoft.com/office/drawing/2014/main" id="{644C90B4-E4B1-C234-C9F5-AFA387768D28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242">
            <a:extLst>
              <a:ext uri="{FF2B5EF4-FFF2-40B4-BE49-F238E27FC236}">
                <a16:creationId xmlns:a16="http://schemas.microsoft.com/office/drawing/2014/main" id="{5773C4ED-B762-BDE1-5586-4835FF5C9414}"/>
              </a:ext>
            </a:extLst>
          </p:cNvPr>
          <p:cNvGrpSpPr/>
          <p:nvPr/>
        </p:nvGrpSpPr>
        <p:grpSpPr>
          <a:xfrm>
            <a:off x="3525103" y="1965215"/>
            <a:ext cx="5411508" cy="3422485"/>
            <a:chOff x="732" y="488"/>
            <a:chExt cx="1600" cy="1011"/>
          </a:xfrm>
        </p:grpSpPr>
        <p:grpSp>
          <p:nvGrpSpPr>
            <p:cNvPr id="20" name="Group 217">
              <a:extLst>
                <a:ext uri="{FF2B5EF4-FFF2-40B4-BE49-F238E27FC236}">
                  <a16:creationId xmlns:a16="http://schemas.microsoft.com/office/drawing/2014/main" id="{0F1F28C8-8229-3779-AC46-174F140EA98A}"/>
                </a:ext>
              </a:extLst>
            </p:cNvPr>
            <p:cNvGrpSpPr/>
            <p:nvPr/>
          </p:nvGrpSpPr>
          <p:grpSpPr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25" name="Line 210">
                <a:extLst>
                  <a:ext uri="{FF2B5EF4-FFF2-40B4-BE49-F238E27FC236}">
                    <a16:creationId xmlns:a16="http://schemas.microsoft.com/office/drawing/2014/main" id="{1F246830-BF86-A376-9C21-10016FB51AFF}"/>
                  </a:ext>
                </a:extLst>
              </p:cNvPr>
              <p:cNvSpPr/>
              <p:nvPr/>
            </p:nvSpPr>
            <p:spPr>
              <a:xfrm flipV="1">
                <a:off x="876" y="624"/>
                <a:ext cx="1248" cy="72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" name="Line 211">
                <a:extLst>
                  <a:ext uri="{FF2B5EF4-FFF2-40B4-BE49-F238E27FC236}">
                    <a16:creationId xmlns:a16="http://schemas.microsoft.com/office/drawing/2014/main" id="{5F41B247-3987-E4BF-C049-EA0DAB98C3D5}"/>
                  </a:ext>
                </a:extLst>
              </p:cNvPr>
              <p:cNvSpPr/>
              <p:nvPr/>
            </p:nvSpPr>
            <p:spPr>
              <a:xfrm>
                <a:off x="864" y="1344"/>
                <a:ext cx="1248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1" name="Text Box 239">
              <a:extLst>
                <a:ext uri="{FF2B5EF4-FFF2-40B4-BE49-F238E27FC236}">
                  <a16:creationId xmlns:a16="http://schemas.microsoft.com/office/drawing/2014/main" id="{27836DC9-1FBD-17A6-B789-D3B33C4DD500}"/>
                </a:ext>
              </a:extLst>
            </p:cNvPr>
            <p:cNvSpPr txBox="1"/>
            <p:nvPr/>
          </p:nvSpPr>
          <p:spPr>
            <a:xfrm>
              <a:off x="2092" y="1344"/>
              <a:ext cx="192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" name="Text Box 240">
              <a:extLst>
                <a:ext uri="{FF2B5EF4-FFF2-40B4-BE49-F238E27FC236}">
                  <a16:creationId xmlns:a16="http://schemas.microsoft.com/office/drawing/2014/main" id="{5503A66C-8324-033C-43DC-A2C40B725A87}"/>
                </a:ext>
              </a:extLst>
            </p:cNvPr>
            <p:cNvSpPr txBox="1"/>
            <p:nvPr/>
          </p:nvSpPr>
          <p:spPr>
            <a:xfrm>
              <a:off x="2044" y="488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 Box 241">
              <a:extLst>
                <a:ext uri="{FF2B5EF4-FFF2-40B4-BE49-F238E27FC236}">
                  <a16:creationId xmlns:a16="http://schemas.microsoft.com/office/drawing/2014/main" id="{AEA6BEE3-9AB7-F204-5C80-7008285F17DD}"/>
                </a:ext>
              </a:extLst>
            </p:cNvPr>
            <p:cNvSpPr txBox="1"/>
            <p:nvPr/>
          </p:nvSpPr>
          <p:spPr>
            <a:xfrm>
              <a:off x="732" y="1344"/>
              <a:ext cx="288" cy="1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27" name="组合 27">
            <a:extLst>
              <a:ext uri="{FF2B5EF4-FFF2-40B4-BE49-F238E27FC236}">
                <a16:creationId xmlns:a16="http://schemas.microsoft.com/office/drawing/2014/main" id="{64A98BB5-9084-3BE2-F1A5-0F9F02635279}"/>
              </a:ext>
            </a:extLst>
          </p:cNvPr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28" name="圆角矩形 14">
              <a:extLst>
                <a:ext uri="{FF2B5EF4-FFF2-40B4-BE49-F238E27FC236}">
                  <a16:creationId xmlns:a16="http://schemas.microsoft.com/office/drawing/2014/main" id="{1C632FDD-2996-009D-9339-69EFE8C44340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文本框 23">
              <a:extLst>
                <a:ext uri="{FF2B5EF4-FFF2-40B4-BE49-F238E27FC236}">
                  <a16:creationId xmlns:a16="http://schemas.microsoft.com/office/drawing/2014/main" id="{F92BB9B4-D38D-18CE-EF54-70AADDD5D5B9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nhọn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8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54E12F66-3ACB-218E-0DB8-24D1B4699D27}"/>
              </a:ext>
            </a:extLst>
          </p:cNvPr>
          <p:cNvGrpSpPr/>
          <p:nvPr/>
        </p:nvGrpSpPr>
        <p:grpSpPr>
          <a:xfrm>
            <a:off x="4787221" y="1920949"/>
            <a:ext cx="1590541" cy="2717082"/>
            <a:chOff x="3552" y="144"/>
            <a:chExt cx="624" cy="1056"/>
          </a:xfrm>
        </p:grpSpPr>
        <p:sp>
          <p:nvSpPr>
            <p:cNvPr id="5" name="AutoShape 8">
              <a:extLst>
                <a:ext uri="{FF2B5EF4-FFF2-40B4-BE49-F238E27FC236}">
                  <a16:creationId xmlns:a16="http://schemas.microsoft.com/office/drawing/2014/main" id="{2EC05E37-7ACB-7B25-2519-BD1DF3AFEDFD}"/>
                </a:ext>
              </a:extLst>
            </p:cNvPr>
            <p:cNvSpPr/>
            <p:nvPr/>
          </p:nvSpPr>
          <p:spPr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92EE9E28-CE5A-C07C-A202-B86AF85ECA0A}"/>
                </a:ext>
              </a:extLst>
            </p:cNvPr>
            <p:cNvSpPr/>
            <p:nvPr/>
          </p:nvSpPr>
          <p:spPr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911DF3-15C6-5287-F290-6B2B946D6D98}"/>
              </a:ext>
            </a:extLst>
          </p:cNvPr>
          <p:cNvGrpSpPr/>
          <p:nvPr/>
        </p:nvGrpSpPr>
        <p:grpSpPr>
          <a:xfrm>
            <a:off x="3024963" y="2510339"/>
            <a:ext cx="5083209" cy="2701908"/>
            <a:chOff x="4027971" y="2651579"/>
            <a:chExt cx="4267099" cy="2431562"/>
          </a:xfrm>
        </p:grpSpPr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4CBF71C4-89FD-07F2-7241-1E0F3A92956E}"/>
                </a:ext>
              </a:extLst>
            </p:cNvPr>
            <p:cNvSpPr txBox="1"/>
            <p:nvPr/>
          </p:nvSpPr>
          <p:spPr>
            <a:xfrm>
              <a:off x="5168318" y="4611131"/>
              <a:ext cx="1066800" cy="4708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D5562E-7168-23CE-C637-255B8B074D24}"/>
                </a:ext>
              </a:extLst>
            </p:cNvPr>
            <p:cNvGrpSpPr/>
            <p:nvPr/>
          </p:nvGrpSpPr>
          <p:grpSpPr>
            <a:xfrm>
              <a:off x="4027971" y="2651579"/>
              <a:ext cx="4267099" cy="2431562"/>
              <a:chOff x="4808538" y="2469966"/>
              <a:chExt cx="3589338" cy="1701987"/>
            </a:xfrm>
          </p:grpSpPr>
          <p:grpSp>
            <p:nvGrpSpPr>
              <p:cNvPr id="11" name="Group 3">
                <a:extLst>
                  <a:ext uri="{FF2B5EF4-FFF2-40B4-BE49-F238E27FC236}">
                    <a16:creationId xmlns:a16="http://schemas.microsoft.com/office/drawing/2014/main" id="{64007012-8B88-5542-9FDF-9ADFEF93175A}"/>
                  </a:ext>
                </a:extLst>
              </p:cNvPr>
              <p:cNvGrpSpPr/>
              <p:nvPr/>
            </p:nvGrpSpPr>
            <p:grpSpPr>
              <a:xfrm>
                <a:off x="5120917" y="2469966"/>
                <a:ext cx="3048000" cy="1371600"/>
                <a:chOff x="2414301" y="3255777"/>
                <a:chExt cx="3048000" cy="1371600"/>
              </a:xfrm>
            </p:grpSpPr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CFD8265C-A909-F5E7-FDD7-B152CFDC6D99}"/>
                    </a:ext>
                  </a:extLst>
                </p:cNvPr>
                <p:cNvSpPr/>
                <p:nvPr/>
              </p:nvSpPr>
              <p:spPr>
                <a:xfrm>
                  <a:off x="3328701" y="4622220"/>
                  <a:ext cx="2133600" cy="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8" name="Line 6">
                  <a:extLst>
                    <a:ext uri="{FF2B5EF4-FFF2-40B4-BE49-F238E27FC236}">
                      <a16:creationId xmlns:a16="http://schemas.microsoft.com/office/drawing/2014/main" id="{B8E8524A-7881-C850-BA71-9E9E72484238}"/>
                    </a:ext>
                  </a:extLst>
                </p:cNvPr>
                <p:cNvSpPr/>
                <p:nvPr/>
              </p:nvSpPr>
              <p:spPr>
                <a:xfrm flipH="1" flipV="1">
                  <a:off x="2414301" y="3255777"/>
                  <a:ext cx="914400" cy="1371600"/>
                </a:xfrm>
                <a:prstGeom prst="line">
                  <a:avLst/>
                </a:prstGeom>
                <a:ln w="57150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4D07949-15F9-4093-BB06-647457668171}"/>
                  </a:ext>
                </a:extLst>
              </p:cNvPr>
              <p:cNvGrpSpPr/>
              <p:nvPr/>
            </p:nvGrpSpPr>
            <p:grpSpPr>
              <a:xfrm>
                <a:off x="4808538" y="2470152"/>
                <a:ext cx="3589338" cy="1701801"/>
                <a:chOff x="301" y="1508"/>
                <a:chExt cx="2261" cy="1072"/>
              </a:xfrm>
            </p:grpSpPr>
            <p:sp>
              <p:nvSpPr>
                <p:cNvPr id="13" name="Text Box 12">
                  <a:extLst>
                    <a:ext uri="{FF2B5EF4-FFF2-40B4-BE49-F238E27FC236}">
                      <a16:creationId xmlns:a16="http://schemas.microsoft.com/office/drawing/2014/main" id="{0FFC755A-5A08-9556-BCAA-23FE32791107}"/>
                    </a:ext>
                  </a:extLst>
                </p:cNvPr>
                <p:cNvSpPr txBox="1"/>
                <p:nvPr/>
              </p:nvSpPr>
              <p:spPr>
                <a:xfrm>
                  <a:off x="2274" y="2372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</a:p>
              </p:txBody>
            </p:sp>
            <p:sp>
              <p:nvSpPr>
                <p:cNvPr id="14" name="Text Box 13">
                  <a:extLst>
                    <a:ext uri="{FF2B5EF4-FFF2-40B4-BE49-F238E27FC236}">
                      <a16:creationId xmlns:a16="http://schemas.microsoft.com/office/drawing/2014/main" id="{ED4B9B60-B683-26A8-8410-C261C13A9013}"/>
                    </a:ext>
                  </a:extLst>
                </p:cNvPr>
                <p:cNvSpPr txBox="1"/>
                <p:nvPr/>
              </p:nvSpPr>
              <p:spPr>
                <a:xfrm>
                  <a:off x="301" y="1508"/>
                  <a:ext cx="288" cy="2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US" altLang="en-US" sz="2800" dirty="0">
                      <a:latin typeface="Times New Roman" pitchFamily="18" charset="0"/>
                      <a:cs typeface="Times New Roman" pitchFamily="18" charset="0"/>
                    </a:rPr>
                    <a:t>M</a:t>
                  </a:r>
                </a:p>
              </p:txBody>
            </p:sp>
          </p:grpSp>
        </p:grpSp>
      </p:grp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9FF288EA-02BE-D8AD-88D7-FE66BBAD8BC4}"/>
              </a:ext>
            </a:extLst>
          </p:cNvPr>
          <p:cNvGrpSpPr/>
          <p:nvPr/>
        </p:nvGrpSpPr>
        <p:grpSpPr>
          <a:xfrm>
            <a:off x="3688941" y="5460621"/>
            <a:ext cx="4072825" cy="1078402"/>
            <a:chOff x="2587501" y="9192941"/>
            <a:chExt cx="10005372" cy="1053752"/>
          </a:xfrm>
        </p:grpSpPr>
        <p:sp>
          <p:nvSpPr>
            <p:cNvPr id="30" name="圆角矩形 14">
              <a:extLst>
                <a:ext uri="{FF2B5EF4-FFF2-40B4-BE49-F238E27FC236}">
                  <a16:creationId xmlns:a16="http://schemas.microsoft.com/office/drawing/2014/main" id="{535FBA09-D8AB-5762-160A-3A2EF083401C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文本框 23">
              <a:extLst>
                <a:ext uri="{FF2B5EF4-FFF2-40B4-BE49-F238E27FC236}">
                  <a16:creationId xmlns:a16="http://schemas.microsoft.com/office/drawing/2014/main" id="{0F41973D-3CB5-4B0B-A786-C7EA0FD4AD81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tù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7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60" y="2977115"/>
            <a:ext cx="2525149" cy="3844377"/>
          </a:xfrm>
          <a:prstGeom prst="rect">
            <a:avLst/>
          </a:prstGeom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96C2232F-7769-9384-3927-3FBCD41FEC8D}"/>
              </a:ext>
            </a:extLst>
          </p:cNvPr>
          <p:cNvSpPr/>
          <p:nvPr/>
        </p:nvSpPr>
        <p:spPr>
          <a:xfrm>
            <a:off x="2644848" y="415557"/>
            <a:ext cx="6477000" cy="7620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 anchorCtr="0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 em biết góc gì đây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A9ACED98-9CC9-16F9-F28E-5A494C30F7F3}"/>
              </a:ext>
            </a:extLst>
          </p:cNvPr>
          <p:cNvGrpSpPr/>
          <p:nvPr/>
        </p:nvGrpSpPr>
        <p:grpSpPr>
          <a:xfrm>
            <a:off x="5925879" y="2015065"/>
            <a:ext cx="1772697" cy="3099800"/>
            <a:chOff x="864" y="288"/>
            <a:chExt cx="624" cy="1056"/>
          </a:xfrm>
        </p:grpSpPr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C46B733A-06B0-755B-50E9-F6303C016A6D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AutoShape 9">
              <a:extLst>
                <a:ext uri="{FF2B5EF4-FFF2-40B4-BE49-F238E27FC236}">
                  <a16:creationId xmlns:a16="http://schemas.microsoft.com/office/drawing/2014/main" id="{715A2763-F9A4-858F-FA96-577F3BFCCA24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F3193F3D-A73D-0EC8-287F-5CB3C9074864}"/>
              </a:ext>
            </a:extLst>
          </p:cNvPr>
          <p:cNvGrpSpPr/>
          <p:nvPr/>
        </p:nvGrpSpPr>
        <p:grpSpPr>
          <a:xfrm rot="-5400000">
            <a:off x="3465233" y="2678616"/>
            <a:ext cx="1772697" cy="3099800"/>
            <a:chOff x="864" y="288"/>
            <a:chExt cx="624" cy="1056"/>
          </a:xfrm>
        </p:grpSpPr>
        <p:sp>
          <p:nvSpPr>
            <p:cNvPr id="20" name="AutoShape 8">
              <a:extLst>
                <a:ext uri="{FF2B5EF4-FFF2-40B4-BE49-F238E27FC236}">
                  <a16:creationId xmlns:a16="http://schemas.microsoft.com/office/drawing/2014/main" id="{5B0EE132-0EA3-52CF-A621-28C5432F877D}"/>
                </a:ext>
              </a:extLst>
            </p:cNvPr>
            <p:cNvSpPr/>
            <p:nvPr/>
          </p:nvSpPr>
          <p:spPr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9">
              <a:extLst>
                <a:ext uri="{FF2B5EF4-FFF2-40B4-BE49-F238E27FC236}">
                  <a16:creationId xmlns:a16="http://schemas.microsoft.com/office/drawing/2014/main" id="{6CCDAAD5-6D46-A2EA-29BA-6757B67B5710}"/>
                </a:ext>
              </a:extLst>
            </p:cNvPr>
            <p:cNvSpPr/>
            <p:nvPr/>
          </p:nvSpPr>
          <p:spPr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vi-VN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Line 53">
            <a:extLst>
              <a:ext uri="{FF2B5EF4-FFF2-40B4-BE49-F238E27FC236}">
                <a16:creationId xmlns:a16="http://schemas.microsoft.com/office/drawing/2014/main" id="{5851ED09-F9DA-4AC3-B3D1-CACFA76295D3}"/>
              </a:ext>
            </a:extLst>
          </p:cNvPr>
          <p:cNvSpPr/>
          <p:nvPr/>
        </p:nvSpPr>
        <p:spPr>
          <a:xfrm>
            <a:off x="4859079" y="4637568"/>
            <a:ext cx="0" cy="0"/>
          </a:xfrm>
          <a:prstGeom prst="line">
            <a:avLst/>
          </a:prstGeom>
          <a:ln w="9525">
            <a:noFill/>
          </a:ln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D3A1A96-95DC-2285-2780-86BB3A6D6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523" y="4988159"/>
            <a:ext cx="7970712" cy="826295"/>
          </a:xfrm>
          <a:prstGeom prst="rect">
            <a:avLst/>
          </a:prstGeom>
        </p:spPr>
      </p:pic>
      <p:grpSp>
        <p:nvGrpSpPr>
          <p:cNvPr id="26" name="组合 27">
            <a:extLst>
              <a:ext uri="{FF2B5EF4-FFF2-40B4-BE49-F238E27FC236}">
                <a16:creationId xmlns:a16="http://schemas.microsoft.com/office/drawing/2014/main" id="{C99A28C2-DBEE-B06F-CF1E-814F1EE1CC5E}"/>
              </a:ext>
            </a:extLst>
          </p:cNvPr>
          <p:cNvGrpSpPr/>
          <p:nvPr/>
        </p:nvGrpSpPr>
        <p:grpSpPr>
          <a:xfrm>
            <a:off x="3965388" y="5726436"/>
            <a:ext cx="4072825" cy="972076"/>
            <a:chOff x="2587501" y="9192941"/>
            <a:chExt cx="10005372" cy="1053752"/>
          </a:xfrm>
        </p:grpSpPr>
        <p:sp>
          <p:nvSpPr>
            <p:cNvPr id="27" name="圆角矩形 14">
              <a:extLst>
                <a:ext uri="{FF2B5EF4-FFF2-40B4-BE49-F238E27FC236}">
                  <a16:creationId xmlns:a16="http://schemas.microsoft.com/office/drawing/2014/main" id="{0DFD303E-35AC-6B11-C3A7-076DDBE1DECA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文本框 23">
              <a:extLst>
                <a:ext uri="{FF2B5EF4-FFF2-40B4-BE49-F238E27FC236}">
                  <a16:creationId xmlns:a16="http://schemas.microsoft.com/office/drawing/2014/main" id="{851D47C5-D806-E936-FF6B-2987F6F3F1ED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751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bẹt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79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vi-VN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 đo góc, người ta thường dùng loại thước nào?</a:t>
            </a:r>
            <a:endParaRPr kumimoji="0" lang="vi-VN" altLang="zh-CN" sz="44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87" y="4375952"/>
            <a:ext cx="4879353" cy="2439677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3951412" y="388332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8982897" y="543293"/>
            <a:ext cx="1063853" cy="1355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26D41-42D0-6F5A-E811-FC4A1719D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7834" y="1148112"/>
            <a:ext cx="4523624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84B68E-783E-5AE5-94CA-925CDC1537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5703" y="2322044"/>
            <a:ext cx="8553429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Nhận biết được hai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Kiểm tra được hai đường thẳng vuông góc với nhau bằng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612</Words>
  <Application>Microsoft Office PowerPoint</Application>
  <PresentationFormat>Widescreen</PresentationFormat>
  <Paragraphs>91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inpin heiti</vt:lpstr>
      <vt:lpstr>微软雅黑</vt:lpstr>
      <vt:lpstr>华康方圆体W7</vt:lpstr>
      <vt:lpstr>Arial</vt:lpstr>
      <vt:lpstr>Calibri</vt:lpstr>
      <vt:lpstr>Cambria</vt:lpstr>
      <vt:lpstr>Times New Roman</vt:lpstr>
      <vt:lpstr>UTM Ong Do Gia</vt:lpstr>
      <vt:lpstr>包图主题2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2023-09-21T12:03:13Z</dcterms:created>
  <dcterms:modified xsi:type="dcterms:W3CDTF">2023-09-22T01:37:33Z</dcterms:modified>
</cp:coreProperties>
</file>