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318" r:id="rId2"/>
    <p:sldId id="317" r:id="rId3"/>
    <p:sldId id="276" r:id="rId4"/>
    <p:sldId id="257" r:id="rId5"/>
    <p:sldId id="258" r:id="rId6"/>
    <p:sldId id="260" r:id="rId7"/>
    <p:sldId id="311" r:id="rId8"/>
    <p:sldId id="312" r:id="rId9"/>
    <p:sldId id="313" r:id="rId10"/>
    <p:sldId id="314" r:id="rId11"/>
    <p:sldId id="316" r:id="rId12"/>
    <p:sldId id="315" r:id="rId13"/>
    <p:sldId id="263"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51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919D04-0457-4BE0-9784-1861A70B58E0}" type="datetimeFigureOut">
              <a:rPr lang="en-US" smtClean="0"/>
              <a:t>22/11/2022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BD92D9-C54D-45A2-87C8-4523D0197E90}" type="slidenum">
              <a:rPr lang="en-US" smtClean="0"/>
              <a:t>‹#›</a:t>
            </a:fld>
            <a:endParaRPr lang="en-US"/>
          </a:p>
        </p:txBody>
      </p:sp>
    </p:spTree>
    <p:extLst>
      <p:ext uri="{BB962C8B-B14F-4D97-AF65-F5344CB8AC3E}">
        <p14:creationId xmlns:p14="http://schemas.microsoft.com/office/powerpoint/2010/main" val="233355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BD92D9-C54D-45A2-87C8-4523D0197E90}" type="slidenum">
              <a:rPr lang="en-US" smtClean="0"/>
              <a:t>5</a:t>
            </a:fld>
            <a:endParaRPr lang="en-US"/>
          </a:p>
        </p:txBody>
      </p:sp>
    </p:spTree>
    <p:extLst>
      <p:ext uri="{BB962C8B-B14F-4D97-AF65-F5344CB8AC3E}">
        <p14:creationId xmlns:p14="http://schemas.microsoft.com/office/powerpoint/2010/main" val="3314869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BD92D9-C54D-45A2-87C8-4523D0197E90}" type="slidenum">
              <a:rPr lang="en-US" smtClean="0"/>
              <a:t>6</a:t>
            </a:fld>
            <a:endParaRPr lang="en-US"/>
          </a:p>
        </p:txBody>
      </p:sp>
    </p:spTree>
    <p:extLst>
      <p:ext uri="{BB962C8B-B14F-4D97-AF65-F5344CB8AC3E}">
        <p14:creationId xmlns:p14="http://schemas.microsoft.com/office/powerpoint/2010/main" val="3165123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70D28F20-4900-0903-11A9-70353157D071}"/>
              </a:ext>
            </a:extLst>
          </p:cNvPr>
          <p:cNvGrpSpPr/>
          <p:nvPr userDrawn="1"/>
        </p:nvGrpSpPr>
        <p:grpSpPr>
          <a:xfrm>
            <a:off x="0" y="5949574"/>
            <a:ext cx="9144000" cy="908426"/>
            <a:chOff x="-251460" y="5305036"/>
            <a:chExt cx="12694920" cy="4572004"/>
          </a:xfrm>
        </p:grpSpPr>
        <p:sp>
          <p:nvSpPr>
            <p:cNvPr id="13" name="Rectangle 12">
              <a:extLst>
                <a:ext uri="{FF2B5EF4-FFF2-40B4-BE49-F238E27FC236}">
                  <a16:creationId xmlns="" xmlns:a16="http://schemas.microsoft.com/office/drawing/2014/main" id="{D8F07F4C-47CF-4565-BB18-97000E818F97}"/>
                </a:ext>
              </a:extLst>
            </p:cNvPr>
            <p:cNvSpPr/>
            <p:nvPr userDrawn="1"/>
          </p:nvSpPr>
          <p:spPr>
            <a:xfrm>
              <a:off x="-251460" y="5305036"/>
              <a:ext cx="12694920" cy="30480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2"/>
            </a:p>
          </p:txBody>
        </p:sp>
        <p:sp>
          <p:nvSpPr>
            <p:cNvPr id="14" name="Rectangle 13">
              <a:extLst>
                <a:ext uri="{FF2B5EF4-FFF2-40B4-BE49-F238E27FC236}">
                  <a16:creationId xmlns="" xmlns:a16="http://schemas.microsoft.com/office/drawing/2014/main" id="{530465B1-8DA9-44A4-B274-2B78C71B6159}"/>
                </a:ext>
              </a:extLst>
            </p:cNvPr>
            <p:cNvSpPr/>
            <p:nvPr userDrawn="1"/>
          </p:nvSpPr>
          <p:spPr>
            <a:xfrm>
              <a:off x="-251460" y="6067035"/>
              <a:ext cx="12694920" cy="304800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2"/>
            </a:p>
          </p:txBody>
        </p:sp>
        <p:sp>
          <p:nvSpPr>
            <p:cNvPr id="15" name="Rectangle 14">
              <a:extLst>
                <a:ext uri="{FF2B5EF4-FFF2-40B4-BE49-F238E27FC236}">
                  <a16:creationId xmlns="" xmlns:a16="http://schemas.microsoft.com/office/drawing/2014/main" id="{DD1A1DE6-B996-4C2F-8008-452B46218B2C}"/>
                </a:ext>
              </a:extLst>
            </p:cNvPr>
            <p:cNvSpPr/>
            <p:nvPr userDrawn="1"/>
          </p:nvSpPr>
          <p:spPr>
            <a:xfrm>
              <a:off x="-251460" y="6829039"/>
              <a:ext cx="12694920" cy="3048001"/>
            </a:xfrm>
            <a:prstGeom prst="rect">
              <a:avLst/>
            </a:prstGeom>
            <a:solidFill>
              <a:srgbClr val="F36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2"/>
            </a:p>
          </p:txBody>
        </p:sp>
      </p:grpSp>
    </p:spTree>
    <p:extLst>
      <p:ext uri="{BB962C8B-B14F-4D97-AF65-F5344CB8AC3E}">
        <p14:creationId xmlns:p14="http://schemas.microsoft.com/office/powerpoint/2010/main" val="3313094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22/11/2022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image" Target="../media/image9.wmf"/><Relationship Id="rId7" Type="http://schemas.openxmlformats.org/officeDocument/2006/relationships/hyperlink" Target="../../Hoa%208%20-%20Bai%2033%20Tiet%2050%20DIEU%20CHE%20HIDRO%20-%20PHAN%20UNG%20THE.ppt#12. Slide 12" TargetMode="External"/><Relationship Id="rId12" Type="http://schemas.openxmlformats.org/officeDocument/2006/relationships/image" Target="../media/image17.gif"/><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image" Target="../media/image12.wmf"/><Relationship Id="rId11" Type="http://schemas.openxmlformats.org/officeDocument/2006/relationships/image" Target="../media/image16.wmf"/><Relationship Id="rId5" Type="http://schemas.openxmlformats.org/officeDocument/2006/relationships/image" Target="../media/image11.gif"/><Relationship Id="rId10" Type="http://schemas.openxmlformats.org/officeDocument/2006/relationships/image" Target="../media/image15.wmf"/><Relationship Id="rId4" Type="http://schemas.openxmlformats.org/officeDocument/2006/relationships/image" Target="../media/image10.gif"/><Relationship Id="rId9" Type="http://schemas.openxmlformats.org/officeDocument/2006/relationships/image" Target="../media/image14.wm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21">
            <a:extLst>
              <a:ext uri="{FF2B5EF4-FFF2-40B4-BE49-F238E27FC236}">
                <a16:creationId xmlns="" xmlns:a16="http://schemas.microsoft.com/office/drawing/2014/main" id="{8323581E-9856-ACB1-55AC-0DD27AA1F194}"/>
              </a:ext>
            </a:extLst>
          </p:cNvPr>
          <p:cNvGrpSpPr/>
          <p:nvPr/>
        </p:nvGrpSpPr>
        <p:grpSpPr>
          <a:xfrm>
            <a:off x="714983" y="2243336"/>
            <a:ext cx="7514743" cy="979969"/>
            <a:chOff x="5395119" y="3900721"/>
            <a:chExt cx="7597889" cy="1512195"/>
          </a:xfrm>
        </p:grpSpPr>
        <p:sp>
          <p:nvSpPr>
            <p:cNvPr id="10" name="Rectangle: Rounded Corners 8">
              <a:extLst>
                <a:ext uri="{FF2B5EF4-FFF2-40B4-BE49-F238E27FC236}">
                  <a16:creationId xmlns="" xmlns:a16="http://schemas.microsoft.com/office/drawing/2014/main" id="{E114C02D-075B-BBFE-578A-20762FBA8D2F}"/>
                </a:ext>
              </a:extLst>
            </p:cNvPr>
            <p:cNvSpPr/>
            <p:nvPr userDrawn="1"/>
          </p:nvSpPr>
          <p:spPr>
            <a:xfrm>
              <a:off x="5395119" y="3904156"/>
              <a:ext cx="7597889" cy="135636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2"/>
            </a:p>
          </p:txBody>
        </p:sp>
        <p:sp>
          <p:nvSpPr>
            <p:cNvPr id="11" name="Rectangle: Rounded Corners 8">
              <a:extLst>
                <a:ext uri="{FF2B5EF4-FFF2-40B4-BE49-F238E27FC236}">
                  <a16:creationId xmlns="" xmlns:a16="http://schemas.microsoft.com/office/drawing/2014/main" id="{54786FF4-3440-7392-6BE0-ADF2FFED118C}"/>
                </a:ext>
              </a:extLst>
            </p:cNvPr>
            <p:cNvSpPr/>
            <p:nvPr userDrawn="1"/>
          </p:nvSpPr>
          <p:spPr>
            <a:xfrm>
              <a:off x="5395119" y="3900721"/>
              <a:ext cx="7597889" cy="151219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dirty="0">
                <a:solidFill>
                  <a:schemeClr val="accent4">
                    <a:lumMod val="75000"/>
                  </a:schemeClr>
                </a:solidFill>
                <a:latin typeface="Times New Roman" panose="02020603050405020304" pitchFamily="18" charset="0"/>
                <a:cs typeface="Times New Roman" panose="02020603050405020304" pitchFamily="18" charset="0"/>
              </a:endParaRPr>
            </a:p>
          </p:txBody>
        </p:sp>
      </p:grpSp>
      <p:grpSp>
        <p:nvGrpSpPr>
          <p:cNvPr id="2" name="Nhóm 10">
            <a:extLst>
              <a:ext uri="{FF2B5EF4-FFF2-40B4-BE49-F238E27FC236}">
                <a16:creationId xmlns="" xmlns:a16="http://schemas.microsoft.com/office/drawing/2014/main" id="{0C945CCD-B735-91CA-F486-32899F0965E0}"/>
              </a:ext>
            </a:extLst>
          </p:cNvPr>
          <p:cNvGrpSpPr/>
          <p:nvPr/>
        </p:nvGrpSpPr>
        <p:grpSpPr>
          <a:xfrm>
            <a:off x="533400" y="275222"/>
            <a:ext cx="7352945" cy="1498187"/>
            <a:chOff x="-198120" y="-1205438"/>
            <a:chExt cx="12694920" cy="3720038"/>
          </a:xfrm>
        </p:grpSpPr>
        <p:sp>
          <p:nvSpPr>
            <p:cNvPr id="4" name="Rectangle 12">
              <a:extLst>
                <a:ext uri="{FF2B5EF4-FFF2-40B4-BE49-F238E27FC236}">
                  <a16:creationId xmlns="" xmlns:a16="http://schemas.microsoft.com/office/drawing/2014/main" id="{55BFA75F-037E-B890-AB63-D3AE7DC9C41C}"/>
                </a:ext>
              </a:extLst>
            </p:cNvPr>
            <p:cNvSpPr/>
            <p:nvPr userDrawn="1"/>
          </p:nvSpPr>
          <p:spPr>
            <a:xfrm>
              <a:off x="-198120" y="-533400"/>
              <a:ext cx="12694920" cy="304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2"/>
            </a:p>
          </p:txBody>
        </p:sp>
        <p:sp>
          <p:nvSpPr>
            <p:cNvPr id="5" name="Rectangle 13">
              <a:extLst>
                <a:ext uri="{FF2B5EF4-FFF2-40B4-BE49-F238E27FC236}">
                  <a16:creationId xmlns="" xmlns:a16="http://schemas.microsoft.com/office/drawing/2014/main" id="{FEE8E0A4-257F-65DD-D495-C3233E4C3A3A}"/>
                </a:ext>
              </a:extLst>
            </p:cNvPr>
            <p:cNvSpPr/>
            <p:nvPr userDrawn="1"/>
          </p:nvSpPr>
          <p:spPr>
            <a:xfrm>
              <a:off x="-198120" y="-838200"/>
              <a:ext cx="12694920" cy="304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2"/>
            </a:p>
          </p:txBody>
        </p:sp>
        <p:sp>
          <p:nvSpPr>
            <p:cNvPr id="6" name="Rectangle 14">
              <a:extLst>
                <a:ext uri="{FF2B5EF4-FFF2-40B4-BE49-F238E27FC236}">
                  <a16:creationId xmlns="" xmlns:a16="http://schemas.microsoft.com/office/drawing/2014/main" id="{78FAD5B2-AAAB-27C5-A33D-8C23E97CF886}"/>
                </a:ext>
              </a:extLst>
            </p:cNvPr>
            <p:cNvSpPr/>
            <p:nvPr userDrawn="1"/>
          </p:nvSpPr>
          <p:spPr>
            <a:xfrm>
              <a:off x="-198120" y="-1205438"/>
              <a:ext cx="12694920" cy="3720038"/>
            </a:xfrm>
            <a:prstGeom prst="rect">
              <a:avLst/>
            </a:prstGeom>
            <a:solidFill>
              <a:srgbClr val="F36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2"/>
            </a:p>
          </p:txBody>
        </p:sp>
      </p:grpSp>
      <p:pic>
        <p:nvPicPr>
          <p:cNvPr id="7" name="Picture 6" descr="A group of children's toys&#10;&#10;Description automatically generated with low confidence">
            <a:extLst>
              <a:ext uri="{FF2B5EF4-FFF2-40B4-BE49-F238E27FC236}">
                <a16:creationId xmlns="" xmlns:a16="http://schemas.microsoft.com/office/drawing/2014/main" id="{C9156996-CE34-5902-A0D8-F399CA9A4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2597" y="4028316"/>
            <a:ext cx="5303124" cy="2089903"/>
          </a:xfrm>
          <a:prstGeom prst="rect">
            <a:avLst/>
          </a:prstGeom>
        </p:spPr>
      </p:pic>
      <p:pic>
        <p:nvPicPr>
          <p:cNvPr id="8" name="Picture 2">
            <a:extLst>
              <a:ext uri="{FF2B5EF4-FFF2-40B4-BE49-F238E27FC236}">
                <a16:creationId xmlns="" xmlns:a16="http://schemas.microsoft.com/office/drawing/2014/main" id="{A5AD831D-3C9A-53B3-02C4-1434D0EEF65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89" b="98000" l="1404" r="96348">
                        <a14:foregroundMark x1="7022" y1="45333" x2="11236" y2="41778"/>
                        <a14:foregroundMark x1="2809" y1="46444" x2="2809" y2="46444"/>
                        <a14:foregroundMark x1="22753" y1="50444" x2="25281" y2="52444"/>
                        <a14:foregroundMark x1="60955" y1="22889" x2="64045" y2="20000"/>
                        <a14:foregroundMark x1="50562" y1="15111" x2="54494" y2="9111"/>
                        <a14:foregroundMark x1="64607" y1="5111" x2="68258" y2="4667"/>
                        <a14:foregroundMark x1="62360" y1="34000" x2="68820" y2="41111"/>
                        <a14:foregroundMark x1="67416" y1="34444" x2="85955" y2="27556"/>
                        <a14:foregroundMark x1="58427" y1="38444" x2="62921" y2="35556"/>
                        <a14:foregroundMark x1="71629" y1="36444" x2="72753" y2="41778"/>
                        <a14:foregroundMark x1="78652" y1="52889" x2="80618" y2="56667"/>
                        <a14:foregroundMark x1="84831" y1="51111" x2="94101" y2="53778"/>
                        <a14:foregroundMark x1="91854" y1="51778" x2="94944" y2="51333"/>
                        <a14:foregroundMark x1="62360" y1="73778" x2="85674" y2="93333"/>
                        <a14:foregroundMark x1="25562" y1="62889" x2="28933" y2="71111"/>
                        <a14:foregroundMark x1="3652" y1="86222" x2="14045" y2="80889"/>
                        <a14:foregroundMark x1="95787" y1="69111" x2="97191" y2="80222"/>
                        <a14:foregroundMark x1="97191" y1="80222" x2="93258" y2="90889"/>
                        <a14:foregroundMark x1="93258" y1="90889" x2="90730" y2="76889"/>
                        <a14:foregroundMark x1="90730" y1="76889" x2="91854" y2="70444"/>
                        <a14:foregroundMark x1="19663" y1="91556" x2="22753" y2="87333"/>
                        <a14:foregroundMark x1="21910" y1="93111" x2="42135" y2="98000"/>
                        <a14:foregroundMark x1="42135" y1="98000" x2="57584" y2="93778"/>
                        <a14:foregroundMark x1="66292" y1="48889" x2="66573" y2="30667"/>
                        <a14:foregroundMark x1="66573" y1="30667" x2="71348" y2="18889"/>
                        <a14:foregroundMark x1="71348" y1="18889" x2="63764" y2="12222"/>
                        <a14:foregroundMark x1="54494" y1="26444" x2="48034" y2="11111"/>
                        <a14:foregroundMark x1="48034" y1="11111" x2="70225" y2="3333"/>
                        <a14:foregroundMark x1="70225" y1="3333" x2="72472" y2="17778"/>
                        <a14:foregroundMark x1="72472" y1="17778" x2="66292" y2="22667"/>
                        <a14:foregroundMark x1="1685" y1="61778" x2="24438" y2="64000"/>
                        <a14:foregroundMark x1="21067" y1="63556" x2="25281" y2="75556"/>
                        <a14:foregroundMark x1="25281" y1="75556" x2="25281" y2="75556"/>
                        <a14:foregroundMark x1="27809" y1="62000" x2="34551" y2="66667"/>
                        <a14:foregroundMark x1="5337" y1="85556" x2="10393" y2="88667"/>
                        <a14:foregroundMark x1="20506" y1="90889" x2="25281" y2="91778"/>
                        <a14:foregroundMark x1="10955" y1="88667" x2="9831" y2="88444"/>
                        <a14:foregroundMark x1="2247" y1="88000" x2="8427" y2="88667"/>
                        <a14:foregroundMark x1="3090" y1="87333" x2="3371" y2="85333"/>
                        <a14:foregroundMark x1="10112" y1="89333" x2="12360" y2="88667"/>
                        <a14:foregroundMark x1="2247" y1="86667" x2="4494" y2="85556"/>
                        <a14:foregroundMark x1="2247" y1="86222" x2="6180" y2="84889"/>
                        <a14:foregroundMark x1="79775" y1="59333" x2="92978" y2="54667"/>
                        <a14:foregroundMark x1="92978" y1="54667" x2="89607" y2="51778"/>
                        <a14:foregroundMark x1="93258" y1="54000" x2="94944" y2="50889"/>
                        <a14:foregroundMark x1="94944" y1="54667" x2="96348" y2="51778"/>
                        <a14:foregroundMark x1="95787" y1="51111" x2="95506" y2="50889"/>
                        <a14:foregroundMark x1="72191" y1="19333" x2="71910" y2="24222"/>
                        <a14:foregroundMark x1="88483" y1="28000" x2="85674" y2="24667"/>
                        <a14:foregroundMark x1="88764" y1="26000" x2="88764" y2="26000"/>
                        <a14:foregroundMark x1="88764" y1="24667" x2="88764" y2="24667"/>
                        <a14:foregroundMark x1="11517" y1="52000" x2="14607" y2="56000"/>
                        <a14:foregroundMark x1="82303" y1="24222" x2="82303" y2="24222"/>
                      </a14:backgroundRemoval>
                    </a14:imgEffect>
                  </a14:imgLayer>
                </a14:imgProps>
              </a:ext>
              <a:ext uri="{28A0092B-C50C-407E-A947-70E740481C1C}">
                <a14:useLocalDpi xmlns:a14="http://schemas.microsoft.com/office/drawing/2010/main" val="0"/>
              </a:ext>
            </a:extLst>
          </a:blip>
          <a:srcRect/>
          <a:stretch>
            <a:fillRect/>
          </a:stretch>
        </p:blipFill>
        <p:spPr bwMode="auto">
          <a:xfrm>
            <a:off x="1157189" y="3547318"/>
            <a:ext cx="1482041" cy="244743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7">
            <a:extLst>
              <a:ext uri="{FF2B5EF4-FFF2-40B4-BE49-F238E27FC236}">
                <a16:creationId xmlns:a16="http://schemas.microsoft.com/office/drawing/2014/main" xmlns="" id="{6DC882CD-F5C9-CB7F-C1D8-8794B4476DB3}"/>
              </a:ext>
            </a:extLst>
          </p:cNvPr>
          <p:cNvSpPr txBox="1"/>
          <p:nvPr/>
        </p:nvSpPr>
        <p:spPr>
          <a:xfrm>
            <a:off x="1184879" y="377373"/>
            <a:ext cx="6574952" cy="115800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4869">
              <a:spcBef>
                <a:spcPts val="449"/>
              </a:spcBef>
              <a:defRPr/>
            </a:pPr>
            <a:r>
              <a:rPr lang="vi-VN" altLang="en-US" sz="2996" b="1" i="1" dirty="0">
                <a:solidFill>
                  <a:srgbClr val="002060"/>
                </a:solidFill>
                <a:latin typeface="+mj-lt"/>
                <a:cs typeface="Times New Roman" panose="02020603050405020304" pitchFamily="18" charset="0"/>
              </a:rPr>
              <a:t>TRƯỜNG TIỂU HỌC ÁI MỘ A</a:t>
            </a:r>
          </a:p>
          <a:p>
            <a:pPr algn="ctr" defTabSz="684869">
              <a:spcBef>
                <a:spcPts val="449"/>
              </a:spcBef>
              <a:defRPr/>
            </a:pPr>
            <a:r>
              <a:rPr lang="vi-VN" altLang="en-US" sz="3596" b="1" i="1" dirty="0">
                <a:solidFill>
                  <a:srgbClr val="002060"/>
                </a:solidFill>
                <a:latin typeface="+mj-lt"/>
                <a:cs typeface="Times New Roman" panose="02020603050405020304" pitchFamily="18" charset="0"/>
              </a:rPr>
              <a:t>Bài giảng điện tử</a:t>
            </a:r>
            <a:r>
              <a:rPr lang="en-US" altLang="en-US" sz="3596" b="1" i="1" dirty="0">
                <a:solidFill>
                  <a:srgbClr val="002060"/>
                </a:solidFill>
                <a:latin typeface="+mj-lt"/>
                <a:cs typeface="Times New Roman" panose="02020603050405020304" pitchFamily="18" charset="0"/>
              </a:rPr>
              <a:t> </a:t>
            </a:r>
            <a:r>
              <a:rPr lang="en-US" altLang="en-US" sz="3596" b="1" i="1" u="sng" dirty="0" err="1" smtClean="0">
                <a:solidFill>
                  <a:srgbClr val="002060"/>
                </a:solidFill>
                <a:latin typeface="Times New Roman" panose="02020603050405020304" pitchFamily="18" charset="0"/>
                <a:cs typeface="Times New Roman" panose="02020603050405020304" pitchFamily="18" charset="0"/>
              </a:rPr>
              <a:t>Tiếng</a:t>
            </a:r>
            <a:r>
              <a:rPr lang="en-US" altLang="en-US" sz="3596" b="1" i="1" u="sng" dirty="0" smtClean="0">
                <a:solidFill>
                  <a:srgbClr val="002060"/>
                </a:solidFill>
                <a:latin typeface="Times New Roman" panose="02020603050405020304" pitchFamily="18" charset="0"/>
                <a:cs typeface="Times New Roman" panose="02020603050405020304" pitchFamily="18" charset="0"/>
              </a:rPr>
              <a:t> </a:t>
            </a:r>
            <a:r>
              <a:rPr lang="en-US" altLang="en-US" sz="3596" b="1" i="1" u="sng" smtClean="0">
                <a:solidFill>
                  <a:srgbClr val="002060"/>
                </a:solidFill>
                <a:latin typeface="Times New Roman" panose="02020603050405020304" pitchFamily="18" charset="0"/>
                <a:cs typeface="Times New Roman" panose="02020603050405020304" pitchFamily="18" charset="0"/>
              </a:rPr>
              <a:t>Việt</a:t>
            </a:r>
            <a:r>
              <a:rPr lang="en-US" altLang="en-US" sz="3596" b="1" i="1" u="sng" smtClean="0">
                <a:solidFill>
                  <a:srgbClr val="002060"/>
                </a:solidFill>
                <a:latin typeface="Times New Roman" panose="02020603050405020304" pitchFamily="18" charset="0"/>
                <a:cs typeface="Times New Roman" panose="02020603050405020304" pitchFamily="18" charset="0"/>
              </a:rPr>
              <a:t> </a:t>
            </a:r>
            <a:r>
              <a:rPr lang="en-US" altLang="en-US" sz="3596" b="1" i="1" dirty="0" err="1">
                <a:solidFill>
                  <a:srgbClr val="002060"/>
                </a:solidFill>
                <a:latin typeface="Times New Roman" pitchFamily="18" charset="0"/>
                <a:cs typeface="Times New Roman" pitchFamily="18" charset="0"/>
              </a:rPr>
              <a:t>lớp</a:t>
            </a:r>
            <a:r>
              <a:rPr lang="en-US" altLang="en-US" sz="3596" b="1" i="1" dirty="0">
                <a:solidFill>
                  <a:srgbClr val="002060"/>
                </a:solidFill>
                <a:latin typeface="Times New Roman" pitchFamily="18" charset="0"/>
                <a:cs typeface="Times New Roman" pitchFamily="18" charset="0"/>
              </a:rPr>
              <a:t> 3 </a:t>
            </a:r>
            <a:endParaRPr lang="en-US" altLang="en-US" sz="3596" b="1" i="1" dirty="0">
              <a:solidFill>
                <a:srgbClr val="002060"/>
              </a:solidFill>
              <a:latin typeface="+mj-lt"/>
              <a:cs typeface="Times New Roman" panose="02020603050405020304" pitchFamily="18" charset="0"/>
            </a:endParaRPr>
          </a:p>
        </p:txBody>
      </p:sp>
      <p:pic>
        <p:nvPicPr>
          <p:cNvPr id="13" name="Hình ảnh 24">
            <a:extLst>
              <a:ext uri="{FF2B5EF4-FFF2-40B4-BE49-F238E27FC236}">
                <a16:creationId xmlns="" xmlns:a16="http://schemas.microsoft.com/office/drawing/2014/main" id="{7FDEEBA1-83D3-AE35-1500-03DD87DFA5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589" y="545875"/>
            <a:ext cx="802259" cy="876251"/>
          </a:xfrm>
          <a:prstGeom prst="rect">
            <a:avLst/>
          </a:prstGeom>
        </p:spPr>
      </p:pic>
      <p:sp>
        <p:nvSpPr>
          <p:cNvPr id="3" name="Rectangle 2"/>
          <p:cNvSpPr/>
          <p:nvPr/>
        </p:nvSpPr>
        <p:spPr>
          <a:xfrm>
            <a:off x="482035" y="2128063"/>
            <a:ext cx="7747691" cy="1077218"/>
          </a:xfrm>
          <a:prstGeom prst="rect">
            <a:avLst/>
          </a:prstGeom>
        </p:spPr>
        <p:txBody>
          <a:bodyPr wrap="square">
            <a:spAutoFit/>
          </a:bodyPr>
          <a:lstStyle/>
          <a:p>
            <a:pPr lvl="0" algn="ctr">
              <a:buClr>
                <a:srgbClr val="000000"/>
              </a:buClr>
            </a:pPr>
            <a:r>
              <a:rPr lang="en-US" sz="3200" b="1" kern="0" dirty="0" err="1">
                <a:solidFill>
                  <a:srgbClr val="FF0000"/>
                </a:solidFill>
                <a:latin typeface="Times New Roman" pitchFamily="18" charset="0"/>
                <a:cs typeface="Times New Roman" pitchFamily="18" charset="0"/>
                <a:sym typeface="Arial"/>
              </a:rPr>
              <a:t>Luyện</a:t>
            </a:r>
            <a:r>
              <a:rPr lang="en-US" sz="3200" b="1" kern="0" dirty="0">
                <a:solidFill>
                  <a:srgbClr val="FF0000"/>
                </a:solidFill>
                <a:latin typeface="Times New Roman" pitchFamily="18" charset="0"/>
                <a:cs typeface="Times New Roman" pitchFamily="18" charset="0"/>
                <a:sym typeface="Arial"/>
              </a:rPr>
              <a:t> </a:t>
            </a:r>
            <a:r>
              <a:rPr lang="en-US" sz="3200" b="1" kern="0" dirty="0" err="1">
                <a:solidFill>
                  <a:srgbClr val="FF0000"/>
                </a:solidFill>
                <a:latin typeface="Times New Roman" pitchFamily="18" charset="0"/>
                <a:cs typeface="Times New Roman" pitchFamily="18" charset="0"/>
                <a:sym typeface="Arial"/>
              </a:rPr>
              <a:t>tập</a:t>
            </a:r>
            <a:r>
              <a:rPr lang="en-US" sz="3200" b="1" kern="0" dirty="0">
                <a:solidFill>
                  <a:srgbClr val="FF0000"/>
                </a:solidFill>
                <a:latin typeface="Times New Roman" pitchFamily="18" charset="0"/>
                <a:cs typeface="Times New Roman" pitchFamily="18" charset="0"/>
                <a:sym typeface="Arial"/>
              </a:rPr>
              <a:t>: </a:t>
            </a:r>
            <a:r>
              <a:rPr lang="en-US" sz="3200" b="1" kern="0" dirty="0" err="1">
                <a:solidFill>
                  <a:srgbClr val="FF0000"/>
                </a:solidFill>
                <a:latin typeface="Times New Roman" pitchFamily="18" charset="0"/>
                <a:cs typeface="Times New Roman" pitchFamily="18" charset="0"/>
                <a:sym typeface="Arial"/>
              </a:rPr>
              <a:t>Viết</a:t>
            </a:r>
            <a:r>
              <a:rPr lang="en-US" sz="3200" b="1" kern="0" dirty="0">
                <a:solidFill>
                  <a:srgbClr val="FF0000"/>
                </a:solidFill>
                <a:latin typeface="Times New Roman" pitchFamily="18" charset="0"/>
                <a:cs typeface="Times New Roman" pitchFamily="18" charset="0"/>
                <a:sym typeface="Arial"/>
              </a:rPr>
              <a:t> </a:t>
            </a:r>
            <a:r>
              <a:rPr lang="en-US" sz="3200" b="1" kern="0" dirty="0" err="1">
                <a:solidFill>
                  <a:srgbClr val="FF0000"/>
                </a:solidFill>
                <a:latin typeface="Times New Roman" pitchFamily="18" charset="0"/>
                <a:cs typeface="Times New Roman" pitchFamily="18" charset="0"/>
                <a:sym typeface="Arial"/>
              </a:rPr>
              <a:t>đoạn</a:t>
            </a:r>
            <a:r>
              <a:rPr lang="en-US" sz="3200" b="1" kern="0" dirty="0">
                <a:solidFill>
                  <a:srgbClr val="FF0000"/>
                </a:solidFill>
                <a:latin typeface="Times New Roman" pitchFamily="18" charset="0"/>
                <a:cs typeface="Times New Roman" pitchFamily="18" charset="0"/>
                <a:sym typeface="Arial"/>
              </a:rPr>
              <a:t> </a:t>
            </a:r>
            <a:r>
              <a:rPr lang="en-US" sz="3200" b="1" kern="0" dirty="0" err="1">
                <a:solidFill>
                  <a:srgbClr val="FF0000"/>
                </a:solidFill>
                <a:latin typeface="Times New Roman" pitchFamily="18" charset="0"/>
                <a:cs typeface="Times New Roman" pitchFamily="18" charset="0"/>
                <a:sym typeface="Arial"/>
              </a:rPr>
              <a:t>văn</a:t>
            </a:r>
            <a:r>
              <a:rPr lang="en-US" sz="3200" b="1" kern="0" dirty="0">
                <a:solidFill>
                  <a:srgbClr val="FF0000"/>
                </a:solidFill>
                <a:latin typeface="Times New Roman" pitchFamily="18" charset="0"/>
                <a:cs typeface="Times New Roman" pitchFamily="18" charset="0"/>
                <a:sym typeface="Arial"/>
              </a:rPr>
              <a:t> </a:t>
            </a:r>
            <a:r>
              <a:rPr lang="en-US" sz="3200" b="1" kern="0" dirty="0" err="1">
                <a:solidFill>
                  <a:srgbClr val="FF0000"/>
                </a:solidFill>
                <a:latin typeface="Times New Roman" pitchFamily="18" charset="0"/>
                <a:cs typeface="Times New Roman" pitchFamily="18" charset="0"/>
                <a:sym typeface="Arial"/>
              </a:rPr>
              <a:t>nêu</a:t>
            </a:r>
            <a:endParaRPr lang="en-US" sz="3200" b="1" kern="0" dirty="0">
              <a:solidFill>
                <a:srgbClr val="FF0000"/>
              </a:solidFill>
              <a:latin typeface="Times New Roman" pitchFamily="18" charset="0"/>
              <a:cs typeface="Times New Roman" pitchFamily="18" charset="0"/>
              <a:sym typeface="Arial"/>
            </a:endParaRPr>
          </a:p>
          <a:p>
            <a:pPr lvl="0" algn="ctr">
              <a:buClr>
                <a:srgbClr val="000000"/>
              </a:buClr>
            </a:pPr>
            <a:r>
              <a:rPr lang="en-US" sz="3200" b="1" kern="0" dirty="0">
                <a:solidFill>
                  <a:srgbClr val="FF0000"/>
                </a:solidFill>
                <a:latin typeface="Times New Roman" pitchFamily="18" charset="0"/>
                <a:cs typeface="Times New Roman" pitchFamily="18" charset="0"/>
                <a:sym typeface="Arial"/>
              </a:rPr>
              <a:t> </a:t>
            </a:r>
            <a:r>
              <a:rPr lang="en-US" sz="3200" b="1" kern="0" dirty="0" err="1">
                <a:solidFill>
                  <a:srgbClr val="FF0000"/>
                </a:solidFill>
                <a:latin typeface="Times New Roman" pitchFamily="18" charset="0"/>
                <a:cs typeface="Times New Roman" pitchFamily="18" charset="0"/>
                <a:sym typeface="Arial"/>
              </a:rPr>
              <a:t>tình</a:t>
            </a:r>
            <a:r>
              <a:rPr lang="en-US" sz="3200" b="1" kern="0" dirty="0">
                <a:solidFill>
                  <a:srgbClr val="FF0000"/>
                </a:solidFill>
                <a:latin typeface="Times New Roman" pitchFamily="18" charset="0"/>
                <a:cs typeface="Times New Roman" pitchFamily="18" charset="0"/>
                <a:sym typeface="Arial"/>
              </a:rPr>
              <a:t> </a:t>
            </a:r>
            <a:r>
              <a:rPr lang="en-US" sz="3200" b="1" kern="0" dirty="0" err="1">
                <a:solidFill>
                  <a:srgbClr val="FF0000"/>
                </a:solidFill>
                <a:latin typeface="Times New Roman" pitchFamily="18" charset="0"/>
                <a:cs typeface="Times New Roman" pitchFamily="18" charset="0"/>
                <a:sym typeface="Arial"/>
              </a:rPr>
              <a:t>cảm</a:t>
            </a:r>
            <a:r>
              <a:rPr lang="en-US" sz="3200" b="1" kern="0" dirty="0">
                <a:solidFill>
                  <a:srgbClr val="FF0000"/>
                </a:solidFill>
                <a:latin typeface="Times New Roman" pitchFamily="18" charset="0"/>
                <a:cs typeface="Times New Roman" pitchFamily="18" charset="0"/>
                <a:sym typeface="Arial"/>
              </a:rPr>
              <a:t> , </a:t>
            </a:r>
            <a:r>
              <a:rPr lang="en-US" sz="3200" b="1" kern="0" dirty="0" err="1">
                <a:solidFill>
                  <a:srgbClr val="FF0000"/>
                </a:solidFill>
                <a:latin typeface="Times New Roman" pitchFamily="18" charset="0"/>
                <a:cs typeface="Times New Roman" pitchFamily="18" charset="0"/>
                <a:sym typeface="Arial"/>
              </a:rPr>
              <a:t>cảm</a:t>
            </a:r>
            <a:r>
              <a:rPr lang="en-US" sz="3200" b="1" kern="0" dirty="0">
                <a:solidFill>
                  <a:srgbClr val="FF0000"/>
                </a:solidFill>
                <a:latin typeface="Times New Roman" pitchFamily="18" charset="0"/>
                <a:cs typeface="Times New Roman" pitchFamily="18" charset="0"/>
                <a:sym typeface="Arial"/>
              </a:rPr>
              <a:t> </a:t>
            </a:r>
            <a:r>
              <a:rPr lang="en-US" sz="3200" b="1" kern="0" dirty="0" err="1">
                <a:solidFill>
                  <a:srgbClr val="FF0000"/>
                </a:solidFill>
                <a:latin typeface="Times New Roman" pitchFamily="18" charset="0"/>
                <a:cs typeface="Times New Roman" pitchFamily="18" charset="0"/>
                <a:sym typeface="Arial"/>
              </a:rPr>
              <a:t>xúc</a:t>
            </a:r>
            <a:r>
              <a:rPr lang="en-US" sz="3200" b="1" kern="0" dirty="0">
                <a:solidFill>
                  <a:srgbClr val="FF0000"/>
                </a:solidFill>
                <a:latin typeface="Times New Roman" pitchFamily="18" charset="0"/>
                <a:cs typeface="Times New Roman" pitchFamily="18" charset="0"/>
                <a:sym typeface="Arial"/>
              </a:rPr>
              <a:t> </a:t>
            </a:r>
            <a:r>
              <a:rPr lang="en-US" sz="3200" b="1" kern="0" dirty="0" err="1">
                <a:solidFill>
                  <a:srgbClr val="FF0000"/>
                </a:solidFill>
                <a:latin typeface="Times New Roman" pitchFamily="18" charset="0"/>
                <a:cs typeface="Times New Roman" pitchFamily="18" charset="0"/>
                <a:sym typeface="Arial"/>
              </a:rPr>
              <a:t>đối</a:t>
            </a:r>
            <a:r>
              <a:rPr lang="en-US" sz="3200" b="1" kern="0" dirty="0">
                <a:solidFill>
                  <a:srgbClr val="FF0000"/>
                </a:solidFill>
                <a:latin typeface="Times New Roman" pitchFamily="18" charset="0"/>
                <a:cs typeface="Times New Roman" pitchFamily="18" charset="0"/>
                <a:sym typeface="Arial"/>
              </a:rPr>
              <a:t> </a:t>
            </a:r>
            <a:r>
              <a:rPr lang="en-US" sz="3200" b="1" kern="0" dirty="0" err="1">
                <a:solidFill>
                  <a:srgbClr val="FF0000"/>
                </a:solidFill>
                <a:latin typeface="Times New Roman" pitchFamily="18" charset="0"/>
                <a:cs typeface="Times New Roman" pitchFamily="18" charset="0"/>
                <a:sym typeface="Arial"/>
              </a:rPr>
              <a:t>với</a:t>
            </a:r>
            <a:r>
              <a:rPr lang="en-US" sz="3200" b="1" kern="0" dirty="0">
                <a:solidFill>
                  <a:srgbClr val="FF0000"/>
                </a:solidFill>
                <a:latin typeface="Times New Roman" pitchFamily="18" charset="0"/>
                <a:cs typeface="Times New Roman" pitchFamily="18" charset="0"/>
                <a:sym typeface="Arial"/>
              </a:rPr>
              <a:t> </a:t>
            </a:r>
            <a:r>
              <a:rPr lang="en-US" sz="3200" b="1" kern="0" dirty="0" err="1">
                <a:solidFill>
                  <a:srgbClr val="FF0000"/>
                </a:solidFill>
                <a:latin typeface="Times New Roman" pitchFamily="18" charset="0"/>
                <a:cs typeface="Times New Roman" pitchFamily="18" charset="0"/>
                <a:sym typeface="Arial"/>
              </a:rPr>
              <a:t>người</a:t>
            </a:r>
            <a:r>
              <a:rPr lang="en-US" sz="3200" b="1" kern="0" dirty="0">
                <a:solidFill>
                  <a:srgbClr val="FF0000"/>
                </a:solidFill>
                <a:latin typeface="Times New Roman" pitchFamily="18" charset="0"/>
                <a:cs typeface="Times New Roman" pitchFamily="18" charset="0"/>
                <a:sym typeface="Arial"/>
              </a:rPr>
              <a:t> </a:t>
            </a:r>
            <a:r>
              <a:rPr lang="en-US" sz="3200" b="1" kern="0" dirty="0" err="1">
                <a:solidFill>
                  <a:srgbClr val="FF0000"/>
                </a:solidFill>
                <a:latin typeface="Times New Roman" pitchFamily="18" charset="0"/>
                <a:cs typeface="Times New Roman" pitchFamily="18" charset="0"/>
                <a:sym typeface="Arial"/>
              </a:rPr>
              <a:t>thân</a:t>
            </a:r>
            <a:r>
              <a:rPr lang="en-US" sz="3200" b="1" kern="0" dirty="0">
                <a:solidFill>
                  <a:srgbClr val="FF0000"/>
                </a:solidFill>
                <a:latin typeface="Times New Roman" pitchFamily="18" charset="0"/>
                <a:cs typeface="Times New Roman" pitchFamily="18" charset="0"/>
                <a:sym typeface="Arial"/>
              </a:rPr>
              <a:t> </a:t>
            </a:r>
          </a:p>
        </p:txBody>
      </p:sp>
    </p:spTree>
    <p:extLst>
      <p:ext uri="{BB962C8B-B14F-4D97-AF65-F5344CB8AC3E}">
        <p14:creationId xmlns:p14="http://schemas.microsoft.com/office/powerpoint/2010/main" val="493529305"/>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5678828-1735-84F9-2A50-5A4ED3C77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 y="0"/>
            <a:ext cx="9144000" cy="6781800"/>
          </a:xfrm>
          <a:prstGeom prst="rect">
            <a:avLst/>
          </a:prstGeom>
        </p:spPr>
      </p:pic>
      <p:sp>
        <p:nvSpPr>
          <p:cNvPr id="5" name="TextBox 4">
            <a:extLst>
              <a:ext uri="{FF2B5EF4-FFF2-40B4-BE49-F238E27FC236}">
                <a16:creationId xmlns="" xmlns:a16="http://schemas.microsoft.com/office/drawing/2014/main" id="{05C1B372-7825-ACF8-5D94-0A97F0278BE7}"/>
              </a:ext>
            </a:extLst>
          </p:cNvPr>
          <p:cNvSpPr txBox="1"/>
          <p:nvPr/>
        </p:nvSpPr>
        <p:spPr>
          <a:xfrm>
            <a:off x="304800" y="914400"/>
            <a:ext cx="8157183" cy="3323987"/>
          </a:xfrm>
          <a:prstGeom prst="rect">
            <a:avLst/>
          </a:prstGeom>
          <a:noFill/>
          <a:ln w="57150">
            <a:solidFill>
              <a:srgbClr val="F71DED"/>
            </a:solidFill>
            <a:prstDash val="sysDot"/>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000" dirty="0">
                <a:solidFill>
                  <a:schemeClr val="tx2">
                    <a:lumMod val="75000"/>
                  </a:schemeClr>
                </a:solidFill>
                <a:latin typeface="Times New Roman" panose="02020603050405020304" pitchFamily="18" charset="0"/>
                <a:cs typeface="Times New Roman" panose="02020603050405020304" pitchFamily="18" charset="0"/>
              </a:rPr>
              <a:t>   </a:t>
            </a:r>
            <a:r>
              <a:rPr lang="vi-VN" sz="3000" dirty="0">
                <a:solidFill>
                  <a:schemeClr val="tx2">
                    <a:lumMod val="75000"/>
                  </a:schemeClr>
                </a:solidFill>
                <a:latin typeface="Times New Roman" panose="02020603050405020304" pitchFamily="18" charset="0"/>
                <a:cs typeface="Times New Roman" panose="02020603050405020304" pitchFamily="18" charset="0"/>
              </a:rPr>
              <a:t>Đối với em, bố giống như một siêu anh hùng. Bố có thể làm rất nhiều việc khác nhau. Không những vậy, bố còn kể chuyện rất hay nữa. Mỗi tối trước khi đi ngủ, bố lại kể cho chị em em những câu chuyện rất hay và hấp dẫn. Bố là người mà em rất yêu quý. Em sẽ cố gắng học thật giỏi để không phụ lòng mong mỏi của bố dành cho em.</a:t>
            </a:r>
            <a:endParaRPr lang="en-US" sz="3000"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512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48B50BC-E0C0-87A5-4B93-9E4DED9C12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 y="0"/>
            <a:ext cx="9144000" cy="6781800"/>
          </a:xfrm>
          <a:prstGeom prst="rect">
            <a:avLst/>
          </a:prstGeom>
        </p:spPr>
      </p:pic>
      <p:sp>
        <p:nvSpPr>
          <p:cNvPr id="4" name="TextBox 3">
            <a:extLst>
              <a:ext uri="{FF2B5EF4-FFF2-40B4-BE49-F238E27FC236}">
                <a16:creationId xmlns="" xmlns:a16="http://schemas.microsoft.com/office/drawing/2014/main" id="{30436C7B-64A4-69E7-9ED1-13C8A38343D3}"/>
              </a:ext>
            </a:extLst>
          </p:cNvPr>
          <p:cNvSpPr txBox="1"/>
          <p:nvPr/>
        </p:nvSpPr>
        <p:spPr>
          <a:xfrm>
            <a:off x="2209800" y="1964290"/>
            <a:ext cx="3858779" cy="1464710"/>
          </a:xfrm>
          <a:prstGeom prst="rect">
            <a:avLst/>
          </a:prstGeom>
          <a:noFill/>
        </p:spPr>
        <p:txBody>
          <a:bodyPr vert="horz" lIns="45720" tIns="22860" rIns="45720" bIns="22860" rtlCol="0" anchor="ctr">
            <a:normAutofit/>
          </a:bodyPr>
          <a:lstStyle/>
          <a:p>
            <a:pPr indent="-114306" algn="ctr" defTabSz="457154">
              <a:lnSpc>
                <a:spcPct val="90000"/>
              </a:lnSpc>
              <a:spcBef>
                <a:spcPct val="0"/>
              </a:spcBef>
              <a:spcAft>
                <a:spcPts val="300"/>
              </a:spcAft>
              <a:defRPr/>
            </a:pPr>
            <a:r>
              <a:rPr lang="en-US" sz="5400" dirty="0">
                <a:solidFill>
                  <a:srgbClr val="C00000"/>
                </a:solidFill>
                <a:latin typeface="Sigmar One" panose="00000500000000000000" pitchFamily="2" charset="0"/>
              </a:rPr>
              <a:t>VẬN DỤNG</a:t>
            </a:r>
          </a:p>
          <a:p>
            <a:pPr indent="-114306" algn="ctr" defTabSz="457154">
              <a:lnSpc>
                <a:spcPct val="90000"/>
              </a:lnSpc>
              <a:spcBef>
                <a:spcPct val="0"/>
              </a:spcBef>
              <a:spcAft>
                <a:spcPts val="300"/>
              </a:spcAft>
              <a:defRPr/>
            </a:pPr>
            <a:endParaRPr lang="en-US" sz="4800" dirty="0">
              <a:solidFill>
                <a:srgbClr val="F9A72D"/>
              </a:solidFill>
              <a:latin typeface="Sigmar One" panose="00000500000000000000" pitchFamily="2" charset="0"/>
            </a:endParaRPr>
          </a:p>
        </p:txBody>
      </p:sp>
    </p:spTree>
    <p:extLst>
      <p:ext uri="{BB962C8B-B14F-4D97-AF65-F5344CB8AC3E}">
        <p14:creationId xmlns:p14="http://schemas.microsoft.com/office/powerpoint/2010/main" val="1500980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9DAE0B2C-7245-151F-5F73-F51545F199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 y="0"/>
            <a:ext cx="9144000" cy="6781800"/>
          </a:xfrm>
          <a:prstGeom prst="rect">
            <a:avLst/>
          </a:prstGeom>
        </p:spPr>
      </p:pic>
      <p:sp>
        <p:nvSpPr>
          <p:cNvPr id="6" name="Rectangle: Rounded Corners 5">
            <a:extLst>
              <a:ext uri="{FF2B5EF4-FFF2-40B4-BE49-F238E27FC236}">
                <a16:creationId xmlns="" xmlns:a16="http://schemas.microsoft.com/office/drawing/2014/main" id="{CD1E8B6C-E59D-628E-E097-2EC7FCC68CF8}"/>
              </a:ext>
            </a:extLst>
          </p:cNvPr>
          <p:cNvSpPr/>
          <p:nvPr/>
        </p:nvSpPr>
        <p:spPr>
          <a:xfrm>
            <a:off x="11595" y="0"/>
            <a:ext cx="8763000" cy="1151697"/>
          </a:xfrm>
          <a:prstGeom prst="round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endParaRPr lang="en-US" sz="2100" dirty="0">
              <a:solidFill>
                <a:srgbClr val="000000"/>
              </a:solidFill>
              <a:latin typeface="OpenSans"/>
            </a:endParaRPr>
          </a:p>
          <a:p>
            <a:pPr algn="ctr" defTabSz="457154">
              <a:defRPr/>
            </a:pPr>
            <a:endParaRPr lang="en-US" sz="2100" dirty="0">
              <a:solidFill>
                <a:srgbClr val="000000"/>
              </a:solidFill>
              <a:latin typeface="OpenSans"/>
            </a:endParaRPr>
          </a:p>
          <a:p>
            <a:pPr algn="just"/>
            <a:endParaRPr lang="en-US" sz="2400" b="1" dirty="0">
              <a:solidFill>
                <a:srgbClr val="000000"/>
              </a:solidFill>
              <a:latin typeface="OpenSans"/>
            </a:endParaRPr>
          </a:p>
          <a:p>
            <a:pPr algn="just"/>
            <a:endParaRPr lang="en-US" sz="2400" b="1" dirty="0">
              <a:solidFill>
                <a:srgbClr val="000000"/>
              </a:solidFill>
              <a:latin typeface="OpenSans"/>
            </a:endParaRPr>
          </a:p>
          <a:p>
            <a:pPr algn="just"/>
            <a:r>
              <a:rPr lang="vi-VN" sz="3000" b="1" dirty="0">
                <a:solidFill>
                  <a:schemeClr val="bg1"/>
                </a:solidFill>
                <a:latin typeface="+mj-lt"/>
              </a:rPr>
              <a:t>Tìm đọc những câu chuyện, bài văn, bài thơ,… về tình cảm giữa những người thân trong gia đình.</a:t>
            </a:r>
            <a:endParaRPr lang="vi-VN" sz="3000" dirty="0">
              <a:solidFill>
                <a:schemeClr val="bg1"/>
              </a:solidFill>
              <a:latin typeface="+mj-lt"/>
            </a:endParaRPr>
          </a:p>
          <a:p>
            <a:r>
              <a:rPr lang="vi-VN" sz="2400" dirty="0">
                <a:solidFill>
                  <a:srgbClr val="000000"/>
                </a:solidFill>
                <a:latin typeface="OpenSans"/>
              </a:rPr>
              <a:t/>
            </a:r>
            <a:br>
              <a:rPr lang="vi-VN" sz="2400" dirty="0">
                <a:solidFill>
                  <a:srgbClr val="000000"/>
                </a:solidFill>
                <a:latin typeface="OpenSans"/>
              </a:rPr>
            </a:br>
            <a:r>
              <a:rPr lang="vi-VN" sz="2400" dirty="0">
                <a:solidFill>
                  <a:srgbClr val="000000"/>
                </a:solidFill>
                <a:latin typeface="OpenSans"/>
              </a:rPr>
              <a:t/>
            </a:r>
            <a:br>
              <a:rPr lang="vi-VN" sz="2400" dirty="0">
                <a:solidFill>
                  <a:srgbClr val="000000"/>
                </a:solidFill>
                <a:latin typeface="OpenSans"/>
              </a:rPr>
            </a:br>
            <a:r>
              <a:rPr lang="vi-VN" sz="2100" dirty="0">
                <a:solidFill>
                  <a:srgbClr val="000000"/>
                </a:solidFill>
                <a:latin typeface="OpenSans"/>
              </a:rPr>
              <a:t/>
            </a:r>
            <a:br>
              <a:rPr lang="vi-VN" sz="2100" dirty="0">
                <a:solidFill>
                  <a:srgbClr val="000000"/>
                </a:solidFill>
                <a:latin typeface="OpenSans"/>
              </a:rPr>
            </a:br>
            <a:endParaRPr lang="en-US" sz="2100" i="1" dirty="0">
              <a:solidFill>
                <a:schemeClr val="bg1"/>
              </a:solidFill>
              <a:latin typeface="Nunito Black" pitchFamily="2" charset="0"/>
            </a:endParaRPr>
          </a:p>
        </p:txBody>
      </p:sp>
      <p:pic>
        <p:nvPicPr>
          <p:cNvPr id="8" name="Picture 7">
            <a:extLst>
              <a:ext uri="{FF2B5EF4-FFF2-40B4-BE49-F238E27FC236}">
                <a16:creationId xmlns="" xmlns:a16="http://schemas.microsoft.com/office/drawing/2014/main" id="{AE226ED3-9359-FC4D-73ED-660CCC31B516}"/>
              </a:ext>
            </a:extLst>
          </p:cNvPr>
          <p:cNvPicPr>
            <a:picLocks noChangeAspect="1"/>
          </p:cNvPicPr>
          <p:nvPr/>
        </p:nvPicPr>
        <p:blipFill>
          <a:blip r:embed="rId3"/>
          <a:stretch>
            <a:fillRect/>
          </a:stretch>
        </p:blipFill>
        <p:spPr>
          <a:xfrm>
            <a:off x="-152400" y="1151697"/>
            <a:ext cx="9284805" cy="5706303"/>
          </a:xfrm>
          <a:prstGeom prst="rect">
            <a:avLst/>
          </a:prstGeom>
        </p:spPr>
      </p:pic>
    </p:spTree>
    <p:extLst>
      <p:ext uri="{BB962C8B-B14F-4D97-AF65-F5344CB8AC3E}">
        <p14:creationId xmlns:p14="http://schemas.microsoft.com/office/powerpoint/2010/main" val="1790483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8130" name="WordArt 2"/>
          <p:cNvSpPr>
            <a:spLocks noChangeArrowheads="1" noChangeShapeType="1" noTextEdit="1"/>
          </p:cNvSpPr>
          <p:nvPr/>
        </p:nvSpPr>
        <p:spPr bwMode="auto">
          <a:xfrm>
            <a:off x="838200" y="2590800"/>
            <a:ext cx="7620000" cy="1828800"/>
          </a:xfrm>
          <a:prstGeom prst="rect">
            <a:avLst/>
          </a:prstGeom>
        </p:spPr>
        <p:txBody>
          <a:bodyPr wrap="none" fromWordArt="1">
            <a:prstTxWarp prst="textFadeUp">
              <a:avLst>
                <a:gd name="adj" fmla="val 9991"/>
              </a:avLst>
            </a:prstTxWarp>
          </a:bodyPr>
          <a:lstStyle/>
          <a:p>
            <a:pPr algn="ctr" eaLnBrk="0" fontAlgn="base" hangingPunct="0">
              <a:spcBef>
                <a:spcPct val="0"/>
              </a:spcBef>
              <a:spcAft>
                <a:spcPct val="0"/>
              </a:spcAft>
            </a:pPr>
            <a:r>
              <a:rPr lang="sv-SE" sz="3600" i="1" kern="10" dirty="0">
                <a:ln w="12700">
                  <a:solidFill>
                    <a:srgbClr val="B2B2B2"/>
                  </a:solidFill>
                  <a:round/>
                  <a:headEnd/>
                  <a:tailEnd/>
                </a:ln>
                <a:solidFill>
                  <a:srgbClr val="FF0000"/>
                </a:solidFill>
                <a:effectLst>
                  <a:outerShdw dist="35921" dir="2700000" sy="50000" rotWithShape="0">
                    <a:srgbClr val="875B0D">
                      <a:alpha val="70000"/>
                    </a:srgbClr>
                  </a:outerShdw>
                </a:effectLst>
                <a:latin typeface=".Vn3DH"/>
              </a:rPr>
              <a:t>XIN TR¢N TRäNG C¶M ¥N!</a:t>
            </a:r>
            <a:endParaRPr lang="en-US" sz="3600" i="1" kern="10" dirty="0">
              <a:ln w="12700">
                <a:solidFill>
                  <a:srgbClr val="B2B2B2"/>
                </a:solidFill>
                <a:round/>
                <a:headEnd/>
                <a:tailEnd/>
              </a:ln>
              <a:solidFill>
                <a:srgbClr val="FF0000"/>
              </a:solidFill>
              <a:effectLst>
                <a:outerShdw dist="35921" dir="2700000" sy="50000" rotWithShape="0">
                  <a:srgbClr val="875B0D">
                    <a:alpha val="70000"/>
                  </a:srgbClr>
                </a:outerShdw>
              </a:effectLst>
              <a:latin typeface=".Vn3DH"/>
            </a:endParaRPr>
          </a:p>
        </p:txBody>
      </p:sp>
      <p:pic>
        <p:nvPicPr>
          <p:cNvPr id="48132" name="Picture 4" descr="BALLOON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572000"/>
            <a:ext cx="6985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5" descr="BALLOON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981200"/>
            <a:ext cx="962025"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6" descr="BALLOON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00050" y="5410200"/>
            <a:ext cx="5905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7" descr="BALLOON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914400"/>
            <a:ext cx="150336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8" descr="BALLOON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4267200"/>
            <a:ext cx="150336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Picture 9" descr="BALLOON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4419600"/>
            <a:ext cx="14493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8" name="Picture 10" descr="BALLOON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6019800"/>
            <a:ext cx="425450"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1" descr="cac hanh ti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4800600"/>
            <a:ext cx="18669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2" descr="ABARBLYL"/>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6611938"/>
            <a:ext cx="9144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13" descr="ABARBLYL"/>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103188"/>
            <a:ext cx="9144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Picture 14"/>
          <p:cNvPicPr>
            <a:picLocks noChangeAspect="1" noChangeArrowheads="1"/>
          </p:cNvPicPr>
          <p:nvPr/>
        </p:nvPicPr>
        <p:blipFill>
          <a:blip r:embed="rId6" cstate="print">
            <a:lum bright="22000"/>
            <a:extLst>
              <a:ext uri="{28A0092B-C50C-407E-A947-70E740481C1C}">
                <a14:useLocalDpi xmlns:a14="http://schemas.microsoft.com/office/drawing/2010/main" val="0"/>
              </a:ext>
            </a:extLst>
          </a:blip>
          <a:srcRect/>
          <a:stretch>
            <a:fillRect/>
          </a:stretch>
        </p:blipFill>
        <p:spPr bwMode="auto">
          <a:xfrm>
            <a:off x="0" y="4572000"/>
            <a:ext cx="17811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3" name="AutoShape 15">
            <a:hlinkClick r:id="rId7"/>
          </p:cNvPr>
          <p:cNvSpPr>
            <a:spLocks noChangeArrowheads="1"/>
          </p:cNvSpPr>
          <p:nvPr/>
        </p:nvSpPr>
        <p:spPr bwMode="auto">
          <a:xfrm>
            <a:off x="6172200" y="1371600"/>
            <a:ext cx="1066800" cy="838200"/>
          </a:xfrm>
          <a:prstGeom prst="star5">
            <a:avLst/>
          </a:prstGeom>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gradFill>
          <a:ln w="9525">
            <a:solidFill>
              <a:schemeClr val="tx1"/>
            </a:solidFill>
            <a:miter lim="800000"/>
            <a:headEnd/>
            <a:tailEnd/>
          </a:ln>
          <a:effectLst/>
        </p:spPr>
        <p:txBody>
          <a:bodyPr wrap="none" anchor="ctr"/>
          <a:lstStyle/>
          <a:p>
            <a:pPr algn="ctr" fontAlgn="base">
              <a:spcBef>
                <a:spcPct val="0"/>
              </a:spcBef>
              <a:spcAft>
                <a:spcPct val="0"/>
              </a:spcAft>
              <a:defRPr/>
            </a:pPr>
            <a:endParaRPr lang="vi-VN">
              <a:solidFill>
                <a:srgbClr val="FFFF00"/>
              </a:solidFill>
              <a:latin typeface=".VnBlack" pitchFamily="34" charset="0"/>
              <a:cs typeface="Arial" charset="0"/>
            </a:endParaRPr>
          </a:p>
        </p:txBody>
      </p:sp>
      <p:pic>
        <p:nvPicPr>
          <p:cNvPr id="11279" name="Picture 1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4953000"/>
            <a:ext cx="1447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0" name="Picture 1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72400" y="4876800"/>
            <a:ext cx="1371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6" name="AutoShape 18">
            <a:hlinkClick r:id="" action="ppaction://noaction"/>
          </p:cNvPr>
          <p:cNvSpPr>
            <a:spLocks noChangeArrowheads="1"/>
          </p:cNvSpPr>
          <p:nvPr/>
        </p:nvSpPr>
        <p:spPr bwMode="auto">
          <a:xfrm>
            <a:off x="1066800" y="5181600"/>
            <a:ext cx="381000" cy="152400"/>
          </a:xfrm>
          <a:prstGeom prst="star5">
            <a:avLst/>
          </a:prstGeom>
          <a:solidFill>
            <a:srgbClr val="FF00FF"/>
          </a:solidFill>
          <a:ln w="9525">
            <a:solidFill>
              <a:schemeClr val="tx1"/>
            </a:solidFill>
            <a:miter lim="800000"/>
            <a:headEnd/>
            <a:tailEnd/>
          </a:ln>
          <a:effectLst/>
        </p:spPr>
        <p:txBody>
          <a:bodyPr wrap="none" anchor="ctr"/>
          <a:lstStyle/>
          <a:p>
            <a:pPr fontAlgn="base">
              <a:spcBef>
                <a:spcPct val="0"/>
              </a:spcBef>
              <a:spcAft>
                <a:spcPct val="0"/>
              </a:spcAft>
              <a:defRPr/>
            </a:pPr>
            <a:endParaRPr lang="en-US" i="1">
              <a:solidFill>
                <a:srgbClr val="000000"/>
              </a:solidFill>
            </a:endParaRPr>
          </a:p>
        </p:txBody>
      </p:sp>
      <p:sp>
        <p:nvSpPr>
          <p:cNvPr id="48147" name="AutoShape 19">
            <a:hlinkClick r:id="" action="ppaction://noaction"/>
          </p:cNvPr>
          <p:cNvSpPr>
            <a:spLocks noChangeArrowheads="1"/>
          </p:cNvSpPr>
          <p:nvPr/>
        </p:nvSpPr>
        <p:spPr bwMode="auto">
          <a:xfrm>
            <a:off x="990600" y="5791200"/>
            <a:ext cx="304800" cy="228600"/>
          </a:xfrm>
          <a:prstGeom prst="star5">
            <a:avLst/>
          </a:prstGeom>
          <a:solidFill>
            <a:srgbClr val="FFFF00"/>
          </a:solidFill>
          <a:ln w="9525">
            <a:solidFill>
              <a:schemeClr val="tx1"/>
            </a:solidFill>
            <a:miter lim="800000"/>
            <a:headEnd/>
            <a:tailEnd/>
          </a:ln>
          <a:effectLst/>
        </p:spPr>
        <p:txBody>
          <a:bodyPr wrap="none" anchor="ctr"/>
          <a:lstStyle/>
          <a:p>
            <a:pPr algn="ctr" fontAlgn="base">
              <a:spcBef>
                <a:spcPct val="0"/>
              </a:spcBef>
              <a:spcAft>
                <a:spcPct val="0"/>
              </a:spcAft>
              <a:defRPr/>
            </a:pPr>
            <a:endParaRPr lang="vi-VN" sz="2800">
              <a:solidFill>
                <a:srgbClr val="000000"/>
              </a:solidFill>
            </a:endParaRPr>
          </a:p>
        </p:txBody>
      </p:sp>
      <p:sp>
        <p:nvSpPr>
          <p:cNvPr id="48148" name="AutoShape 20">
            <a:hlinkClick r:id="" action="ppaction://noaction"/>
          </p:cNvPr>
          <p:cNvSpPr>
            <a:spLocks noChangeArrowheads="1"/>
          </p:cNvSpPr>
          <p:nvPr/>
        </p:nvSpPr>
        <p:spPr bwMode="auto">
          <a:xfrm>
            <a:off x="1066800" y="5486400"/>
            <a:ext cx="533400" cy="304800"/>
          </a:xfrm>
          <a:prstGeom prst="star5">
            <a:avLst/>
          </a:prstGeom>
          <a:solidFill>
            <a:srgbClr val="FF9D5B"/>
          </a:solidFill>
          <a:ln w="9525">
            <a:solidFill>
              <a:schemeClr val="tx1"/>
            </a:solidFill>
            <a:miter lim="800000"/>
            <a:headEnd/>
            <a:tailEnd/>
          </a:ln>
          <a:effectLst/>
        </p:spPr>
        <p:txBody>
          <a:bodyPr wrap="none" anchor="ctr"/>
          <a:lstStyle/>
          <a:p>
            <a:pPr fontAlgn="base">
              <a:spcBef>
                <a:spcPct val="0"/>
              </a:spcBef>
              <a:spcAft>
                <a:spcPct val="0"/>
              </a:spcAft>
              <a:defRPr/>
            </a:pPr>
            <a:endParaRPr lang="en-US" i="1">
              <a:solidFill>
                <a:srgbClr val="000000"/>
              </a:solidFill>
            </a:endParaRPr>
          </a:p>
        </p:txBody>
      </p:sp>
      <p:sp>
        <p:nvSpPr>
          <p:cNvPr id="48149" name="AutoShape 21">
            <a:hlinkClick r:id="" action="ppaction://noaction"/>
          </p:cNvPr>
          <p:cNvSpPr>
            <a:spLocks noChangeArrowheads="1"/>
          </p:cNvSpPr>
          <p:nvPr/>
        </p:nvSpPr>
        <p:spPr bwMode="auto">
          <a:xfrm flipH="1">
            <a:off x="685800" y="5257800"/>
            <a:ext cx="685800" cy="381000"/>
          </a:xfrm>
          <a:prstGeom prst="star5">
            <a:avLst/>
          </a:prstGeom>
          <a:solidFill>
            <a:srgbClr val="FF0000"/>
          </a:solidFill>
          <a:ln w="9525">
            <a:solidFill>
              <a:schemeClr val="tx1"/>
            </a:solidFill>
            <a:miter lim="800000"/>
            <a:headEnd/>
            <a:tailEnd/>
          </a:ln>
          <a:effectLst/>
        </p:spPr>
        <p:txBody>
          <a:bodyPr wrap="none" anchor="ctr"/>
          <a:lstStyle/>
          <a:p>
            <a:pPr fontAlgn="base">
              <a:spcBef>
                <a:spcPct val="0"/>
              </a:spcBef>
              <a:spcAft>
                <a:spcPct val="0"/>
              </a:spcAft>
              <a:defRPr/>
            </a:pPr>
            <a:endParaRPr lang="en-US" i="1">
              <a:solidFill>
                <a:srgbClr val="000000"/>
              </a:solidFill>
            </a:endParaRPr>
          </a:p>
        </p:txBody>
      </p:sp>
      <p:sp>
        <p:nvSpPr>
          <p:cNvPr id="48150" name="AutoShape 22">
            <a:hlinkClick r:id="" action="ppaction://noaction"/>
          </p:cNvPr>
          <p:cNvSpPr>
            <a:spLocks noChangeArrowheads="1"/>
          </p:cNvSpPr>
          <p:nvPr/>
        </p:nvSpPr>
        <p:spPr bwMode="auto">
          <a:xfrm>
            <a:off x="1371600" y="6019800"/>
            <a:ext cx="381000" cy="304800"/>
          </a:xfrm>
          <a:prstGeom prst="star5">
            <a:avLst/>
          </a:prstGeom>
          <a:solidFill>
            <a:srgbClr val="FF0000"/>
          </a:solidFill>
          <a:ln w="9525">
            <a:solidFill>
              <a:schemeClr val="tx1"/>
            </a:solidFill>
            <a:miter lim="800000"/>
            <a:headEnd/>
            <a:tailEnd/>
          </a:ln>
          <a:effectLst/>
        </p:spPr>
        <p:txBody>
          <a:bodyPr wrap="none" anchor="ctr"/>
          <a:lstStyle/>
          <a:p>
            <a:pPr fontAlgn="base">
              <a:spcBef>
                <a:spcPct val="0"/>
              </a:spcBef>
              <a:spcAft>
                <a:spcPct val="0"/>
              </a:spcAft>
              <a:defRPr/>
            </a:pPr>
            <a:endParaRPr lang="en-US" i="1">
              <a:solidFill>
                <a:srgbClr val="000000"/>
              </a:solidFill>
            </a:endParaRPr>
          </a:p>
        </p:txBody>
      </p:sp>
      <p:sp>
        <p:nvSpPr>
          <p:cNvPr id="48151" name="AutoShape 23">
            <a:hlinkClick r:id="" action="ppaction://noaction"/>
          </p:cNvPr>
          <p:cNvSpPr>
            <a:spLocks noChangeArrowheads="1"/>
          </p:cNvSpPr>
          <p:nvPr/>
        </p:nvSpPr>
        <p:spPr bwMode="auto">
          <a:xfrm>
            <a:off x="1143000" y="4953000"/>
            <a:ext cx="381000" cy="228600"/>
          </a:xfrm>
          <a:prstGeom prst="star5">
            <a:avLst/>
          </a:prstGeom>
          <a:solidFill>
            <a:srgbClr val="FF00FF"/>
          </a:solidFill>
          <a:ln w="9525">
            <a:solidFill>
              <a:schemeClr val="tx1"/>
            </a:solidFill>
            <a:miter lim="800000"/>
            <a:headEnd/>
            <a:tailEnd/>
          </a:ln>
          <a:effectLst/>
        </p:spPr>
        <p:txBody>
          <a:bodyPr wrap="none" anchor="ctr"/>
          <a:lstStyle/>
          <a:p>
            <a:pPr fontAlgn="base">
              <a:spcBef>
                <a:spcPct val="0"/>
              </a:spcBef>
              <a:spcAft>
                <a:spcPct val="0"/>
              </a:spcAft>
              <a:defRPr/>
            </a:pPr>
            <a:endParaRPr lang="en-US" i="1">
              <a:solidFill>
                <a:srgbClr val="000000"/>
              </a:solidFill>
            </a:endParaRPr>
          </a:p>
        </p:txBody>
      </p:sp>
      <p:pic>
        <p:nvPicPr>
          <p:cNvPr id="11287" name="Picture 2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75438" y="228600"/>
            <a:ext cx="246856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8" name="Picture 2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228600"/>
            <a:ext cx="1981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54" name="AutoShape 26"/>
          <p:cNvSpPr>
            <a:spLocks noChangeArrowheads="1"/>
          </p:cNvSpPr>
          <p:nvPr/>
        </p:nvSpPr>
        <p:spPr bwMode="auto">
          <a:xfrm>
            <a:off x="1752600" y="990600"/>
            <a:ext cx="1143000" cy="914400"/>
          </a:xfrm>
          <a:prstGeom prst="star5">
            <a:avLst/>
          </a:prstGeom>
          <a:solidFill>
            <a:srgbClr val="FFFF00"/>
          </a:solidFill>
          <a:ln w="9525">
            <a:solidFill>
              <a:schemeClr val="tx1"/>
            </a:solidFill>
            <a:miter lim="800000"/>
            <a:headEnd/>
            <a:tailEnd/>
          </a:ln>
          <a:effectLst/>
        </p:spPr>
        <p:txBody>
          <a:bodyPr wrap="none" anchor="ctr"/>
          <a:lstStyle/>
          <a:p>
            <a:pPr fontAlgn="base">
              <a:spcBef>
                <a:spcPct val="0"/>
              </a:spcBef>
              <a:spcAft>
                <a:spcPct val="0"/>
              </a:spcAft>
              <a:defRPr/>
            </a:pPr>
            <a:endParaRPr lang="en-US" i="1">
              <a:solidFill>
                <a:srgbClr val="000000"/>
              </a:solidFill>
            </a:endParaRPr>
          </a:p>
        </p:txBody>
      </p:sp>
      <p:grpSp>
        <p:nvGrpSpPr>
          <p:cNvPr id="11290" name="Group 31"/>
          <p:cNvGrpSpPr>
            <a:grpSpLocks/>
          </p:cNvGrpSpPr>
          <p:nvPr/>
        </p:nvGrpSpPr>
        <p:grpSpPr bwMode="auto">
          <a:xfrm>
            <a:off x="0" y="0"/>
            <a:ext cx="9164638" cy="6916738"/>
            <a:chOff x="0" y="-24"/>
            <a:chExt cx="5773" cy="4357"/>
          </a:xfrm>
        </p:grpSpPr>
        <p:pic>
          <p:nvPicPr>
            <p:cNvPr id="11291" name="Picture 32" descr="N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V="1">
              <a:off x="0" y="4259"/>
              <a:ext cx="5760"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2" name="Picture 33" descr="N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5400000" flipH="1" flipV="1">
              <a:off x="3576" y="2123"/>
              <a:ext cx="4320"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3" name="Picture 34" descr="N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5400000" flipH="1" flipV="1">
              <a:off x="-2129" y="2142"/>
              <a:ext cx="432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4" name="Picture 35" descr="N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V="1">
              <a:off x="0" y="-24"/>
              <a:ext cx="5760"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033097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8130"/>
                                        </p:tgtEl>
                                        <p:attrNameLst>
                                          <p:attrName>style.visibility</p:attrName>
                                        </p:attrNameLst>
                                      </p:cBhvr>
                                      <p:to>
                                        <p:strVal val="visible"/>
                                      </p:to>
                                    </p:set>
                                    <p:anim calcmode="lin" valueType="num">
                                      <p:cBhvr>
                                        <p:cTn id="7" dur="500" fill="hold"/>
                                        <p:tgtEl>
                                          <p:spTgt spid="48130"/>
                                        </p:tgtEl>
                                        <p:attrNameLst>
                                          <p:attrName>ppt_w</p:attrName>
                                        </p:attrNameLst>
                                      </p:cBhvr>
                                      <p:tavLst>
                                        <p:tav tm="0">
                                          <p:val>
                                            <p:fltVal val="0"/>
                                          </p:val>
                                        </p:tav>
                                        <p:tav tm="100000">
                                          <p:val>
                                            <p:strVal val="#ppt_w"/>
                                          </p:val>
                                        </p:tav>
                                      </p:tavLst>
                                    </p:anim>
                                    <p:anim calcmode="lin" valueType="num">
                                      <p:cBhvr>
                                        <p:cTn id="8" dur="500" fill="hold"/>
                                        <p:tgtEl>
                                          <p:spTgt spid="48130"/>
                                        </p:tgtEl>
                                        <p:attrNameLst>
                                          <p:attrName>ppt_h</p:attrName>
                                        </p:attrNameLst>
                                      </p:cBhvr>
                                      <p:tavLst>
                                        <p:tav tm="0">
                                          <p:val>
                                            <p:fltVal val="0"/>
                                          </p:val>
                                        </p:tav>
                                        <p:tav tm="100000">
                                          <p:val>
                                            <p:strVal val="#ppt_h"/>
                                          </p:val>
                                        </p:tav>
                                      </p:tavLst>
                                    </p:anim>
                                  </p:childTnLst>
                                </p:cTn>
                              </p:par>
                              <p:par>
                                <p:cTn id="9" presetID="2" presetClass="exit" presetSubtype="1" repeatCount="indefinite" fill="hold" nodeType="withEffect">
                                  <p:stCondLst>
                                    <p:cond delay="0"/>
                                  </p:stCondLst>
                                  <p:childTnLst>
                                    <p:anim calcmode="lin" valueType="num">
                                      <p:cBhvr additive="base">
                                        <p:cTn id="10" dur="5000"/>
                                        <p:tgtEl>
                                          <p:spTgt spid="48132"/>
                                        </p:tgtEl>
                                        <p:attrNameLst>
                                          <p:attrName>ppt_x</p:attrName>
                                        </p:attrNameLst>
                                      </p:cBhvr>
                                      <p:tavLst>
                                        <p:tav tm="0">
                                          <p:val>
                                            <p:strVal val="ppt_x"/>
                                          </p:val>
                                        </p:tav>
                                        <p:tav tm="100000">
                                          <p:val>
                                            <p:strVal val="ppt_x"/>
                                          </p:val>
                                        </p:tav>
                                      </p:tavLst>
                                    </p:anim>
                                    <p:anim calcmode="lin" valueType="num">
                                      <p:cBhvr additive="base">
                                        <p:cTn id="11" dur="5000"/>
                                        <p:tgtEl>
                                          <p:spTgt spid="48132"/>
                                        </p:tgtEl>
                                        <p:attrNameLst>
                                          <p:attrName>ppt_y</p:attrName>
                                        </p:attrNameLst>
                                      </p:cBhvr>
                                      <p:tavLst>
                                        <p:tav tm="0">
                                          <p:val>
                                            <p:strVal val="ppt_y"/>
                                          </p:val>
                                        </p:tav>
                                        <p:tav tm="100000">
                                          <p:val>
                                            <p:strVal val="0-ppt_h/2"/>
                                          </p:val>
                                        </p:tav>
                                      </p:tavLst>
                                    </p:anim>
                                    <p:set>
                                      <p:cBhvr>
                                        <p:cTn id="12" dur="1" fill="hold">
                                          <p:stCondLst>
                                            <p:cond delay="4999"/>
                                          </p:stCondLst>
                                        </p:cTn>
                                        <p:tgtEl>
                                          <p:spTgt spid="48132"/>
                                        </p:tgtEl>
                                        <p:attrNameLst>
                                          <p:attrName>style.visibility</p:attrName>
                                        </p:attrNameLst>
                                      </p:cBhvr>
                                      <p:to>
                                        <p:strVal val="hidden"/>
                                      </p:to>
                                    </p:set>
                                  </p:childTnLst>
                                </p:cTn>
                              </p:par>
                              <p:par>
                                <p:cTn id="13" presetID="2" presetClass="exit" presetSubtype="1" repeatCount="indefinite" fill="hold" nodeType="withEffect">
                                  <p:stCondLst>
                                    <p:cond delay="0"/>
                                  </p:stCondLst>
                                  <p:childTnLst>
                                    <p:anim calcmode="lin" valueType="num">
                                      <p:cBhvr additive="base">
                                        <p:cTn id="14" dur="5000"/>
                                        <p:tgtEl>
                                          <p:spTgt spid="48135"/>
                                        </p:tgtEl>
                                        <p:attrNameLst>
                                          <p:attrName>ppt_x</p:attrName>
                                        </p:attrNameLst>
                                      </p:cBhvr>
                                      <p:tavLst>
                                        <p:tav tm="0">
                                          <p:val>
                                            <p:strVal val="ppt_x"/>
                                          </p:val>
                                        </p:tav>
                                        <p:tav tm="100000">
                                          <p:val>
                                            <p:strVal val="ppt_x"/>
                                          </p:val>
                                        </p:tav>
                                      </p:tavLst>
                                    </p:anim>
                                    <p:anim calcmode="lin" valueType="num">
                                      <p:cBhvr additive="base">
                                        <p:cTn id="15" dur="5000"/>
                                        <p:tgtEl>
                                          <p:spTgt spid="48135"/>
                                        </p:tgtEl>
                                        <p:attrNameLst>
                                          <p:attrName>ppt_y</p:attrName>
                                        </p:attrNameLst>
                                      </p:cBhvr>
                                      <p:tavLst>
                                        <p:tav tm="0">
                                          <p:val>
                                            <p:strVal val="ppt_y"/>
                                          </p:val>
                                        </p:tav>
                                        <p:tav tm="100000">
                                          <p:val>
                                            <p:strVal val="0-ppt_h/2"/>
                                          </p:val>
                                        </p:tav>
                                      </p:tavLst>
                                    </p:anim>
                                    <p:set>
                                      <p:cBhvr>
                                        <p:cTn id="16" dur="1" fill="hold">
                                          <p:stCondLst>
                                            <p:cond delay="4999"/>
                                          </p:stCondLst>
                                        </p:cTn>
                                        <p:tgtEl>
                                          <p:spTgt spid="48135"/>
                                        </p:tgtEl>
                                        <p:attrNameLst>
                                          <p:attrName>style.visibility</p:attrName>
                                        </p:attrNameLst>
                                      </p:cBhvr>
                                      <p:to>
                                        <p:strVal val="hidden"/>
                                      </p:to>
                                    </p:set>
                                  </p:childTnLst>
                                </p:cTn>
                              </p:par>
                              <p:par>
                                <p:cTn id="17" presetID="2" presetClass="exit" presetSubtype="1" repeatCount="indefinite" fill="hold" nodeType="withEffect">
                                  <p:stCondLst>
                                    <p:cond delay="0"/>
                                  </p:stCondLst>
                                  <p:childTnLst>
                                    <p:anim calcmode="lin" valueType="num">
                                      <p:cBhvr additive="base">
                                        <p:cTn id="18" dur="5000"/>
                                        <p:tgtEl>
                                          <p:spTgt spid="48134"/>
                                        </p:tgtEl>
                                        <p:attrNameLst>
                                          <p:attrName>ppt_x</p:attrName>
                                        </p:attrNameLst>
                                      </p:cBhvr>
                                      <p:tavLst>
                                        <p:tav tm="0">
                                          <p:val>
                                            <p:strVal val="ppt_x"/>
                                          </p:val>
                                        </p:tav>
                                        <p:tav tm="100000">
                                          <p:val>
                                            <p:strVal val="ppt_x"/>
                                          </p:val>
                                        </p:tav>
                                      </p:tavLst>
                                    </p:anim>
                                    <p:anim calcmode="lin" valueType="num">
                                      <p:cBhvr additive="base">
                                        <p:cTn id="19" dur="5000"/>
                                        <p:tgtEl>
                                          <p:spTgt spid="48134"/>
                                        </p:tgtEl>
                                        <p:attrNameLst>
                                          <p:attrName>ppt_y</p:attrName>
                                        </p:attrNameLst>
                                      </p:cBhvr>
                                      <p:tavLst>
                                        <p:tav tm="0">
                                          <p:val>
                                            <p:strVal val="ppt_y"/>
                                          </p:val>
                                        </p:tav>
                                        <p:tav tm="100000">
                                          <p:val>
                                            <p:strVal val="0-ppt_h/2"/>
                                          </p:val>
                                        </p:tav>
                                      </p:tavLst>
                                    </p:anim>
                                    <p:set>
                                      <p:cBhvr>
                                        <p:cTn id="20" dur="1" fill="hold">
                                          <p:stCondLst>
                                            <p:cond delay="4999"/>
                                          </p:stCondLst>
                                        </p:cTn>
                                        <p:tgtEl>
                                          <p:spTgt spid="48134"/>
                                        </p:tgtEl>
                                        <p:attrNameLst>
                                          <p:attrName>style.visibility</p:attrName>
                                        </p:attrNameLst>
                                      </p:cBhvr>
                                      <p:to>
                                        <p:strVal val="hidden"/>
                                      </p:to>
                                    </p:set>
                                  </p:childTnLst>
                                </p:cTn>
                              </p:par>
                              <p:par>
                                <p:cTn id="21" presetID="2" presetClass="exit" presetSubtype="1" repeatCount="indefinite" fill="hold" nodeType="withEffect">
                                  <p:stCondLst>
                                    <p:cond delay="0"/>
                                  </p:stCondLst>
                                  <p:childTnLst>
                                    <p:anim calcmode="lin" valueType="num">
                                      <p:cBhvr additive="base">
                                        <p:cTn id="22" dur="5000"/>
                                        <p:tgtEl>
                                          <p:spTgt spid="48138"/>
                                        </p:tgtEl>
                                        <p:attrNameLst>
                                          <p:attrName>ppt_x</p:attrName>
                                        </p:attrNameLst>
                                      </p:cBhvr>
                                      <p:tavLst>
                                        <p:tav tm="0">
                                          <p:val>
                                            <p:strVal val="ppt_x"/>
                                          </p:val>
                                        </p:tav>
                                        <p:tav tm="100000">
                                          <p:val>
                                            <p:strVal val="ppt_x"/>
                                          </p:val>
                                        </p:tav>
                                      </p:tavLst>
                                    </p:anim>
                                    <p:anim calcmode="lin" valueType="num">
                                      <p:cBhvr additive="base">
                                        <p:cTn id="23" dur="5000"/>
                                        <p:tgtEl>
                                          <p:spTgt spid="48138"/>
                                        </p:tgtEl>
                                        <p:attrNameLst>
                                          <p:attrName>ppt_y</p:attrName>
                                        </p:attrNameLst>
                                      </p:cBhvr>
                                      <p:tavLst>
                                        <p:tav tm="0">
                                          <p:val>
                                            <p:strVal val="ppt_y"/>
                                          </p:val>
                                        </p:tav>
                                        <p:tav tm="100000">
                                          <p:val>
                                            <p:strVal val="0-ppt_h/2"/>
                                          </p:val>
                                        </p:tav>
                                      </p:tavLst>
                                    </p:anim>
                                    <p:set>
                                      <p:cBhvr>
                                        <p:cTn id="24" dur="1" fill="hold">
                                          <p:stCondLst>
                                            <p:cond delay="4999"/>
                                          </p:stCondLst>
                                        </p:cTn>
                                        <p:tgtEl>
                                          <p:spTgt spid="48138"/>
                                        </p:tgtEl>
                                        <p:attrNameLst>
                                          <p:attrName>style.visibility</p:attrName>
                                        </p:attrNameLst>
                                      </p:cBhvr>
                                      <p:to>
                                        <p:strVal val="hidden"/>
                                      </p:to>
                                    </p:set>
                                  </p:childTnLst>
                                </p:cTn>
                              </p:par>
                              <p:par>
                                <p:cTn id="25" presetID="2" presetClass="exit" presetSubtype="1" repeatCount="indefinite" fill="hold" nodeType="withEffect">
                                  <p:stCondLst>
                                    <p:cond delay="0"/>
                                  </p:stCondLst>
                                  <p:childTnLst>
                                    <p:anim calcmode="lin" valueType="num">
                                      <p:cBhvr additive="base">
                                        <p:cTn id="26" dur="5000"/>
                                        <p:tgtEl>
                                          <p:spTgt spid="48136"/>
                                        </p:tgtEl>
                                        <p:attrNameLst>
                                          <p:attrName>ppt_x</p:attrName>
                                        </p:attrNameLst>
                                      </p:cBhvr>
                                      <p:tavLst>
                                        <p:tav tm="0">
                                          <p:val>
                                            <p:strVal val="ppt_x"/>
                                          </p:val>
                                        </p:tav>
                                        <p:tav tm="100000">
                                          <p:val>
                                            <p:strVal val="ppt_x"/>
                                          </p:val>
                                        </p:tav>
                                      </p:tavLst>
                                    </p:anim>
                                    <p:anim calcmode="lin" valueType="num">
                                      <p:cBhvr additive="base">
                                        <p:cTn id="27" dur="5000"/>
                                        <p:tgtEl>
                                          <p:spTgt spid="48136"/>
                                        </p:tgtEl>
                                        <p:attrNameLst>
                                          <p:attrName>ppt_y</p:attrName>
                                        </p:attrNameLst>
                                      </p:cBhvr>
                                      <p:tavLst>
                                        <p:tav tm="0">
                                          <p:val>
                                            <p:strVal val="ppt_y"/>
                                          </p:val>
                                        </p:tav>
                                        <p:tav tm="100000">
                                          <p:val>
                                            <p:strVal val="0-ppt_h/2"/>
                                          </p:val>
                                        </p:tav>
                                      </p:tavLst>
                                    </p:anim>
                                    <p:set>
                                      <p:cBhvr>
                                        <p:cTn id="28" dur="1" fill="hold">
                                          <p:stCondLst>
                                            <p:cond delay="4999"/>
                                          </p:stCondLst>
                                        </p:cTn>
                                        <p:tgtEl>
                                          <p:spTgt spid="48136"/>
                                        </p:tgtEl>
                                        <p:attrNameLst>
                                          <p:attrName>style.visibility</p:attrName>
                                        </p:attrNameLst>
                                      </p:cBhvr>
                                      <p:to>
                                        <p:strVal val="hidden"/>
                                      </p:to>
                                    </p:set>
                                  </p:childTnLst>
                                </p:cTn>
                              </p:par>
                              <p:par>
                                <p:cTn id="29" presetID="2" presetClass="exit" presetSubtype="1" repeatCount="indefinite" fill="hold" nodeType="withEffect">
                                  <p:stCondLst>
                                    <p:cond delay="0"/>
                                  </p:stCondLst>
                                  <p:childTnLst>
                                    <p:anim calcmode="lin" valueType="num">
                                      <p:cBhvr additive="base">
                                        <p:cTn id="30" dur="5000"/>
                                        <p:tgtEl>
                                          <p:spTgt spid="48137"/>
                                        </p:tgtEl>
                                        <p:attrNameLst>
                                          <p:attrName>ppt_x</p:attrName>
                                        </p:attrNameLst>
                                      </p:cBhvr>
                                      <p:tavLst>
                                        <p:tav tm="0">
                                          <p:val>
                                            <p:strVal val="ppt_x"/>
                                          </p:val>
                                        </p:tav>
                                        <p:tav tm="100000">
                                          <p:val>
                                            <p:strVal val="ppt_x"/>
                                          </p:val>
                                        </p:tav>
                                      </p:tavLst>
                                    </p:anim>
                                    <p:anim calcmode="lin" valueType="num">
                                      <p:cBhvr additive="base">
                                        <p:cTn id="31" dur="5000"/>
                                        <p:tgtEl>
                                          <p:spTgt spid="48137"/>
                                        </p:tgtEl>
                                        <p:attrNameLst>
                                          <p:attrName>ppt_y</p:attrName>
                                        </p:attrNameLst>
                                      </p:cBhvr>
                                      <p:tavLst>
                                        <p:tav tm="0">
                                          <p:val>
                                            <p:strVal val="ppt_y"/>
                                          </p:val>
                                        </p:tav>
                                        <p:tav tm="100000">
                                          <p:val>
                                            <p:strVal val="0-ppt_h/2"/>
                                          </p:val>
                                        </p:tav>
                                      </p:tavLst>
                                    </p:anim>
                                    <p:set>
                                      <p:cBhvr>
                                        <p:cTn id="32" dur="1" fill="hold">
                                          <p:stCondLst>
                                            <p:cond delay="4999"/>
                                          </p:stCondLst>
                                        </p:cTn>
                                        <p:tgtEl>
                                          <p:spTgt spid="48137"/>
                                        </p:tgtEl>
                                        <p:attrNameLst>
                                          <p:attrName>style.visibility</p:attrName>
                                        </p:attrNameLst>
                                      </p:cBhvr>
                                      <p:to>
                                        <p:strVal val="hidden"/>
                                      </p:to>
                                    </p:set>
                                  </p:childTnLst>
                                </p:cTn>
                              </p:par>
                              <p:par>
                                <p:cTn id="33" presetID="2" presetClass="exit" presetSubtype="1" repeatCount="indefinite" fill="hold" nodeType="withEffect">
                                  <p:stCondLst>
                                    <p:cond delay="0"/>
                                  </p:stCondLst>
                                  <p:childTnLst>
                                    <p:anim calcmode="lin" valueType="num">
                                      <p:cBhvr additive="base">
                                        <p:cTn id="34" dur="5000"/>
                                        <p:tgtEl>
                                          <p:spTgt spid="48133"/>
                                        </p:tgtEl>
                                        <p:attrNameLst>
                                          <p:attrName>ppt_x</p:attrName>
                                        </p:attrNameLst>
                                      </p:cBhvr>
                                      <p:tavLst>
                                        <p:tav tm="0">
                                          <p:val>
                                            <p:strVal val="ppt_x"/>
                                          </p:val>
                                        </p:tav>
                                        <p:tav tm="100000">
                                          <p:val>
                                            <p:strVal val="ppt_x"/>
                                          </p:val>
                                        </p:tav>
                                      </p:tavLst>
                                    </p:anim>
                                    <p:anim calcmode="lin" valueType="num">
                                      <p:cBhvr additive="base">
                                        <p:cTn id="35" dur="5000"/>
                                        <p:tgtEl>
                                          <p:spTgt spid="48133"/>
                                        </p:tgtEl>
                                        <p:attrNameLst>
                                          <p:attrName>ppt_y</p:attrName>
                                        </p:attrNameLst>
                                      </p:cBhvr>
                                      <p:tavLst>
                                        <p:tav tm="0">
                                          <p:val>
                                            <p:strVal val="ppt_y"/>
                                          </p:val>
                                        </p:tav>
                                        <p:tav tm="100000">
                                          <p:val>
                                            <p:strVal val="0-ppt_h/2"/>
                                          </p:val>
                                        </p:tav>
                                      </p:tavLst>
                                    </p:anim>
                                    <p:set>
                                      <p:cBhvr>
                                        <p:cTn id="36" dur="1" fill="hold">
                                          <p:stCondLst>
                                            <p:cond delay="4999"/>
                                          </p:stCondLst>
                                        </p:cTn>
                                        <p:tgtEl>
                                          <p:spTgt spid="48133"/>
                                        </p:tgtEl>
                                        <p:attrNameLst>
                                          <p:attrName>style.visibility</p:attrName>
                                        </p:attrNameLst>
                                      </p:cBhvr>
                                      <p:to>
                                        <p:strVal val="hidden"/>
                                      </p:to>
                                    </p:set>
                                  </p:childTnLst>
                                </p:cTn>
                              </p:par>
                              <p:par>
                                <p:cTn id="37" presetID="21" presetClass="emph" presetSubtype="0" repeatCount="indefinite" fill="hold" grpId="0" nodeType="withEffect">
                                  <p:stCondLst>
                                    <p:cond delay="0"/>
                                  </p:stCondLst>
                                  <p:childTnLst>
                                    <p:animClr clrSpc="hsl" dir="cw">
                                      <p:cBhvr override="childStyle">
                                        <p:cTn id="38" dur="30" fill="hold"/>
                                        <p:tgtEl>
                                          <p:spTgt spid="48150"/>
                                        </p:tgtEl>
                                        <p:attrNameLst>
                                          <p:attrName>style.color</p:attrName>
                                        </p:attrNameLst>
                                      </p:cBhvr>
                                      <p:by>
                                        <p:hsl h="7200000" s="0" l="0"/>
                                      </p:by>
                                    </p:animClr>
                                    <p:animClr clrSpc="hsl" dir="cw">
                                      <p:cBhvr>
                                        <p:cTn id="39" dur="30" fill="hold"/>
                                        <p:tgtEl>
                                          <p:spTgt spid="48150"/>
                                        </p:tgtEl>
                                        <p:attrNameLst>
                                          <p:attrName>fillcolor</p:attrName>
                                        </p:attrNameLst>
                                      </p:cBhvr>
                                      <p:by>
                                        <p:hsl h="7200000" s="0" l="0"/>
                                      </p:by>
                                    </p:animClr>
                                    <p:animClr clrSpc="hsl" dir="cw">
                                      <p:cBhvr>
                                        <p:cTn id="40" dur="30" fill="hold"/>
                                        <p:tgtEl>
                                          <p:spTgt spid="48150"/>
                                        </p:tgtEl>
                                        <p:attrNameLst>
                                          <p:attrName>stroke.color</p:attrName>
                                        </p:attrNameLst>
                                      </p:cBhvr>
                                      <p:by>
                                        <p:hsl h="7200000" s="0" l="0"/>
                                      </p:by>
                                    </p:animClr>
                                    <p:set>
                                      <p:cBhvr>
                                        <p:cTn id="41" dur="30" fill="hold"/>
                                        <p:tgtEl>
                                          <p:spTgt spid="48150"/>
                                        </p:tgtEl>
                                        <p:attrNameLst>
                                          <p:attrName>fill.type</p:attrName>
                                        </p:attrNameLst>
                                      </p:cBhvr>
                                      <p:to>
                                        <p:strVal val="solid"/>
                                      </p:to>
                                    </p:set>
                                  </p:childTnLst>
                                </p:cTn>
                              </p:par>
                              <p:par>
                                <p:cTn id="42" presetID="21" presetClass="emph" presetSubtype="0" repeatCount="indefinite" fill="hold" grpId="0" nodeType="withEffect">
                                  <p:stCondLst>
                                    <p:cond delay="0"/>
                                  </p:stCondLst>
                                  <p:childTnLst>
                                    <p:animClr clrSpc="hsl" dir="cw">
                                      <p:cBhvr override="childStyle">
                                        <p:cTn id="43" dur="30" fill="hold"/>
                                        <p:tgtEl>
                                          <p:spTgt spid="48148"/>
                                        </p:tgtEl>
                                        <p:attrNameLst>
                                          <p:attrName>style.color</p:attrName>
                                        </p:attrNameLst>
                                      </p:cBhvr>
                                      <p:by>
                                        <p:hsl h="7200000" s="0" l="0"/>
                                      </p:by>
                                    </p:animClr>
                                    <p:animClr clrSpc="hsl" dir="cw">
                                      <p:cBhvr>
                                        <p:cTn id="44" dur="30" fill="hold"/>
                                        <p:tgtEl>
                                          <p:spTgt spid="48148"/>
                                        </p:tgtEl>
                                        <p:attrNameLst>
                                          <p:attrName>fillcolor</p:attrName>
                                        </p:attrNameLst>
                                      </p:cBhvr>
                                      <p:by>
                                        <p:hsl h="7200000" s="0" l="0"/>
                                      </p:by>
                                    </p:animClr>
                                    <p:animClr clrSpc="hsl" dir="cw">
                                      <p:cBhvr>
                                        <p:cTn id="45" dur="30" fill="hold"/>
                                        <p:tgtEl>
                                          <p:spTgt spid="48148"/>
                                        </p:tgtEl>
                                        <p:attrNameLst>
                                          <p:attrName>stroke.color</p:attrName>
                                        </p:attrNameLst>
                                      </p:cBhvr>
                                      <p:by>
                                        <p:hsl h="7200000" s="0" l="0"/>
                                      </p:by>
                                    </p:animClr>
                                    <p:set>
                                      <p:cBhvr>
                                        <p:cTn id="46" dur="30" fill="hold"/>
                                        <p:tgtEl>
                                          <p:spTgt spid="48148"/>
                                        </p:tgtEl>
                                        <p:attrNameLst>
                                          <p:attrName>fill.type</p:attrName>
                                        </p:attrNameLst>
                                      </p:cBhvr>
                                      <p:to>
                                        <p:strVal val="solid"/>
                                      </p:to>
                                    </p:set>
                                  </p:childTnLst>
                                </p:cTn>
                              </p:par>
                              <p:par>
                                <p:cTn id="47" presetID="35" presetClass="emph" presetSubtype="0" repeatCount="indefinite" fill="hold" grpId="0" nodeType="withEffect">
                                  <p:stCondLst>
                                    <p:cond delay="0"/>
                                  </p:stCondLst>
                                  <p:childTnLst>
                                    <p:anim calcmode="discrete" valueType="str">
                                      <p:cBhvr>
                                        <p:cTn id="48" dur="30" fill="hold"/>
                                        <p:tgtEl>
                                          <p:spTgt spid="48154"/>
                                        </p:tgtEl>
                                        <p:attrNameLst>
                                          <p:attrName>style.visibility</p:attrName>
                                        </p:attrNameLst>
                                      </p:cBhvr>
                                      <p:tavLst>
                                        <p:tav tm="0">
                                          <p:val>
                                            <p:strVal val="hidden"/>
                                          </p:val>
                                        </p:tav>
                                        <p:tav tm="50000">
                                          <p:val>
                                            <p:strVal val="visible"/>
                                          </p:val>
                                        </p:tav>
                                      </p:tavLst>
                                    </p:anim>
                                  </p:childTnLst>
                                </p:cTn>
                              </p:par>
                              <p:par>
                                <p:cTn id="49" presetID="21" presetClass="emph" presetSubtype="0" repeatCount="indefinite" fill="hold" grpId="0" nodeType="withEffect">
                                  <p:stCondLst>
                                    <p:cond delay="0"/>
                                  </p:stCondLst>
                                  <p:childTnLst>
                                    <p:animClr clrSpc="hsl" dir="cw">
                                      <p:cBhvr override="childStyle">
                                        <p:cTn id="50" dur="30" fill="hold"/>
                                        <p:tgtEl>
                                          <p:spTgt spid="48149"/>
                                        </p:tgtEl>
                                        <p:attrNameLst>
                                          <p:attrName>style.color</p:attrName>
                                        </p:attrNameLst>
                                      </p:cBhvr>
                                      <p:by>
                                        <p:hsl h="7200000" s="0" l="0"/>
                                      </p:by>
                                    </p:animClr>
                                    <p:animClr clrSpc="hsl" dir="cw">
                                      <p:cBhvr>
                                        <p:cTn id="51" dur="30" fill="hold"/>
                                        <p:tgtEl>
                                          <p:spTgt spid="48149"/>
                                        </p:tgtEl>
                                        <p:attrNameLst>
                                          <p:attrName>fillcolor</p:attrName>
                                        </p:attrNameLst>
                                      </p:cBhvr>
                                      <p:by>
                                        <p:hsl h="7200000" s="0" l="0"/>
                                      </p:by>
                                    </p:animClr>
                                    <p:animClr clrSpc="hsl" dir="cw">
                                      <p:cBhvr>
                                        <p:cTn id="52" dur="30" fill="hold"/>
                                        <p:tgtEl>
                                          <p:spTgt spid="48149"/>
                                        </p:tgtEl>
                                        <p:attrNameLst>
                                          <p:attrName>stroke.color</p:attrName>
                                        </p:attrNameLst>
                                      </p:cBhvr>
                                      <p:by>
                                        <p:hsl h="7200000" s="0" l="0"/>
                                      </p:by>
                                    </p:animClr>
                                    <p:set>
                                      <p:cBhvr>
                                        <p:cTn id="53" dur="30" fill="hold"/>
                                        <p:tgtEl>
                                          <p:spTgt spid="48149"/>
                                        </p:tgtEl>
                                        <p:attrNameLst>
                                          <p:attrName>fill.type</p:attrName>
                                        </p:attrNameLst>
                                      </p:cBhvr>
                                      <p:to>
                                        <p:strVal val="solid"/>
                                      </p:to>
                                    </p:set>
                                  </p:childTnLst>
                                </p:cTn>
                              </p:par>
                              <p:par>
                                <p:cTn id="54" presetID="21" presetClass="emph" presetSubtype="0" repeatCount="indefinite" fill="hold" grpId="1" nodeType="withEffect">
                                  <p:stCondLst>
                                    <p:cond delay="0"/>
                                  </p:stCondLst>
                                  <p:childTnLst>
                                    <p:animClr clrSpc="hsl" dir="cw">
                                      <p:cBhvr override="childStyle">
                                        <p:cTn id="55" dur="30" fill="hold"/>
                                        <p:tgtEl>
                                          <p:spTgt spid="48149"/>
                                        </p:tgtEl>
                                        <p:attrNameLst>
                                          <p:attrName>style.color</p:attrName>
                                        </p:attrNameLst>
                                      </p:cBhvr>
                                      <p:by>
                                        <p:hsl h="7200000" s="0" l="0"/>
                                      </p:by>
                                    </p:animClr>
                                    <p:animClr clrSpc="hsl" dir="cw">
                                      <p:cBhvr>
                                        <p:cTn id="56" dur="30" fill="hold"/>
                                        <p:tgtEl>
                                          <p:spTgt spid="48149"/>
                                        </p:tgtEl>
                                        <p:attrNameLst>
                                          <p:attrName>fillcolor</p:attrName>
                                        </p:attrNameLst>
                                      </p:cBhvr>
                                      <p:by>
                                        <p:hsl h="7200000" s="0" l="0"/>
                                      </p:by>
                                    </p:animClr>
                                    <p:animClr clrSpc="hsl" dir="cw">
                                      <p:cBhvr>
                                        <p:cTn id="57" dur="30" fill="hold"/>
                                        <p:tgtEl>
                                          <p:spTgt spid="48149"/>
                                        </p:tgtEl>
                                        <p:attrNameLst>
                                          <p:attrName>stroke.color</p:attrName>
                                        </p:attrNameLst>
                                      </p:cBhvr>
                                      <p:by>
                                        <p:hsl h="7200000" s="0" l="0"/>
                                      </p:by>
                                    </p:animClr>
                                    <p:set>
                                      <p:cBhvr>
                                        <p:cTn id="58" dur="30" fill="hold"/>
                                        <p:tgtEl>
                                          <p:spTgt spid="48149"/>
                                        </p:tgtEl>
                                        <p:attrNameLst>
                                          <p:attrName>fill.type</p:attrName>
                                        </p:attrNameLst>
                                      </p:cBhvr>
                                      <p:to>
                                        <p:strVal val="solid"/>
                                      </p:to>
                                    </p:set>
                                  </p:childTnLst>
                                </p:cTn>
                              </p:par>
                              <p:par>
                                <p:cTn id="59" presetID="21" presetClass="emph" presetSubtype="0" repeatCount="indefinite" fill="hold" grpId="0" nodeType="withEffect">
                                  <p:stCondLst>
                                    <p:cond delay="0"/>
                                  </p:stCondLst>
                                  <p:childTnLst>
                                    <p:animClr clrSpc="hsl" dir="cw">
                                      <p:cBhvr override="childStyle">
                                        <p:cTn id="60" dur="30" fill="hold"/>
                                        <p:tgtEl>
                                          <p:spTgt spid="48146"/>
                                        </p:tgtEl>
                                        <p:attrNameLst>
                                          <p:attrName>style.color</p:attrName>
                                        </p:attrNameLst>
                                      </p:cBhvr>
                                      <p:by>
                                        <p:hsl h="7200000" s="0" l="0"/>
                                      </p:by>
                                    </p:animClr>
                                    <p:animClr clrSpc="hsl" dir="cw">
                                      <p:cBhvr>
                                        <p:cTn id="61" dur="30" fill="hold"/>
                                        <p:tgtEl>
                                          <p:spTgt spid="48146"/>
                                        </p:tgtEl>
                                        <p:attrNameLst>
                                          <p:attrName>fillcolor</p:attrName>
                                        </p:attrNameLst>
                                      </p:cBhvr>
                                      <p:by>
                                        <p:hsl h="7200000" s="0" l="0"/>
                                      </p:by>
                                    </p:animClr>
                                    <p:animClr clrSpc="hsl" dir="cw">
                                      <p:cBhvr>
                                        <p:cTn id="62" dur="30" fill="hold"/>
                                        <p:tgtEl>
                                          <p:spTgt spid="48146"/>
                                        </p:tgtEl>
                                        <p:attrNameLst>
                                          <p:attrName>stroke.color</p:attrName>
                                        </p:attrNameLst>
                                      </p:cBhvr>
                                      <p:by>
                                        <p:hsl h="7200000" s="0" l="0"/>
                                      </p:by>
                                    </p:animClr>
                                    <p:set>
                                      <p:cBhvr>
                                        <p:cTn id="63" dur="30" fill="hold"/>
                                        <p:tgtEl>
                                          <p:spTgt spid="48146"/>
                                        </p:tgtEl>
                                        <p:attrNameLst>
                                          <p:attrName>fill.type</p:attrName>
                                        </p:attrNameLst>
                                      </p:cBhvr>
                                      <p:to>
                                        <p:strVal val="solid"/>
                                      </p:to>
                                    </p:set>
                                  </p:childTnLst>
                                </p:cTn>
                              </p:par>
                              <p:par>
                                <p:cTn id="64" presetID="21" presetClass="emph" presetSubtype="0" repeatCount="indefinite" fill="hold" grpId="0" nodeType="withEffect">
                                  <p:stCondLst>
                                    <p:cond delay="0"/>
                                  </p:stCondLst>
                                  <p:childTnLst>
                                    <p:animClr clrSpc="hsl" dir="cw">
                                      <p:cBhvr override="childStyle">
                                        <p:cTn id="65" dur="30" fill="hold"/>
                                        <p:tgtEl>
                                          <p:spTgt spid="48151"/>
                                        </p:tgtEl>
                                        <p:attrNameLst>
                                          <p:attrName>style.color</p:attrName>
                                        </p:attrNameLst>
                                      </p:cBhvr>
                                      <p:by>
                                        <p:hsl h="7200000" s="0" l="0"/>
                                      </p:by>
                                    </p:animClr>
                                    <p:animClr clrSpc="hsl" dir="cw">
                                      <p:cBhvr>
                                        <p:cTn id="66" dur="30" fill="hold"/>
                                        <p:tgtEl>
                                          <p:spTgt spid="48151"/>
                                        </p:tgtEl>
                                        <p:attrNameLst>
                                          <p:attrName>fillcolor</p:attrName>
                                        </p:attrNameLst>
                                      </p:cBhvr>
                                      <p:by>
                                        <p:hsl h="7200000" s="0" l="0"/>
                                      </p:by>
                                    </p:animClr>
                                    <p:animClr clrSpc="hsl" dir="cw">
                                      <p:cBhvr>
                                        <p:cTn id="67" dur="30" fill="hold"/>
                                        <p:tgtEl>
                                          <p:spTgt spid="48151"/>
                                        </p:tgtEl>
                                        <p:attrNameLst>
                                          <p:attrName>stroke.color</p:attrName>
                                        </p:attrNameLst>
                                      </p:cBhvr>
                                      <p:by>
                                        <p:hsl h="7200000" s="0" l="0"/>
                                      </p:by>
                                    </p:animClr>
                                    <p:set>
                                      <p:cBhvr>
                                        <p:cTn id="68" dur="30" fill="hold"/>
                                        <p:tgtEl>
                                          <p:spTgt spid="48151"/>
                                        </p:tgtEl>
                                        <p:attrNameLst>
                                          <p:attrName>fill.type</p:attrName>
                                        </p:attrNameLst>
                                      </p:cBhvr>
                                      <p:to>
                                        <p:strVal val="solid"/>
                                      </p:to>
                                    </p:set>
                                  </p:childTnLst>
                                </p:cTn>
                              </p:par>
                              <p:par>
                                <p:cTn id="69" presetID="22" presetClass="emph" presetSubtype="0" repeatCount="indefinite" fill="hold" grpId="0" nodeType="withEffect">
                                  <p:stCondLst>
                                    <p:cond delay="0"/>
                                  </p:stCondLst>
                                  <p:childTnLst>
                                    <p:animClr clrSpc="hsl" dir="cw">
                                      <p:cBhvr override="childStyle">
                                        <p:cTn id="70" dur="30" fill="hold"/>
                                        <p:tgtEl>
                                          <p:spTgt spid="48143"/>
                                        </p:tgtEl>
                                        <p:attrNameLst>
                                          <p:attrName>style.color</p:attrName>
                                        </p:attrNameLst>
                                      </p:cBhvr>
                                      <p:by>
                                        <p:hsl h="-7200000" s="0" l="0"/>
                                      </p:by>
                                    </p:animClr>
                                    <p:animClr clrSpc="hsl" dir="cw">
                                      <p:cBhvr>
                                        <p:cTn id="71" dur="30" fill="hold"/>
                                        <p:tgtEl>
                                          <p:spTgt spid="48143"/>
                                        </p:tgtEl>
                                        <p:attrNameLst>
                                          <p:attrName>fillcolor</p:attrName>
                                        </p:attrNameLst>
                                      </p:cBhvr>
                                      <p:by>
                                        <p:hsl h="-7200000" s="0" l="0"/>
                                      </p:by>
                                    </p:animClr>
                                    <p:animClr clrSpc="hsl" dir="cw">
                                      <p:cBhvr>
                                        <p:cTn id="72" dur="30" fill="hold"/>
                                        <p:tgtEl>
                                          <p:spTgt spid="48143"/>
                                        </p:tgtEl>
                                        <p:attrNameLst>
                                          <p:attrName>stroke.color</p:attrName>
                                        </p:attrNameLst>
                                      </p:cBhvr>
                                      <p:by>
                                        <p:hsl h="-7200000" s="0" l="0"/>
                                      </p:by>
                                    </p:animClr>
                                    <p:set>
                                      <p:cBhvr>
                                        <p:cTn id="73" dur="30" fill="hold"/>
                                        <p:tgtEl>
                                          <p:spTgt spid="481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animBg="1"/>
      <p:bldP spid="48143" grpId="0" animBg="1"/>
      <p:bldP spid="48146" grpId="0" animBg="1"/>
      <p:bldP spid="48148" grpId="0" animBg="1"/>
      <p:bldP spid="48149" grpId="0" animBg="1"/>
      <p:bldP spid="48149" grpId="1" animBg="1"/>
      <p:bldP spid="48150" grpId="0" animBg="1"/>
      <p:bldP spid="48151" grpId="0" animBg="1"/>
      <p:bldP spid="4815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229531B-2682-75E0-4D3B-4A203F8644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 y="0"/>
            <a:ext cx="9144000" cy="6781800"/>
          </a:xfrm>
          <a:prstGeom prst="rect">
            <a:avLst/>
          </a:prstGeom>
        </p:spPr>
      </p:pic>
      <p:pic>
        <p:nvPicPr>
          <p:cNvPr id="6" name="Picture 5">
            <a:extLst>
              <a:ext uri="{FF2B5EF4-FFF2-40B4-BE49-F238E27FC236}">
                <a16:creationId xmlns="" xmlns:a16="http://schemas.microsoft.com/office/drawing/2014/main" id="{1720CCC8-1A92-54D0-5F02-BBBEB2DAEF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43" b="90426" l="651" r="99164">
                        <a14:foregroundMark x1="3625" y1="28191" x2="13476" y2="69149"/>
                        <a14:foregroundMark x1="11896" y1="88830" x2="12421" y2="89582"/>
                        <a14:foregroundMark x1="11524" y1="88298" x2="11896" y2="88830"/>
                        <a14:foregroundMark x1="7063" y1="81915" x2="11524" y2="88298"/>
                        <a14:foregroundMark x1="2121" y1="58126" x2="3625" y2="78723"/>
                        <a14:foregroundMark x1="3625" y1="78723" x2="4275" y2="82979"/>
                        <a14:foregroundMark x1="2220" y1="58137" x2="4368" y2="84043"/>
                        <a14:foregroundMark x1="4368" y1="78191" x2="7435" y2="88830"/>
                        <a14:foregroundMark x1="1966" y1="58108" x2="4275" y2="82979"/>
                        <a14:foregroundMark x1="4275" y1="82979" x2="4833" y2="85638"/>
                        <a14:foregroundMark x1="1766" y1="58085" x2="4182" y2="82979"/>
                        <a14:foregroundMark x1="1805" y1="58090" x2="4089" y2="85638"/>
                        <a14:foregroundMark x1="13044" y1="84616" x2="14684" y2="82979"/>
                        <a14:foregroundMark x1="6691" y1="90957" x2="12890" y2="84769"/>
                        <a14:foregroundMark x1="14684" y1="82979" x2="14684" y2="82447"/>
                        <a14:foregroundMark x1="94331" y1="12766" x2="93030" y2="35106"/>
                        <a14:foregroundMark x1="92565" y1="52128" x2="97007" y2="63929"/>
                        <a14:foregroundMark x1="97677" y1="83511" x2="97398" y2="84043"/>
                        <a14:foregroundMark x1="97398" y1="22340" x2="97398" y2="22340"/>
                        <a14:foregroundMark x1="1673" y1="40426" x2="2045" y2="71277"/>
                        <a14:foregroundMark x1="2045" y1="71277" x2="2323" y2="75000"/>
                        <a14:foregroundMark x1="1859" y1="65957" x2="1301" y2="48404"/>
                        <a14:foregroundMark x1="1208" y1="52128" x2="3903" y2="84574"/>
                        <a14:foregroundMark x1="2509" y1="72340" x2="4089" y2="84574"/>
                        <a14:foregroundMark x1="97212" y1="87234" x2="97972" y2="80979"/>
                        <a14:foregroundMark x1="97305" y1="82979" x2="97305" y2="82979"/>
                        <a14:backgroundMark x1="929" y1="31383" x2="896" y2="40731"/>
                        <a14:backgroundMark x1="929" y1="36170" x2="929" y2="40719"/>
                        <a14:backgroundMark x1="12268" y1="92021" x2="12454" y2="91489"/>
                        <a14:backgroundMark x1="12268" y1="90957" x2="12361" y2="90957"/>
                        <a14:backgroundMark x1="12361" y1="88298" x2="12361" y2="88298"/>
                        <a14:backgroundMark x1="12361" y1="88830" x2="12361" y2="88830"/>
                        <a14:backgroundMark x1="97119" y1="63298" x2="98792" y2="69681"/>
                        <a14:backgroundMark x1="98048" y1="79787" x2="98699" y2="70745"/>
                        <a14:backgroundMark x1="99721" y1="73936" x2="99721" y2="83511"/>
                        <a14:backgroundMark x1="99535" y1="72872" x2="99071" y2="78723"/>
                        <a14:backgroundMark x1="98048" y1="80851" x2="98048" y2="80851"/>
                        <a14:backgroundMark x1="97398" y1="87766" x2="97398" y2="87766"/>
                      </a14:backgroundRemoval>
                    </a14:imgEffect>
                  </a14:imgLayer>
                </a14:imgProps>
              </a:ext>
            </a:extLst>
          </a:blip>
          <a:stretch>
            <a:fillRect/>
          </a:stretch>
        </p:blipFill>
        <p:spPr>
          <a:xfrm>
            <a:off x="1600200" y="2133600"/>
            <a:ext cx="4708268" cy="1091534"/>
          </a:xfrm>
          <a:prstGeom prst="rect">
            <a:avLst/>
          </a:prstGeom>
        </p:spPr>
      </p:pic>
    </p:spTree>
    <p:extLst>
      <p:ext uri="{BB962C8B-B14F-4D97-AF65-F5344CB8AC3E}">
        <p14:creationId xmlns:p14="http://schemas.microsoft.com/office/powerpoint/2010/main" val="16859335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9">
            <a:extLst>
              <a:ext uri="{FF2B5EF4-FFF2-40B4-BE49-F238E27FC236}">
                <a16:creationId xmlns="" xmlns:a16="http://schemas.microsoft.com/office/drawing/2014/main" id="{CE497047-3641-AF06-88B4-FD6153644ED1}"/>
              </a:ext>
            </a:extLst>
          </p:cNvPr>
          <p:cNvSpPr txBox="1"/>
          <p:nvPr/>
        </p:nvSpPr>
        <p:spPr>
          <a:xfrm>
            <a:off x="1996578" y="1927608"/>
            <a:ext cx="6383345" cy="715581"/>
          </a:xfrm>
          <a:prstGeom prst="rect">
            <a:avLst/>
          </a:prstGeom>
        </p:spPr>
        <p:txBody>
          <a:bodyPr wrap="square" lIns="0" tIns="0" rIns="0" bIns="0" rtlCol="0" anchor="t">
            <a:spAutoFit/>
          </a:bodyPr>
          <a:lstStyle/>
          <a:p>
            <a:pPr algn="ctr">
              <a:lnSpc>
                <a:spcPts val="4800"/>
              </a:lnSpc>
              <a:spcBef>
                <a:spcPct val="0"/>
              </a:spcBef>
            </a:pPr>
            <a:r>
              <a:rPr lang="en-US" sz="6600" b="1" spc="-100" dirty="0">
                <a:solidFill>
                  <a:srgbClr val="F92D67"/>
                </a:solidFill>
                <a:latin typeface="Nunito Black" pitchFamily="2" charset="0"/>
              </a:rPr>
              <a:t>KHỞI ĐỘNG </a:t>
            </a:r>
          </a:p>
        </p:txBody>
      </p:sp>
      <p:pic>
        <p:nvPicPr>
          <p:cNvPr id="2" name="Karaoke Mẹ ơi có biết - Lớp 2 - Nguyễn Văn Chung - Kết nối tri thức với cuộc sống - MiMi TV">
            <a:hlinkClick r:id="" action="ppaction://media"/>
            <a:extLst>
              <a:ext uri="{FF2B5EF4-FFF2-40B4-BE49-F238E27FC236}">
                <a16:creationId xmlns="" xmlns:a16="http://schemas.microsoft.com/office/drawing/2014/main" id="{85A54755-BB51-BC57-72D6-1D910B04DAA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81803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1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 y="0"/>
            <a:ext cx="9144000" cy="6781800"/>
          </a:xfrm>
          <a:prstGeom prst="rect">
            <a:avLst/>
          </a:prstGeom>
        </p:spPr>
      </p:pic>
      <p:sp>
        <p:nvSpPr>
          <p:cNvPr id="5" name="TextBox 4"/>
          <p:cNvSpPr txBox="1"/>
          <p:nvPr/>
        </p:nvSpPr>
        <p:spPr>
          <a:xfrm>
            <a:off x="1524000" y="1524000"/>
            <a:ext cx="6019800" cy="369332"/>
          </a:xfrm>
          <a:prstGeom prst="rect">
            <a:avLst/>
          </a:prstGeom>
          <a:noFill/>
        </p:spPr>
        <p:txBody>
          <a:bodyPr wrap="square" rtlCol="0">
            <a:spAutoFit/>
          </a:bodyPr>
          <a:lstStyle/>
          <a:p>
            <a:endParaRPr lang="en-US"/>
          </a:p>
        </p:txBody>
      </p:sp>
      <p:sp>
        <p:nvSpPr>
          <p:cNvPr id="6" name="TextBox 5"/>
          <p:cNvSpPr txBox="1"/>
          <p:nvPr/>
        </p:nvSpPr>
        <p:spPr>
          <a:xfrm>
            <a:off x="3200400" y="1675618"/>
            <a:ext cx="3200400" cy="769441"/>
          </a:xfrm>
          <a:prstGeom prst="rect">
            <a:avLst/>
          </a:prstGeom>
          <a:noFill/>
        </p:spPr>
        <p:txBody>
          <a:bodyPr wrap="square" rtlCol="0">
            <a:spAutoFit/>
          </a:bodyPr>
          <a:lstStyle/>
          <a:p>
            <a:r>
              <a:rPr lang="en-US" sz="4400" b="1" u="sng">
                <a:latin typeface="Times New Roman" pitchFamily="18" charset="0"/>
                <a:cs typeface="Times New Roman" pitchFamily="18" charset="0"/>
              </a:rPr>
              <a:t>Tiếng Việt</a:t>
            </a:r>
            <a:endParaRPr lang="en-US" sz="4400" b="1" u="sng" dirty="0">
              <a:latin typeface="Times New Roman" pitchFamily="18" charset="0"/>
              <a:cs typeface="Times New Roman" pitchFamily="18" charset="0"/>
            </a:endParaRPr>
          </a:p>
        </p:txBody>
      </p:sp>
      <p:sp>
        <p:nvSpPr>
          <p:cNvPr id="8" name="Rectangle 7"/>
          <p:cNvSpPr/>
          <p:nvPr/>
        </p:nvSpPr>
        <p:spPr>
          <a:xfrm>
            <a:off x="228600" y="2367170"/>
            <a:ext cx="8877300" cy="1323439"/>
          </a:xfrm>
          <a:prstGeom prst="rect">
            <a:avLst/>
          </a:prstGeom>
        </p:spPr>
        <p:txBody>
          <a:bodyPr wrap="square">
            <a:spAutoFit/>
          </a:bodyPr>
          <a:lstStyle/>
          <a:p>
            <a:pPr lvl="0" algn="ctr">
              <a:buClr>
                <a:srgbClr val="000000"/>
              </a:buClr>
            </a:pPr>
            <a:r>
              <a:rPr lang="en-US" sz="4000" b="1" kern="0" dirty="0" err="1">
                <a:solidFill>
                  <a:srgbClr val="FF0000"/>
                </a:solidFill>
                <a:latin typeface="Times New Roman" pitchFamily="18" charset="0"/>
                <a:cs typeface="Times New Roman" pitchFamily="18" charset="0"/>
                <a:sym typeface="Arial"/>
              </a:rPr>
              <a:t>Luyện</a:t>
            </a:r>
            <a:r>
              <a:rPr lang="en-US" sz="4000" b="1" kern="0" dirty="0">
                <a:solidFill>
                  <a:srgbClr val="FF0000"/>
                </a:solidFill>
                <a:latin typeface="Times New Roman" pitchFamily="18" charset="0"/>
                <a:cs typeface="Times New Roman" pitchFamily="18" charset="0"/>
                <a:sym typeface="Arial"/>
              </a:rPr>
              <a:t> </a:t>
            </a:r>
            <a:r>
              <a:rPr lang="en-US" sz="4000" b="1" kern="0" dirty="0" err="1">
                <a:solidFill>
                  <a:srgbClr val="FF0000"/>
                </a:solidFill>
                <a:latin typeface="Times New Roman" pitchFamily="18" charset="0"/>
                <a:cs typeface="Times New Roman" pitchFamily="18" charset="0"/>
                <a:sym typeface="Arial"/>
              </a:rPr>
              <a:t>tập</a:t>
            </a:r>
            <a:r>
              <a:rPr lang="en-US" sz="4000" b="1" kern="0" dirty="0">
                <a:solidFill>
                  <a:srgbClr val="FF0000"/>
                </a:solidFill>
                <a:latin typeface="Times New Roman" pitchFamily="18" charset="0"/>
                <a:cs typeface="Times New Roman" pitchFamily="18" charset="0"/>
                <a:sym typeface="Arial"/>
              </a:rPr>
              <a:t>: </a:t>
            </a:r>
            <a:r>
              <a:rPr lang="en-US" sz="4000" b="1" kern="0" dirty="0" err="1">
                <a:solidFill>
                  <a:srgbClr val="FF0000"/>
                </a:solidFill>
                <a:latin typeface="Times New Roman" pitchFamily="18" charset="0"/>
                <a:cs typeface="Times New Roman" pitchFamily="18" charset="0"/>
                <a:sym typeface="Arial"/>
              </a:rPr>
              <a:t>Viết</a:t>
            </a:r>
            <a:r>
              <a:rPr lang="en-US" sz="4000" b="1" kern="0" dirty="0">
                <a:solidFill>
                  <a:srgbClr val="FF0000"/>
                </a:solidFill>
                <a:latin typeface="Times New Roman" pitchFamily="18" charset="0"/>
                <a:cs typeface="Times New Roman" pitchFamily="18" charset="0"/>
                <a:sym typeface="Arial"/>
              </a:rPr>
              <a:t> </a:t>
            </a:r>
            <a:r>
              <a:rPr lang="en-US" sz="4000" b="1" kern="0" dirty="0" err="1">
                <a:solidFill>
                  <a:srgbClr val="FF0000"/>
                </a:solidFill>
                <a:latin typeface="Times New Roman" pitchFamily="18" charset="0"/>
                <a:cs typeface="Times New Roman" pitchFamily="18" charset="0"/>
                <a:sym typeface="Arial"/>
              </a:rPr>
              <a:t>đoạn</a:t>
            </a:r>
            <a:r>
              <a:rPr lang="en-US" sz="4000" b="1" kern="0" dirty="0">
                <a:solidFill>
                  <a:srgbClr val="FF0000"/>
                </a:solidFill>
                <a:latin typeface="Times New Roman" pitchFamily="18" charset="0"/>
                <a:cs typeface="Times New Roman" pitchFamily="18" charset="0"/>
                <a:sym typeface="Arial"/>
              </a:rPr>
              <a:t> </a:t>
            </a:r>
            <a:r>
              <a:rPr lang="en-US" sz="4000" b="1" kern="0" dirty="0" err="1">
                <a:solidFill>
                  <a:srgbClr val="FF0000"/>
                </a:solidFill>
                <a:latin typeface="Times New Roman" pitchFamily="18" charset="0"/>
                <a:cs typeface="Times New Roman" pitchFamily="18" charset="0"/>
                <a:sym typeface="Arial"/>
              </a:rPr>
              <a:t>văn</a:t>
            </a:r>
            <a:r>
              <a:rPr lang="en-US" sz="4000" b="1" kern="0" dirty="0">
                <a:solidFill>
                  <a:srgbClr val="FF0000"/>
                </a:solidFill>
                <a:latin typeface="Times New Roman" pitchFamily="18" charset="0"/>
                <a:cs typeface="Times New Roman" pitchFamily="18" charset="0"/>
                <a:sym typeface="Arial"/>
              </a:rPr>
              <a:t> </a:t>
            </a:r>
            <a:r>
              <a:rPr lang="en-US" sz="4000" b="1" kern="0" dirty="0" err="1">
                <a:solidFill>
                  <a:srgbClr val="FF0000"/>
                </a:solidFill>
                <a:latin typeface="Times New Roman" pitchFamily="18" charset="0"/>
                <a:cs typeface="Times New Roman" pitchFamily="18" charset="0"/>
                <a:sym typeface="Arial"/>
              </a:rPr>
              <a:t>nêu</a:t>
            </a:r>
            <a:endParaRPr lang="en-US" sz="4000" b="1" kern="0" dirty="0">
              <a:solidFill>
                <a:srgbClr val="FF0000"/>
              </a:solidFill>
              <a:latin typeface="Times New Roman" pitchFamily="18" charset="0"/>
              <a:cs typeface="Times New Roman" pitchFamily="18" charset="0"/>
              <a:sym typeface="Arial"/>
            </a:endParaRPr>
          </a:p>
          <a:p>
            <a:pPr lvl="0" algn="ctr">
              <a:buClr>
                <a:srgbClr val="000000"/>
              </a:buClr>
            </a:pPr>
            <a:r>
              <a:rPr lang="en-US" sz="4000" b="1" kern="0" dirty="0">
                <a:solidFill>
                  <a:srgbClr val="FF0000"/>
                </a:solidFill>
                <a:latin typeface="Times New Roman" pitchFamily="18" charset="0"/>
                <a:cs typeface="Times New Roman" pitchFamily="18" charset="0"/>
                <a:sym typeface="Arial"/>
              </a:rPr>
              <a:t> </a:t>
            </a:r>
            <a:r>
              <a:rPr lang="en-US" sz="4000" b="1" kern="0" dirty="0" err="1">
                <a:solidFill>
                  <a:srgbClr val="FF0000"/>
                </a:solidFill>
                <a:latin typeface="Times New Roman" pitchFamily="18" charset="0"/>
                <a:cs typeface="Times New Roman" pitchFamily="18" charset="0"/>
                <a:sym typeface="Arial"/>
              </a:rPr>
              <a:t>tình</a:t>
            </a:r>
            <a:r>
              <a:rPr lang="en-US" sz="4000" b="1" kern="0" dirty="0">
                <a:solidFill>
                  <a:srgbClr val="FF0000"/>
                </a:solidFill>
                <a:latin typeface="Times New Roman" pitchFamily="18" charset="0"/>
                <a:cs typeface="Times New Roman" pitchFamily="18" charset="0"/>
                <a:sym typeface="Arial"/>
              </a:rPr>
              <a:t> </a:t>
            </a:r>
            <a:r>
              <a:rPr lang="en-US" sz="4000" b="1" kern="0" dirty="0" err="1">
                <a:solidFill>
                  <a:srgbClr val="FF0000"/>
                </a:solidFill>
                <a:latin typeface="Times New Roman" pitchFamily="18" charset="0"/>
                <a:cs typeface="Times New Roman" pitchFamily="18" charset="0"/>
                <a:sym typeface="Arial"/>
              </a:rPr>
              <a:t>cảm</a:t>
            </a:r>
            <a:r>
              <a:rPr lang="en-US" sz="4000" b="1" kern="0" dirty="0">
                <a:solidFill>
                  <a:srgbClr val="FF0000"/>
                </a:solidFill>
                <a:latin typeface="Times New Roman" pitchFamily="18" charset="0"/>
                <a:cs typeface="Times New Roman" pitchFamily="18" charset="0"/>
                <a:sym typeface="Arial"/>
              </a:rPr>
              <a:t> , </a:t>
            </a:r>
            <a:r>
              <a:rPr lang="en-US" sz="4000" b="1" kern="0" dirty="0" err="1">
                <a:solidFill>
                  <a:srgbClr val="FF0000"/>
                </a:solidFill>
                <a:latin typeface="Times New Roman" pitchFamily="18" charset="0"/>
                <a:cs typeface="Times New Roman" pitchFamily="18" charset="0"/>
                <a:sym typeface="Arial"/>
              </a:rPr>
              <a:t>cảm</a:t>
            </a:r>
            <a:r>
              <a:rPr lang="en-US" sz="4000" b="1" kern="0" dirty="0">
                <a:solidFill>
                  <a:srgbClr val="FF0000"/>
                </a:solidFill>
                <a:latin typeface="Times New Roman" pitchFamily="18" charset="0"/>
                <a:cs typeface="Times New Roman" pitchFamily="18" charset="0"/>
                <a:sym typeface="Arial"/>
              </a:rPr>
              <a:t> </a:t>
            </a:r>
            <a:r>
              <a:rPr lang="en-US" sz="4000" b="1" kern="0" dirty="0" err="1">
                <a:solidFill>
                  <a:srgbClr val="FF0000"/>
                </a:solidFill>
                <a:latin typeface="Times New Roman" pitchFamily="18" charset="0"/>
                <a:cs typeface="Times New Roman" pitchFamily="18" charset="0"/>
                <a:sym typeface="Arial"/>
              </a:rPr>
              <a:t>xúc</a:t>
            </a:r>
            <a:r>
              <a:rPr lang="en-US" sz="4000" b="1" kern="0" dirty="0">
                <a:solidFill>
                  <a:srgbClr val="FF0000"/>
                </a:solidFill>
                <a:latin typeface="Times New Roman" pitchFamily="18" charset="0"/>
                <a:cs typeface="Times New Roman" pitchFamily="18" charset="0"/>
                <a:sym typeface="Arial"/>
              </a:rPr>
              <a:t> </a:t>
            </a:r>
            <a:r>
              <a:rPr lang="en-US" sz="4000" b="1" kern="0" dirty="0" err="1">
                <a:solidFill>
                  <a:srgbClr val="FF0000"/>
                </a:solidFill>
                <a:latin typeface="Times New Roman" pitchFamily="18" charset="0"/>
                <a:cs typeface="Times New Roman" pitchFamily="18" charset="0"/>
                <a:sym typeface="Arial"/>
              </a:rPr>
              <a:t>đối</a:t>
            </a:r>
            <a:r>
              <a:rPr lang="en-US" sz="4000" b="1" kern="0" dirty="0">
                <a:solidFill>
                  <a:srgbClr val="FF0000"/>
                </a:solidFill>
                <a:latin typeface="Times New Roman" pitchFamily="18" charset="0"/>
                <a:cs typeface="Times New Roman" pitchFamily="18" charset="0"/>
                <a:sym typeface="Arial"/>
              </a:rPr>
              <a:t> </a:t>
            </a:r>
            <a:r>
              <a:rPr lang="en-US" sz="4000" b="1" kern="0" dirty="0" err="1">
                <a:solidFill>
                  <a:srgbClr val="FF0000"/>
                </a:solidFill>
                <a:latin typeface="Times New Roman" pitchFamily="18" charset="0"/>
                <a:cs typeface="Times New Roman" pitchFamily="18" charset="0"/>
                <a:sym typeface="Arial"/>
              </a:rPr>
              <a:t>với</a:t>
            </a:r>
            <a:r>
              <a:rPr lang="en-US" sz="4000" b="1" kern="0" dirty="0">
                <a:solidFill>
                  <a:srgbClr val="FF0000"/>
                </a:solidFill>
                <a:latin typeface="Times New Roman" pitchFamily="18" charset="0"/>
                <a:cs typeface="Times New Roman" pitchFamily="18" charset="0"/>
                <a:sym typeface="Arial"/>
              </a:rPr>
              <a:t> </a:t>
            </a:r>
            <a:r>
              <a:rPr lang="en-US" sz="4000" b="1" kern="0" dirty="0" err="1">
                <a:solidFill>
                  <a:srgbClr val="FF0000"/>
                </a:solidFill>
                <a:latin typeface="Times New Roman" pitchFamily="18" charset="0"/>
                <a:cs typeface="Times New Roman" pitchFamily="18" charset="0"/>
                <a:sym typeface="Arial"/>
              </a:rPr>
              <a:t>người</a:t>
            </a:r>
            <a:r>
              <a:rPr lang="en-US" sz="4000" b="1" kern="0" dirty="0">
                <a:solidFill>
                  <a:srgbClr val="FF0000"/>
                </a:solidFill>
                <a:latin typeface="Times New Roman" pitchFamily="18" charset="0"/>
                <a:cs typeface="Times New Roman" pitchFamily="18" charset="0"/>
                <a:sym typeface="Arial"/>
              </a:rPr>
              <a:t> </a:t>
            </a:r>
            <a:r>
              <a:rPr lang="en-US" sz="4000" b="1" kern="0" dirty="0" err="1">
                <a:solidFill>
                  <a:srgbClr val="FF0000"/>
                </a:solidFill>
                <a:latin typeface="Times New Roman" pitchFamily="18" charset="0"/>
                <a:cs typeface="Times New Roman" pitchFamily="18" charset="0"/>
                <a:sym typeface="Arial"/>
              </a:rPr>
              <a:t>thân</a:t>
            </a:r>
            <a:r>
              <a:rPr lang="en-US" sz="4000" b="1" kern="0" dirty="0">
                <a:solidFill>
                  <a:srgbClr val="FF0000"/>
                </a:solidFill>
                <a:latin typeface="Times New Roman" pitchFamily="18" charset="0"/>
                <a:cs typeface="Times New Roman" pitchFamily="18" charset="0"/>
                <a:sym typeface="Arial"/>
              </a:rPr>
              <a:t> </a:t>
            </a:r>
          </a:p>
        </p:txBody>
      </p:sp>
    </p:spTree>
    <p:extLst>
      <p:ext uri="{BB962C8B-B14F-4D97-AF65-F5344CB8AC3E}">
        <p14:creationId xmlns:p14="http://schemas.microsoft.com/office/powerpoint/2010/main" val="25440842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p:cNvSpPr txBox="1"/>
          <p:nvPr/>
        </p:nvSpPr>
        <p:spPr>
          <a:xfrm>
            <a:off x="381000" y="533400"/>
            <a:ext cx="8153400" cy="5016758"/>
          </a:xfrm>
          <a:prstGeom prst="rect">
            <a:avLst/>
          </a:prstGeom>
          <a:noFill/>
        </p:spPr>
        <p:txBody>
          <a:bodyPr wrap="square" rtlCol="0">
            <a:spAutoFit/>
          </a:bodyPr>
          <a:lstStyle/>
          <a:p>
            <a:r>
              <a:rPr lang="en-US" sz="3200" b="1">
                <a:latin typeface="Times New Roman" pitchFamily="18" charset="0"/>
                <a:cs typeface="Times New Roman" pitchFamily="18" charset="0"/>
              </a:rPr>
              <a:t>Bài 1: Những câu văn nào dưới đây thể hiện cảm xúc với người thân ?</a:t>
            </a:r>
          </a:p>
          <a:p>
            <a:pPr marL="514350" indent="-514350">
              <a:buAutoNum type="alphaLcPeriod"/>
            </a:pPr>
            <a:r>
              <a:rPr lang="en-US" sz="3200">
                <a:latin typeface="Times New Roman" pitchFamily="18" charset="0"/>
                <a:cs typeface="Times New Roman" pitchFamily="18" charset="0"/>
              </a:rPr>
              <a:t>Dương nhìn ông, long trào lên cảm xúc yêu thương khó tả</a:t>
            </a:r>
          </a:p>
          <a:p>
            <a:pPr marL="514350" indent="-514350">
              <a:buAutoNum type="alphaLcPeriod"/>
            </a:pPr>
            <a:r>
              <a:rPr lang="en-US" sz="3200">
                <a:latin typeface="Times New Roman" pitchFamily="18" charset="0"/>
                <a:cs typeface="Times New Roman" pitchFamily="18" charset="0"/>
              </a:rPr>
              <a:t>Thường ngày, Dương luôn nghĩ ông rất nhanh nhẹn</a:t>
            </a:r>
          </a:p>
          <a:p>
            <a:pPr marL="514350" indent="-514350">
              <a:buAutoNum type="alphaLcPeriod"/>
            </a:pPr>
            <a:r>
              <a:rPr lang="en-US" sz="3200">
                <a:latin typeface="Times New Roman" pitchFamily="18" charset="0"/>
                <a:cs typeface="Times New Roman" pitchFamily="18" charset="0"/>
              </a:rPr>
              <a:t>Ông đưa đón nó đi học mỗi khi bố mẹ bận rộn</a:t>
            </a:r>
          </a:p>
          <a:p>
            <a:pPr marL="514350" indent="-514350">
              <a:buFontTx/>
              <a:buAutoNum type="alphaLcPeriod"/>
            </a:pPr>
            <a:r>
              <a:rPr lang="en-US" sz="3200">
                <a:latin typeface="Times New Roman" pitchFamily="18" charset="0"/>
                <a:cs typeface="Times New Roman" pitchFamily="18" charset="0"/>
              </a:rPr>
              <a:t> Ông ngoại ơi, cháu yêu ông nhiều lắm!</a:t>
            </a:r>
          </a:p>
          <a:p>
            <a:pPr marL="514350" indent="-514350">
              <a:buAutoNum type="alphaLcPeriod"/>
            </a:pPr>
            <a:endParaRPr lang="en-US" sz="3200" b="1">
              <a:latin typeface="Times New Roman" pitchFamily="18" charset="0"/>
              <a:cs typeface="Times New Roman" pitchFamily="18" charset="0"/>
            </a:endParaRPr>
          </a:p>
        </p:txBody>
      </p:sp>
    </p:spTree>
    <p:extLst>
      <p:ext uri="{BB962C8B-B14F-4D97-AF65-F5344CB8AC3E}">
        <p14:creationId xmlns:p14="http://schemas.microsoft.com/office/powerpoint/2010/main" val="24400989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7">
                                            <p:txEl>
                                              <p:pRg st="1" end="1"/>
                                            </p:txEl>
                                          </p:spTgt>
                                        </p:tgtEl>
                                        <p:attrNameLst>
                                          <p:attrName>style.color</p:attrName>
                                        </p:attrNameLst>
                                      </p:cBhvr>
                                      <p:to>
                                        <a:schemeClr val="accent2"/>
                                      </p:to>
                                    </p:animClr>
                                    <p:animClr clrSpc="rgb" dir="cw">
                                      <p:cBhvr>
                                        <p:cTn id="7" dur="500" fill="hold"/>
                                        <p:tgtEl>
                                          <p:spTgt spid="7">
                                            <p:txEl>
                                              <p:pRg st="1" end="1"/>
                                            </p:txEl>
                                          </p:spTgt>
                                        </p:tgtEl>
                                        <p:attrNameLst>
                                          <p:attrName>fillcolor</p:attrName>
                                        </p:attrNameLst>
                                      </p:cBhvr>
                                      <p:to>
                                        <a:schemeClr val="accent2"/>
                                      </p:to>
                                    </p:animClr>
                                    <p:set>
                                      <p:cBhvr>
                                        <p:cTn id="8" dur="500" fill="hold"/>
                                        <p:tgtEl>
                                          <p:spTgt spid="7">
                                            <p:txEl>
                                              <p:pRg st="1" end="1"/>
                                            </p:txEl>
                                          </p:spTgt>
                                        </p:tgtEl>
                                        <p:attrNameLst>
                                          <p:attrName>fill.type</p:attrName>
                                        </p:attrNameLst>
                                      </p:cBhvr>
                                      <p:to>
                                        <p:strVal val="solid"/>
                                      </p:to>
                                    </p:set>
                                    <p:set>
                                      <p:cBhvr>
                                        <p:cTn id="9" dur="500" fill="hold"/>
                                        <p:tgtEl>
                                          <p:spTgt spid="7">
                                            <p:txEl>
                                              <p:pRg st="1" end="1"/>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7">
                                            <p:txEl>
                                              <p:pRg st="4" end="4"/>
                                            </p:txEl>
                                          </p:spTgt>
                                        </p:tgtEl>
                                        <p:attrNameLst>
                                          <p:attrName>style.color</p:attrName>
                                        </p:attrNameLst>
                                      </p:cBhvr>
                                      <p:to>
                                        <a:schemeClr val="accent2"/>
                                      </p:to>
                                    </p:animClr>
                                    <p:animClr clrSpc="rgb" dir="cw">
                                      <p:cBhvr>
                                        <p:cTn id="14" dur="500" fill="hold"/>
                                        <p:tgtEl>
                                          <p:spTgt spid="7">
                                            <p:txEl>
                                              <p:pRg st="4" end="4"/>
                                            </p:txEl>
                                          </p:spTgt>
                                        </p:tgtEl>
                                        <p:attrNameLst>
                                          <p:attrName>fillcolor</p:attrName>
                                        </p:attrNameLst>
                                      </p:cBhvr>
                                      <p:to>
                                        <a:schemeClr val="accent2"/>
                                      </p:to>
                                    </p:animClr>
                                    <p:set>
                                      <p:cBhvr>
                                        <p:cTn id="15" dur="500" fill="hold"/>
                                        <p:tgtEl>
                                          <p:spTgt spid="7">
                                            <p:txEl>
                                              <p:pRg st="4" end="4"/>
                                            </p:txEl>
                                          </p:spTgt>
                                        </p:tgtEl>
                                        <p:attrNameLst>
                                          <p:attrName>fill.type</p:attrName>
                                        </p:attrNameLst>
                                      </p:cBhvr>
                                      <p:to>
                                        <p:strVal val="solid"/>
                                      </p:to>
                                    </p:set>
                                    <p:set>
                                      <p:cBhvr>
                                        <p:cTn id="16" dur="500" fill="hold"/>
                                        <p:tgtEl>
                                          <p:spTgt spid="7">
                                            <p:txEl>
                                              <p:pRg st="4" end="4"/>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228600" y="533400"/>
            <a:ext cx="8915400" cy="6001643"/>
          </a:xfrm>
          <a:prstGeom prst="rect">
            <a:avLst/>
          </a:prstGeom>
          <a:noFill/>
        </p:spPr>
        <p:txBody>
          <a:bodyPr wrap="square" rtlCol="0">
            <a:spAutoFit/>
          </a:bodyPr>
          <a:lstStyle/>
          <a:p>
            <a:r>
              <a:rPr lang="en-US" sz="3200" b="1">
                <a:latin typeface="Times New Roman" pitchFamily="18" charset="0"/>
                <a:cs typeface="Times New Roman" pitchFamily="18" charset="0"/>
              </a:rPr>
              <a:t>Bài 2: Nói 2 -3 câu thể hiện cảm xúc của em khi nghĩ về một cử chỉ, việc làm của người thân.</a:t>
            </a:r>
          </a:p>
          <a:p>
            <a:r>
              <a:rPr lang="en-US" sz="3200">
                <a:latin typeface="Times New Roman" pitchFamily="18" charset="0"/>
                <a:cs typeface="Times New Roman" pitchFamily="18" charset="0"/>
              </a:rPr>
              <a:t>Gợi ý:</a:t>
            </a:r>
          </a:p>
          <a:p>
            <a:pPr marL="285750" indent="-285750">
              <a:buFontTx/>
              <a:buChar char="-"/>
            </a:pPr>
            <a:r>
              <a:rPr lang="en-US" sz="3200">
                <a:latin typeface="Times New Roman" pitchFamily="18" charset="0"/>
                <a:cs typeface="Times New Roman" pitchFamily="18" charset="0"/>
              </a:rPr>
              <a:t>Cử chỉ, việc làm nào của người thân gợi cảm xúc cho em?</a:t>
            </a:r>
          </a:p>
          <a:p>
            <a:pPr marL="285750" indent="-285750">
              <a:buFontTx/>
              <a:buChar char="-"/>
            </a:pPr>
            <a:r>
              <a:rPr lang="en-US" sz="3200">
                <a:latin typeface="Times New Roman" pitchFamily="18" charset="0"/>
                <a:cs typeface="Times New Roman" pitchFamily="18" charset="0"/>
              </a:rPr>
              <a:t>Em hãy diễn tả cụ thể cảm xúc đó?</a:t>
            </a:r>
          </a:p>
          <a:p>
            <a:r>
              <a:rPr lang="en-US" sz="3200">
                <a:latin typeface="Times New Roman" pitchFamily="18" charset="0"/>
                <a:cs typeface="Times New Roman" pitchFamily="18" charset="0"/>
              </a:rPr>
              <a:t>Ví dụ: </a:t>
            </a:r>
          </a:p>
          <a:p>
            <a:r>
              <a:rPr lang="en-US" sz="3200">
                <a:latin typeface="Times New Roman" pitchFamily="18" charset="0"/>
                <a:cs typeface="Times New Roman" pitchFamily="18" charset="0"/>
              </a:rPr>
              <a:t>+ Mẹ của em lúc nào cũng tất bật với công việc nhà, em rất thương mẹ.</a:t>
            </a:r>
          </a:p>
          <a:p>
            <a:r>
              <a:rPr lang="en-US" sz="3200">
                <a:latin typeface="Times New Roman" pitchFamily="18" charset="0"/>
                <a:cs typeface="Times New Roman" pitchFamily="18" charset="0"/>
              </a:rPr>
              <a:t>+ Khi em ốm, mẹ đã thức đêm để chăm sóc em, em thương mẹ nhiều lắm,….</a:t>
            </a:r>
          </a:p>
          <a:p>
            <a:endParaRPr lang="en-US" sz="3200">
              <a:latin typeface="Times New Roman" pitchFamily="18" charset="0"/>
              <a:cs typeface="Times New Roman" pitchFamily="18" charset="0"/>
            </a:endParaRPr>
          </a:p>
        </p:txBody>
      </p:sp>
    </p:spTree>
    <p:extLst>
      <p:ext uri="{BB962C8B-B14F-4D97-AF65-F5344CB8AC3E}">
        <p14:creationId xmlns:p14="http://schemas.microsoft.com/office/powerpoint/2010/main" val="241848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barn(inVertical)">
                                      <p:cBhvr>
                                        <p:cTn id="15" dur="500"/>
                                        <p:tgtEl>
                                          <p:spTgt spid="4">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barn(inVertical)">
                                      <p:cBhvr>
                                        <p:cTn id="18" dur="5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barn(inVertical)">
                                      <p:cBhvr>
                                        <p:cTn id="23" dur="5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wipe(down)">
                                      <p:cBhvr>
                                        <p:cTn id="28" dur="500"/>
                                        <p:tgtEl>
                                          <p:spTgt spid="4">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Effect transition="in" filter="barn(inVertical)">
                                      <p:cBhvr>
                                        <p:cTn id="33"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C73AEAF9-6BED-3C97-11E2-0B7B44C7BA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 y="0"/>
            <a:ext cx="9144000" cy="6781800"/>
          </a:xfrm>
          <a:prstGeom prst="rect">
            <a:avLst/>
          </a:prstGeom>
        </p:spPr>
      </p:pic>
      <p:sp>
        <p:nvSpPr>
          <p:cNvPr id="5" name="TextBox 4">
            <a:extLst>
              <a:ext uri="{FF2B5EF4-FFF2-40B4-BE49-F238E27FC236}">
                <a16:creationId xmlns="" xmlns:a16="http://schemas.microsoft.com/office/drawing/2014/main" id="{CC97BBD8-098E-09CC-6FB4-5EEA2FDD472D}"/>
              </a:ext>
            </a:extLst>
          </p:cNvPr>
          <p:cNvSpPr txBox="1"/>
          <p:nvPr/>
        </p:nvSpPr>
        <p:spPr>
          <a:xfrm>
            <a:off x="313542" y="1066800"/>
            <a:ext cx="7995808" cy="1477328"/>
          </a:xfrm>
          <a:prstGeom prst="rect">
            <a:avLst/>
          </a:prstGeom>
          <a:noFill/>
          <a:ln w="57150">
            <a:solidFill>
              <a:srgbClr val="00B0F0"/>
            </a:solidFill>
            <a:prstDash val="sysDot"/>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Nhìn</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ông</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cặm</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cụi</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làm</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chiếc</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diều</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cho</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em</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em</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cảm</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thấy</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rất</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vui</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và</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hạnh</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phúc</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Em</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chỉ</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muốn</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chạy</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đến</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bên</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ông</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và</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nói</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rằng</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mình</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yêu</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ông</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thật</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nhiều</a:t>
            </a:r>
            <a:r>
              <a:rPr lang="en-US" sz="3000"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 xmlns:a16="http://schemas.microsoft.com/office/drawing/2014/main" id="{6326B9AB-69B0-0AEB-A6AA-1455148D6157}"/>
              </a:ext>
            </a:extLst>
          </p:cNvPr>
          <p:cNvSpPr txBox="1"/>
          <p:nvPr/>
        </p:nvSpPr>
        <p:spPr>
          <a:xfrm>
            <a:off x="313542" y="3657600"/>
            <a:ext cx="7995809" cy="1477328"/>
          </a:xfrm>
          <a:prstGeom prst="rect">
            <a:avLst/>
          </a:prstGeom>
          <a:noFill/>
          <a:ln w="57150">
            <a:solidFill>
              <a:srgbClr val="FA62F3"/>
            </a:solidFill>
            <a:prstDash val="sysDot"/>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000" dirty="0">
                <a:solidFill>
                  <a:srgbClr val="7030A0"/>
                </a:solidFill>
                <a:latin typeface="Times New Roman" panose="02020603050405020304" pitchFamily="18" charset="0"/>
                <a:cs typeface="Times New Roman" panose="02020603050405020304" pitchFamily="18" charset="0"/>
              </a:rPr>
              <a:t>- </a:t>
            </a:r>
            <a:r>
              <a:rPr lang="vi-VN" sz="3000" dirty="0">
                <a:solidFill>
                  <a:srgbClr val="7030A0"/>
                </a:solidFill>
                <a:latin typeface="Times New Roman" panose="02020603050405020304" pitchFamily="18" charset="0"/>
                <a:cs typeface="Times New Roman" panose="02020603050405020304" pitchFamily="18" charset="0"/>
              </a:rPr>
              <a:t>Khi em bị ốm, mẹ thức cả đêm để chăm sóc cho em. Mỗi lần em tỉnh dậy đều thấy mẹ đang ngồi bên cạnh. Em thương mẹ rất nhiều!</a:t>
            </a:r>
            <a:endParaRPr lang="en-US" sz="30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497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68D8302-81AF-1BA5-2604-741AB6A2A6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 y="0"/>
            <a:ext cx="9144000" cy="6781800"/>
          </a:xfrm>
          <a:prstGeom prst="rect">
            <a:avLst/>
          </a:prstGeom>
        </p:spPr>
      </p:pic>
      <p:sp>
        <p:nvSpPr>
          <p:cNvPr id="4" name="Rectangle: Rounded Corners 3">
            <a:extLst>
              <a:ext uri="{FF2B5EF4-FFF2-40B4-BE49-F238E27FC236}">
                <a16:creationId xmlns="" xmlns:a16="http://schemas.microsoft.com/office/drawing/2014/main" id="{4D1C3AD0-715A-4C39-48A2-7FDC4C291F33}"/>
              </a:ext>
            </a:extLst>
          </p:cNvPr>
          <p:cNvSpPr/>
          <p:nvPr/>
        </p:nvSpPr>
        <p:spPr>
          <a:xfrm>
            <a:off x="265176" y="304800"/>
            <a:ext cx="8186738" cy="1676400"/>
          </a:xfrm>
          <a:prstGeom prst="round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endParaRPr lang="en-US" sz="2100" dirty="0">
              <a:solidFill>
                <a:srgbClr val="000000"/>
              </a:solidFill>
              <a:latin typeface="OpenSans"/>
            </a:endParaRPr>
          </a:p>
          <a:p>
            <a:pPr algn="ctr" defTabSz="457154">
              <a:defRPr/>
            </a:pPr>
            <a:endParaRPr lang="en-US" sz="2100" dirty="0">
              <a:solidFill>
                <a:srgbClr val="000000"/>
              </a:solidFill>
              <a:latin typeface="OpenSans"/>
            </a:endParaRPr>
          </a:p>
          <a:p>
            <a:pPr defTabSz="457154">
              <a:defRPr/>
            </a:pPr>
            <a:r>
              <a:rPr lang="en-US" sz="3000" dirty="0">
                <a:solidFill>
                  <a:schemeClr val="bg1"/>
                </a:solidFill>
                <a:latin typeface="Times New Roman" panose="02020603050405020304" pitchFamily="18" charset="0"/>
                <a:cs typeface="Times New Roman" panose="02020603050405020304" pitchFamily="18" charset="0"/>
              </a:rPr>
              <a:t>3. </a:t>
            </a:r>
            <a:r>
              <a:rPr lang="vi-VN" sz="3000" dirty="0">
                <a:solidFill>
                  <a:schemeClr val="bg1"/>
                </a:solidFill>
                <a:latin typeface="Times New Roman" panose="02020603050405020304" pitchFamily="18" charset="0"/>
                <a:cs typeface="Times New Roman" panose="02020603050405020304" pitchFamily="18" charset="0"/>
              </a:rPr>
              <a:t>Viết đoạn văn thể hiện tình cảm của em đối với người th</a:t>
            </a:r>
            <a:r>
              <a:rPr lang="en-US" sz="3000" dirty="0">
                <a:solidFill>
                  <a:schemeClr val="bg1"/>
                </a:solidFill>
                <a:latin typeface="Times New Roman" panose="02020603050405020304" pitchFamily="18" charset="0"/>
                <a:cs typeface="Times New Roman" panose="02020603050405020304" pitchFamily="18" charset="0"/>
              </a:rPr>
              <a:t>â</a:t>
            </a:r>
            <a:r>
              <a:rPr lang="vi-VN" sz="3000" dirty="0">
                <a:solidFill>
                  <a:schemeClr val="bg1"/>
                </a:solidFill>
                <a:latin typeface="Times New Roman" panose="02020603050405020304" pitchFamily="18" charset="0"/>
                <a:cs typeface="Times New Roman" panose="02020603050405020304" pitchFamily="18" charset="0"/>
              </a:rPr>
              <a:t>n</a:t>
            </a:r>
            <a:r>
              <a:rPr lang="en-US" sz="3000" dirty="0">
                <a:solidFill>
                  <a:schemeClr val="bg1"/>
                </a:solidFill>
                <a:latin typeface="Times New Roman" panose="02020603050405020304" pitchFamily="18" charset="0"/>
                <a:cs typeface="Times New Roman" panose="02020603050405020304" pitchFamily="18" charset="0"/>
              </a:rPr>
              <a:t>.</a:t>
            </a:r>
            <a:r>
              <a:rPr lang="vi-VN" sz="3000" dirty="0">
                <a:solidFill>
                  <a:srgbClr val="000000"/>
                </a:solidFill>
                <a:latin typeface="Times New Roman" panose="02020603050405020304" pitchFamily="18" charset="0"/>
                <a:cs typeface="Times New Roman" panose="02020603050405020304" pitchFamily="18" charset="0"/>
              </a:rPr>
              <a:t/>
            </a:r>
            <a:br>
              <a:rPr lang="vi-VN" sz="3000" dirty="0">
                <a:solidFill>
                  <a:srgbClr val="000000"/>
                </a:solidFill>
                <a:latin typeface="Times New Roman" panose="02020603050405020304" pitchFamily="18" charset="0"/>
                <a:cs typeface="Times New Roman" panose="02020603050405020304" pitchFamily="18" charset="0"/>
              </a:rPr>
            </a:br>
            <a:r>
              <a:rPr lang="vi-VN" sz="3000" dirty="0">
                <a:solidFill>
                  <a:srgbClr val="000000"/>
                </a:solidFill>
                <a:latin typeface="Times New Roman" panose="02020603050405020304" pitchFamily="18" charset="0"/>
                <a:cs typeface="Times New Roman" panose="02020603050405020304" pitchFamily="18" charset="0"/>
              </a:rPr>
              <a:t/>
            </a:r>
            <a:br>
              <a:rPr lang="vi-VN" sz="3000" dirty="0">
                <a:solidFill>
                  <a:srgbClr val="000000"/>
                </a:solidFill>
                <a:latin typeface="Times New Roman" panose="02020603050405020304" pitchFamily="18" charset="0"/>
                <a:cs typeface="Times New Roman" panose="02020603050405020304" pitchFamily="18" charset="0"/>
              </a:rPr>
            </a:br>
            <a:endParaRPr lang="en-US" sz="3000" i="1" dirty="0">
              <a:solidFill>
                <a:schemeClr val="bg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0A81B14D-200E-C994-FFAB-7FFE60B76340}"/>
              </a:ext>
            </a:extLst>
          </p:cNvPr>
          <p:cNvSpPr txBox="1"/>
          <p:nvPr/>
        </p:nvSpPr>
        <p:spPr>
          <a:xfrm>
            <a:off x="265176" y="2286000"/>
            <a:ext cx="8186738" cy="3023905"/>
          </a:xfrm>
          <a:prstGeom prst="rect">
            <a:avLst/>
          </a:prstGeom>
          <a:noFill/>
        </p:spPr>
        <p:txBody>
          <a:bodyPr wrap="square">
            <a:spAutoFit/>
          </a:bodyPr>
          <a:lstStyle/>
          <a:p>
            <a:pPr algn="just"/>
            <a:r>
              <a:rPr lang="vi-VN" sz="3000" dirty="0">
                <a:solidFill>
                  <a:srgbClr val="000000"/>
                </a:solidFill>
                <a:latin typeface="Times New Roman" panose="02020603050405020304" pitchFamily="18" charset="0"/>
                <a:cs typeface="Times New Roman" panose="02020603050405020304" pitchFamily="18" charset="0"/>
              </a:rPr>
              <a:t>Em dựa vào gợi ý sau để hoàn thành bài tập:</a:t>
            </a:r>
          </a:p>
          <a:p>
            <a:pPr algn="just"/>
            <a:r>
              <a:rPr lang="vi-VN" sz="3000" dirty="0">
                <a:solidFill>
                  <a:srgbClr val="000000"/>
                </a:solidFill>
                <a:latin typeface="Times New Roman" panose="02020603050405020304" pitchFamily="18" charset="0"/>
                <a:cs typeface="Times New Roman" panose="02020603050405020304" pitchFamily="18" charset="0"/>
              </a:rPr>
              <a:t>- Người thân mà em muốn kể đến là ai?</a:t>
            </a:r>
          </a:p>
          <a:p>
            <a:pPr marL="457200" indent="-457200" algn="just">
              <a:buFontTx/>
              <a:buChar char="-"/>
            </a:pPr>
            <a:r>
              <a:rPr lang="vi-VN" sz="3000" dirty="0">
                <a:solidFill>
                  <a:srgbClr val="000000"/>
                </a:solidFill>
                <a:latin typeface="Times New Roman" panose="02020603050405020304" pitchFamily="18" charset="0"/>
                <a:cs typeface="Times New Roman" panose="02020603050405020304" pitchFamily="18" charset="0"/>
              </a:rPr>
              <a:t>Người đó có những cử chỉ, việc làm nào gợi </a:t>
            </a:r>
            <a:endParaRPr lang="en-US" sz="3000" dirty="0">
              <a:solidFill>
                <a:srgbClr val="000000"/>
              </a:solidFill>
              <a:latin typeface="Times New Roman" panose="02020603050405020304" pitchFamily="18" charset="0"/>
              <a:cs typeface="Times New Roman" panose="02020603050405020304" pitchFamily="18" charset="0"/>
            </a:endParaRPr>
          </a:p>
          <a:p>
            <a:pPr algn="just"/>
            <a:r>
              <a:rPr lang="vi-VN" sz="3000" dirty="0">
                <a:solidFill>
                  <a:srgbClr val="000000"/>
                </a:solidFill>
                <a:latin typeface="Times New Roman" panose="02020603050405020304" pitchFamily="18" charset="0"/>
                <a:cs typeface="Times New Roman" panose="02020603050405020304" pitchFamily="18" charset="0"/>
              </a:rPr>
              <a:t>cảm xúc cho em?</a:t>
            </a:r>
          </a:p>
          <a:p>
            <a:pPr algn="just"/>
            <a:r>
              <a:rPr lang="vi-VN" sz="3000" dirty="0">
                <a:solidFill>
                  <a:srgbClr val="000000"/>
                </a:solidFill>
                <a:latin typeface="Times New Roman" panose="02020603050405020304" pitchFamily="18" charset="0"/>
                <a:cs typeface="Times New Roman" panose="02020603050405020304" pitchFamily="18" charset="0"/>
              </a:rPr>
              <a:t>- Tình cảm của em với người đó như thế nào?</a:t>
            </a:r>
          </a:p>
          <a:p>
            <a:r>
              <a:rPr lang="vi-VN" sz="1350" dirty="0">
                <a:solidFill>
                  <a:srgbClr val="000000"/>
                </a:solidFill>
                <a:latin typeface="OpenSans"/>
              </a:rPr>
              <a:t/>
            </a:r>
            <a:br>
              <a:rPr lang="vi-VN" sz="1350" dirty="0">
                <a:solidFill>
                  <a:srgbClr val="000000"/>
                </a:solidFill>
                <a:latin typeface="OpenSans"/>
              </a:rPr>
            </a:br>
            <a:r>
              <a:rPr lang="vi-VN" sz="1350" dirty="0">
                <a:solidFill>
                  <a:srgbClr val="000000"/>
                </a:solidFill>
                <a:latin typeface="OpenSans"/>
              </a:rPr>
              <a:t/>
            </a:r>
            <a:br>
              <a:rPr lang="vi-VN" sz="1350" dirty="0">
                <a:solidFill>
                  <a:srgbClr val="000000"/>
                </a:solidFill>
                <a:latin typeface="OpenSans"/>
              </a:rPr>
            </a:br>
            <a:endParaRPr lang="en-US" sz="1350" dirty="0"/>
          </a:p>
        </p:txBody>
      </p:sp>
    </p:spTree>
    <p:extLst>
      <p:ext uri="{BB962C8B-B14F-4D97-AF65-F5344CB8AC3E}">
        <p14:creationId xmlns:p14="http://schemas.microsoft.com/office/powerpoint/2010/main" val="318966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5FAA817-A791-76C2-7C93-F5CBE0326A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 y="0"/>
            <a:ext cx="9144000" cy="6781800"/>
          </a:xfrm>
          <a:prstGeom prst="rect">
            <a:avLst/>
          </a:prstGeom>
        </p:spPr>
      </p:pic>
      <p:sp>
        <p:nvSpPr>
          <p:cNvPr id="5" name="TextBox 4">
            <a:extLst>
              <a:ext uri="{FF2B5EF4-FFF2-40B4-BE49-F238E27FC236}">
                <a16:creationId xmlns="" xmlns:a16="http://schemas.microsoft.com/office/drawing/2014/main" id="{25CF4072-8549-E1DC-8106-49AEC118817E}"/>
              </a:ext>
            </a:extLst>
          </p:cNvPr>
          <p:cNvSpPr txBox="1"/>
          <p:nvPr/>
        </p:nvSpPr>
        <p:spPr>
          <a:xfrm>
            <a:off x="228600" y="990600"/>
            <a:ext cx="8157183" cy="3323987"/>
          </a:xfrm>
          <a:prstGeom prst="rect">
            <a:avLst/>
          </a:prstGeom>
          <a:noFill/>
          <a:ln w="57150">
            <a:solidFill>
              <a:srgbClr val="00B0F0"/>
            </a:solidFill>
            <a:prstDash val="sysDot"/>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100" dirty="0">
                <a:latin typeface="Nunito Black" pitchFamily="2" charset="0"/>
              </a:rPr>
              <a:t>   </a:t>
            </a:r>
            <a:r>
              <a:rPr lang="vi-VN" sz="3000" dirty="0">
                <a:latin typeface="+mj-lt"/>
              </a:rPr>
              <a:t>Mẹ là người mà em yêu quý nhất trong nhà. Hằng ngày, mẹ phải dậy từ sớm để chuẩn bị bữa sáng cho cả gia đình. Mẹ vừa đi làm ở cơ quan, vừa chăm sóc cho gia đình em. Em biết mẹ rất vất vả nên mỗi lúc rảnh rỗi em lại giúp đỡ mẹ làm việc nhà. Em rất yêu mẹ của em. Em mong mẹ có thật nhiều sức khỏe và luôn vui vẻ, hạnh phúc.</a:t>
            </a:r>
            <a:endParaRPr lang="en-US" sz="3000" dirty="0">
              <a:solidFill>
                <a:schemeClr val="accent6">
                  <a:lumMod val="50000"/>
                </a:schemeClr>
              </a:solidFill>
              <a:latin typeface="+mj-lt"/>
            </a:endParaRPr>
          </a:p>
        </p:txBody>
      </p:sp>
    </p:spTree>
    <p:extLst>
      <p:ext uri="{BB962C8B-B14F-4D97-AF65-F5344CB8AC3E}">
        <p14:creationId xmlns:p14="http://schemas.microsoft.com/office/powerpoint/2010/main" val="243415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TotalTime>
  <Words>561</Words>
  <Application>Microsoft Office PowerPoint</Application>
  <PresentationFormat>On-screen Show (4:3)</PresentationFormat>
  <Paragraphs>43</Paragraphs>
  <Slides>13</Slides>
  <Notes>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.Vn3DH</vt:lpstr>
      <vt:lpstr>.VnBlack</vt:lpstr>
      <vt:lpstr>Arial</vt:lpstr>
      <vt:lpstr>Calibri</vt:lpstr>
      <vt:lpstr>Nunito Black</vt:lpstr>
      <vt:lpstr>OpenSans</vt:lpstr>
      <vt:lpstr>Sigmar One</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8</cp:revision>
  <dcterms:created xsi:type="dcterms:W3CDTF">2006-08-16T00:00:00Z</dcterms:created>
  <dcterms:modified xsi:type="dcterms:W3CDTF">2022-11-22T08:24:52Z</dcterms:modified>
</cp:coreProperties>
</file>