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70BE2-3734-4D58-BD68-B106E72CFDAF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1181-317F-4211-9777-6D7E4DF90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0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67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6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FF4C-634D-48A5-89BB-B04A6F50F39A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9AD6-6932-496B-901E-903C3CE0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7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37855" y="2281645"/>
            <a:ext cx="5929746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05568" y="2593106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Ham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hought Bubble: Cloud 3">
            <a:extLst>
              <a:ext uri="{FF2B5EF4-FFF2-40B4-BE49-F238E27FC236}">
                <a16:creationId xmlns:a16="http://schemas.microsoft.com/office/drawing/2014/main" xmlns="" id="{8AB6C868-6371-8D72-F494-20B9DF0B7541}"/>
              </a:ext>
            </a:extLst>
          </p:cNvPr>
          <p:cNvSpPr/>
          <p:nvPr/>
        </p:nvSpPr>
        <p:spPr>
          <a:xfrm>
            <a:off x="-62345" y="1272758"/>
            <a:ext cx="3200400" cy="1475422"/>
          </a:xfrm>
          <a:prstGeom prst="cloudCallout">
            <a:avLst>
              <a:gd name="adj1" fmla="val -22077"/>
              <a:gd name="adj2" fmla="val 1030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29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4AB87E-EAF2-7856-26CC-80EFD740B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02" y="1971498"/>
            <a:ext cx="3967597" cy="44293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C14AF2-1D6E-9D9C-F05D-40EA3DF7D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1" y="1743822"/>
            <a:ext cx="1228242" cy="1531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02C648-89FD-C78E-7112-2A9B3C771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2" y="-76200"/>
            <a:ext cx="1763231" cy="789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D1C21C-5210-B7C0-3E0D-D84DDB2EC9C2}"/>
              </a:ext>
            </a:extLst>
          </p:cNvPr>
          <p:cNvSpPr txBox="1"/>
          <p:nvPr/>
        </p:nvSpPr>
        <p:spPr>
          <a:xfrm>
            <a:off x="771678" y="692730"/>
            <a:ext cx="8143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A58EC0B-BEB2-0157-8903-86FD6472ACB2}"/>
              </a:ext>
            </a:extLst>
          </p:cNvPr>
          <p:cNvSpPr/>
          <p:nvPr/>
        </p:nvSpPr>
        <p:spPr>
          <a:xfrm>
            <a:off x="223403" y="789714"/>
            <a:ext cx="548276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014B456-1178-0377-A5CF-848AD422ACFF}"/>
              </a:ext>
            </a:extLst>
          </p:cNvPr>
          <p:cNvSpPr/>
          <p:nvPr/>
        </p:nvSpPr>
        <p:spPr>
          <a:xfrm>
            <a:off x="4190999" y="2509433"/>
            <a:ext cx="4724401" cy="30342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1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D3AB65-2C5D-338D-2BF7-0F790FCA0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2" y="2054218"/>
            <a:ext cx="3891398" cy="44989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49D1CA-C3CC-813F-6DE1-75114B30C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2" y="152400"/>
            <a:ext cx="1763231" cy="7897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41C26295-0E51-6A06-0EB9-DA13B6A65E9C}"/>
              </a:ext>
            </a:extLst>
          </p:cNvPr>
          <p:cNvSpPr/>
          <p:nvPr/>
        </p:nvSpPr>
        <p:spPr>
          <a:xfrm>
            <a:off x="152400" y="929188"/>
            <a:ext cx="573459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0A05F5-61B0-A16A-5785-555229D9ADFD}"/>
              </a:ext>
            </a:extLst>
          </p:cNvPr>
          <p:cNvSpPr txBox="1"/>
          <p:nvPr/>
        </p:nvSpPr>
        <p:spPr>
          <a:xfrm>
            <a:off x="725858" y="929189"/>
            <a:ext cx="8341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6D83988-AD3C-5D2F-3695-2E7B44544319}"/>
              </a:ext>
            </a:extLst>
          </p:cNvPr>
          <p:cNvSpPr/>
          <p:nvPr/>
        </p:nvSpPr>
        <p:spPr>
          <a:xfrm>
            <a:off x="4405634" y="2082801"/>
            <a:ext cx="4281166" cy="3022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="" xmlns:a16="http://schemas.microsoft.com/office/drawing/2014/main" id="{D7D044CE-5F3F-7E30-F473-EAF838F4D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58" y="1883295"/>
            <a:ext cx="1017465" cy="15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4905A1-7E3D-6578-0811-2EAA59D7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44" y="1797726"/>
            <a:ext cx="5006956" cy="46792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AC1ABAC-98A4-2002-AADD-3FBF72A72FAE}"/>
              </a:ext>
            </a:extLst>
          </p:cNvPr>
          <p:cNvSpPr/>
          <p:nvPr/>
        </p:nvSpPr>
        <p:spPr>
          <a:xfrm>
            <a:off x="299603" y="2473069"/>
            <a:ext cx="3586598" cy="28173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8F2D75E0-041F-FD4A-1A7D-2C94317E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844" y="2473069"/>
            <a:ext cx="1075658" cy="1313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832E98-0258-D1C8-4C48-408D3FD7A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02" y="152400"/>
            <a:ext cx="1763231" cy="789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073A70-3C52-0DDE-C305-E88029987237}"/>
              </a:ext>
            </a:extLst>
          </p:cNvPr>
          <p:cNvSpPr txBox="1"/>
          <p:nvPr/>
        </p:nvSpPr>
        <p:spPr>
          <a:xfrm>
            <a:off x="911508" y="905174"/>
            <a:ext cx="80038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083BD89-7B7B-939E-E247-662FC39D9DFF}"/>
              </a:ext>
            </a:extLst>
          </p:cNvPr>
          <p:cNvSpPr/>
          <p:nvPr/>
        </p:nvSpPr>
        <p:spPr>
          <a:xfrm>
            <a:off x="299602" y="995742"/>
            <a:ext cx="606325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62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6BB60049-C6F8-385A-104E-E351D616BEBC}"/>
              </a:ext>
            </a:extLst>
          </p:cNvPr>
          <p:cNvSpPr/>
          <p:nvPr/>
        </p:nvSpPr>
        <p:spPr>
          <a:xfrm>
            <a:off x="299616" y="743226"/>
            <a:ext cx="613931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25D712-5FEA-C3AF-E6AE-05833CE5A0D1}"/>
              </a:ext>
            </a:extLst>
          </p:cNvPr>
          <p:cNvSpPr txBox="1"/>
          <p:nvPr/>
        </p:nvSpPr>
        <p:spPr>
          <a:xfrm>
            <a:off x="913547" y="765218"/>
            <a:ext cx="772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Flowchart: Data 10">
            <a:extLst>
              <a:ext uri="{FF2B5EF4-FFF2-40B4-BE49-F238E27FC236}">
                <a16:creationId xmlns="" xmlns:a16="http://schemas.microsoft.com/office/drawing/2014/main" id="{6F3D7E41-8FFC-BDF2-A267-7D65CEA872BD}"/>
              </a:ext>
            </a:extLst>
          </p:cNvPr>
          <p:cNvSpPr/>
          <p:nvPr/>
        </p:nvSpPr>
        <p:spPr>
          <a:xfrm>
            <a:off x="-33896" y="2029150"/>
            <a:ext cx="5291696" cy="2509520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B187269D-A0FA-321A-F837-FD47C976D53B}"/>
              </a:ext>
            </a:extLst>
          </p:cNvPr>
          <p:cNvSpPr/>
          <p:nvPr/>
        </p:nvSpPr>
        <p:spPr>
          <a:xfrm>
            <a:off x="781384" y="2156516"/>
            <a:ext cx="447622" cy="594360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5F130EE1-C666-079F-6137-E62F4DC1C3DF}"/>
              </a:ext>
            </a:extLst>
          </p:cNvPr>
          <p:cNvSpPr/>
          <p:nvPr/>
        </p:nvSpPr>
        <p:spPr>
          <a:xfrm>
            <a:off x="4638145" y="3283910"/>
            <a:ext cx="4056275" cy="22532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CB2DC5-B2C0-9A5C-2DDB-83D10DF9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3" y="0"/>
            <a:ext cx="1763231" cy="56111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35E783D-5A7E-4032-414E-E6AB33C28A13}"/>
              </a:ext>
            </a:extLst>
          </p:cNvPr>
          <p:cNvGrpSpPr/>
          <p:nvPr/>
        </p:nvGrpSpPr>
        <p:grpSpPr>
          <a:xfrm>
            <a:off x="6359317" y="1089176"/>
            <a:ext cx="2198370" cy="1661700"/>
            <a:chOff x="3085998" y="3304328"/>
            <a:chExt cx="2918012" cy="1828800"/>
          </a:xfrm>
          <a:solidFill>
            <a:srgbClr val="0DA33B"/>
          </a:solidFill>
        </p:grpSpPr>
        <p:sp>
          <p:nvSpPr>
            <p:cNvPr id="15" name="Cloud 14">
              <a:extLst>
                <a:ext uri="{FF2B5EF4-FFF2-40B4-BE49-F238E27FC236}">
                  <a16:creationId xmlns="" xmlns:a16="http://schemas.microsoft.com/office/drawing/2014/main" id="{AC6DABB9-64F9-25F5-CA83-2E8CC76E3E43}"/>
                </a:ext>
              </a:extLst>
            </p:cNvPr>
            <p:cNvSpPr/>
            <p:nvPr/>
          </p:nvSpPr>
          <p:spPr>
            <a:xfrm>
              <a:off x="3085998" y="3304328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461F788-8960-D356-C628-B1A5B637043E}"/>
                </a:ext>
              </a:extLst>
            </p:cNvPr>
            <p:cNvSpPr txBox="1"/>
            <p:nvPr/>
          </p:nvSpPr>
          <p:spPr>
            <a:xfrm>
              <a:off x="3242205" y="3585092"/>
              <a:ext cx="2761805" cy="1011856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 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63F0CDC-4224-89E9-748A-1A23B4C42370}"/>
              </a:ext>
            </a:extLst>
          </p:cNvPr>
          <p:cNvSpPr txBox="1"/>
          <p:nvPr/>
        </p:nvSpPr>
        <p:spPr>
          <a:xfrm>
            <a:off x="299616" y="1288438"/>
            <a:ext cx="605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5413227A-2952-58B3-9E05-58884AD63A65}"/>
              </a:ext>
            </a:extLst>
          </p:cNvPr>
          <p:cNvSpPr/>
          <p:nvPr/>
        </p:nvSpPr>
        <p:spPr>
          <a:xfrm>
            <a:off x="4065514" y="4137653"/>
            <a:ext cx="572631" cy="54579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4DFCFC-C33B-E2E0-A753-75CD4F983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51" y="180724"/>
            <a:ext cx="1763231" cy="561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8F5C63-E431-439E-1D68-76ECF0A9D1E8}"/>
              </a:ext>
            </a:extLst>
          </p:cNvPr>
          <p:cNvSpPr txBox="1"/>
          <p:nvPr/>
        </p:nvSpPr>
        <p:spPr>
          <a:xfrm>
            <a:off x="931599" y="713250"/>
            <a:ext cx="772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3A6E1A1-EA71-AF12-E6F1-B252657EFDFA}"/>
              </a:ext>
            </a:extLst>
          </p:cNvPr>
          <p:cNvSpPr/>
          <p:nvPr/>
        </p:nvSpPr>
        <p:spPr>
          <a:xfrm>
            <a:off x="348842" y="689880"/>
            <a:ext cx="582757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283BA01-A0DD-3645-7E34-12D9B490C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42" y="2191522"/>
            <a:ext cx="3694526" cy="30824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A9D26D4-7D12-837C-3F8E-DDFDD393233D}"/>
              </a:ext>
            </a:extLst>
          </p:cNvPr>
          <p:cNvSpPr/>
          <p:nvPr/>
        </p:nvSpPr>
        <p:spPr>
          <a:xfrm>
            <a:off x="4794154" y="2851349"/>
            <a:ext cx="4197446" cy="33208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D664F11E-1575-A51D-DC50-59BD45B29B30}"/>
              </a:ext>
            </a:extLst>
          </p:cNvPr>
          <p:cNvSpPr/>
          <p:nvPr/>
        </p:nvSpPr>
        <p:spPr>
          <a:xfrm>
            <a:off x="4143652" y="3904686"/>
            <a:ext cx="650503" cy="5232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78792FA-A7CD-92CF-43FF-300001426F9C}"/>
              </a:ext>
            </a:extLst>
          </p:cNvPr>
          <p:cNvGrpSpPr/>
          <p:nvPr/>
        </p:nvGrpSpPr>
        <p:grpSpPr>
          <a:xfrm>
            <a:off x="6172200" y="1000421"/>
            <a:ext cx="2198370" cy="1661700"/>
            <a:chOff x="3085998" y="3304328"/>
            <a:chExt cx="2918012" cy="1828800"/>
          </a:xfrm>
          <a:solidFill>
            <a:srgbClr val="0DA33B"/>
          </a:solidFill>
        </p:grpSpPr>
        <p:sp>
          <p:nvSpPr>
            <p:cNvPr id="9" name="Cloud 8">
              <a:extLst>
                <a:ext uri="{FF2B5EF4-FFF2-40B4-BE49-F238E27FC236}">
                  <a16:creationId xmlns="" xmlns:a16="http://schemas.microsoft.com/office/drawing/2014/main" id="{4C5197C1-79D6-E086-F7BC-6931AA498050}"/>
                </a:ext>
              </a:extLst>
            </p:cNvPr>
            <p:cNvSpPr/>
            <p:nvPr/>
          </p:nvSpPr>
          <p:spPr>
            <a:xfrm>
              <a:off x="3085998" y="3304328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667BD2D-418E-8B73-3437-D646DCEC2534}"/>
                </a:ext>
              </a:extLst>
            </p:cNvPr>
            <p:cNvSpPr txBox="1"/>
            <p:nvPr/>
          </p:nvSpPr>
          <p:spPr>
            <a:xfrm>
              <a:off x="3268778" y="3603350"/>
              <a:ext cx="2552451" cy="1011856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 </a:t>
              </a:r>
              <a:r>
                <a:rPr lang="en-US" sz="2400" b="1" dirty="0" err="1">
                  <a:latin typeface="Nunito Black" panose="020B0604020202020204" charset="0"/>
                </a:rPr>
                <a:t>Hoạt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r>
                <a:rPr lang="en-US" sz="2400" b="1" dirty="0" err="1">
                  <a:latin typeface="Nunito Black" panose="020B0604020202020204" charset="0"/>
                </a:rPr>
                <a:t>động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r>
                <a:rPr lang="en-US" sz="2400" b="1" dirty="0" err="1">
                  <a:latin typeface="Nunito Black" panose="020B0604020202020204" charset="0"/>
                </a:rPr>
                <a:t>nhóm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189B828-5467-5287-393D-1772FBA78478}"/>
              </a:ext>
            </a:extLst>
          </p:cNvPr>
          <p:cNvSpPr txBox="1"/>
          <p:nvPr/>
        </p:nvSpPr>
        <p:spPr>
          <a:xfrm>
            <a:off x="817688" y="1246496"/>
            <a:ext cx="492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3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-736600"/>
            <a:ext cx="9148550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56687" y="215078"/>
            <a:ext cx="4991813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147" y="-113953"/>
            <a:ext cx="4734898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13" y="-537524"/>
            <a:ext cx="4734898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4022725"/>
            <a:ext cx="2361323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=""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16" y="2984311"/>
            <a:ext cx="3288648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105" y="2590453"/>
            <a:ext cx="628123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9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4">
            <a:extLst>
              <a:ext uri="{FF2B5EF4-FFF2-40B4-BE49-F238E27FC236}">
                <a16:creationId xmlns="" xmlns:a16="http://schemas.microsoft.com/office/drawing/2014/main" id="{8F77B053-5EFE-14DC-227A-88310A803A78}"/>
              </a:ext>
            </a:extLst>
          </p:cNvPr>
          <p:cNvGrpSpPr/>
          <p:nvPr/>
        </p:nvGrpSpPr>
        <p:grpSpPr>
          <a:xfrm>
            <a:off x="1423696" y="793102"/>
            <a:ext cx="5689341" cy="5271797"/>
            <a:chOff x="1001374" y="-370703"/>
            <a:chExt cx="6695744" cy="6175701"/>
          </a:xfrm>
        </p:grpSpPr>
        <p:pic>
          <p:nvPicPr>
            <p:cNvPr id="9" name="图片 5">
              <a:extLst>
                <a:ext uri="{FF2B5EF4-FFF2-40B4-BE49-F238E27FC236}">
                  <a16:creationId xmlns="" xmlns:a16="http://schemas.microsoft.com/office/drawing/2014/main" id="{7FD5612A-8CDD-2C6F-6AF2-D49A2F465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>
              <a:extLst>
                <a:ext uri="{FF2B5EF4-FFF2-40B4-BE49-F238E27FC236}">
                  <a16:creationId xmlns="" xmlns:a16="http://schemas.microsoft.com/office/drawing/2014/main" id="{1618BE2A-815C-D2C2-466B-2451E3A450EB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BE3E89-AD6F-26EC-D570-69982D0DF0FF}"/>
              </a:ext>
            </a:extLst>
          </p:cNvPr>
          <p:cNvSpPr txBox="1"/>
          <p:nvPr/>
        </p:nvSpPr>
        <p:spPr>
          <a:xfrm>
            <a:off x="2860597" y="2171314"/>
            <a:ext cx="30374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endParaRPr lang="en-US" alt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alt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A7EF11-09E5-74EF-F340-B1F15D2B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5" y="188412"/>
            <a:ext cx="1763231" cy="789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B0BD57-4A41-9D51-12ED-C5007DE9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9" y="944057"/>
            <a:ext cx="8738551" cy="581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D39EC6-300F-2007-FC7F-0BBAE207C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76" y="1748545"/>
            <a:ext cx="8747824" cy="48046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039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1E5E134-07E2-0426-9E94-A4B0685B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3" y="1710053"/>
            <a:ext cx="8768887" cy="50717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2DF349B-928C-3DE3-344B-540EFD518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25"/>
            <a:ext cx="1763231" cy="78971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191D648-A955-BDF7-440F-C3DCC4B4EF65}"/>
              </a:ext>
            </a:extLst>
          </p:cNvPr>
          <p:cNvSpPr/>
          <p:nvPr/>
        </p:nvSpPr>
        <p:spPr>
          <a:xfrm>
            <a:off x="222713" y="836991"/>
            <a:ext cx="491092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7D444AC-A14F-4DF2-3493-0BD409F3553F}"/>
              </a:ext>
            </a:extLst>
          </p:cNvPr>
          <p:cNvSpPr txBox="1"/>
          <p:nvPr/>
        </p:nvSpPr>
        <p:spPr>
          <a:xfrm>
            <a:off x="769980" y="755946"/>
            <a:ext cx="8027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525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C5C407C-7C78-2804-6E66-1CD2A43E0EC8}"/>
              </a:ext>
            </a:extLst>
          </p:cNvPr>
          <p:cNvSpPr/>
          <p:nvPr/>
        </p:nvSpPr>
        <p:spPr>
          <a:xfrm>
            <a:off x="235034" y="2052320"/>
            <a:ext cx="3498766" cy="3017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E0D86B-247A-2D4E-9FDE-E3C1CA9C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073" y="2049838"/>
            <a:ext cx="4504231" cy="46557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875E25CA-8F60-396A-A0D6-2FB2E12051B9}"/>
              </a:ext>
            </a:extLst>
          </p:cNvPr>
          <p:cNvSpPr txBox="1"/>
          <p:nvPr/>
        </p:nvSpPr>
        <p:spPr>
          <a:xfrm>
            <a:off x="8156203" y="1525031"/>
            <a:ext cx="100860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charset="0"/>
              </a:rPr>
              <a:t>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D1AA8A-7D58-B116-3EAF-C58C89457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2" y="110791"/>
            <a:ext cx="1763231" cy="789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B9EA6A-357D-DDEF-7460-582A53715C7D}"/>
              </a:ext>
            </a:extLst>
          </p:cNvPr>
          <p:cNvSpPr txBox="1"/>
          <p:nvPr/>
        </p:nvSpPr>
        <p:spPr>
          <a:xfrm>
            <a:off x="632852" y="1052281"/>
            <a:ext cx="8027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9D4AEB9-168B-D404-A1EB-2C4FF987E5A3}"/>
              </a:ext>
            </a:extLst>
          </p:cNvPr>
          <p:cNvSpPr/>
          <p:nvPr/>
        </p:nvSpPr>
        <p:spPr>
          <a:xfrm>
            <a:off x="115155" y="1198522"/>
            <a:ext cx="517697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16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5CB0AA-F864-F2E1-0369-7CE98F5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5" y="1860646"/>
            <a:ext cx="3817200" cy="46925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222ED40-6F07-DDA3-2828-1A8B0BF9C5D4}"/>
              </a:ext>
            </a:extLst>
          </p:cNvPr>
          <p:cNvSpPr/>
          <p:nvPr/>
        </p:nvSpPr>
        <p:spPr>
          <a:xfrm>
            <a:off x="4495800" y="2698162"/>
            <a:ext cx="4114800" cy="3017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233B5340-F902-C69C-401C-0B6A85B1FC4F}"/>
              </a:ext>
            </a:extLst>
          </p:cNvPr>
          <p:cNvSpPr txBox="1"/>
          <p:nvPr/>
        </p:nvSpPr>
        <p:spPr>
          <a:xfrm>
            <a:off x="3299497" y="1370253"/>
            <a:ext cx="86907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US" sz="9600">
                <a:solidFill>
                  <a:srgbClr val="FF0000"/>
                </a:solidFill>
                <a:sym typeface="Wingdings" panose="05000000000000000000" charset="0"/>
              </a:rPr>
              <a:t>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F0E036A-682D-EEB5-FDB3-1F648A58C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" y="185436"/>
            <a:ext cx="1763231" cy="789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D5E5F9-867B-F8F6-3AE6-80AC9533FC87}"/>
              </a:ext>
            </a:extLst>
          </p:cNvPr>
          <p:cNvSpPr txBox="1"/>
          <p:nvPr/>
        </p:nvSpPr>
        <p:spPr>
          <a:xfrm>
            <a:off x="756006" y="1056483"/>
            <a:ext cx="8027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C5B0833-C48C-7847-0A00-93A66BF45C82}"/>
              </a:ext>
            </a:extLst>
          </p:cNvPr>
          <p:cNvSpPr/>
          <p:nvPr/>
        </p:nvSpPr>
        <p:spPr>
          <a:xfrm>
            <a:off x="247467" y="1271926"/>
            <a:ext cx="549032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73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8D1E3-174B-998C-4152-63F594CF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64C0A74-8D4A-8FD2-6964-40DD47E24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33" y="34548"/>
            <a:ext cx="9174047" cy="6858000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1903D5-71F7-E772-875C-E0A1D2C29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58" y="1890049"/>
            <a:ext cx="3708124" cy="37152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BB4CC7-FAEF-448A-AE84-C64FB4183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72" y="110791"/>
            <a:ext cx="1763231" cy="789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A63974-50CC-1CB0-E49E-08523397FE90}"/>
              </a:ext>
            </a:extLst>
          </p:cNvPr>
          <p:cNvSpPr txBox="1"/>
          <p:nvPr/>
        </p:nvSpPr>
        <p:spPr>
          <a:xfrm>
            <a:off x="446130" y="955926"/>
            <a:ext cx="8027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1CCA393-7122-C5C1-7FBB-2036C5219C39}"/>
              </a:ext>
            </a:extLst>
          </p:cNvPr>
          <p:cNvSpPr/>
          <p:nvPr/>
        </p:nvSpPr>
        <p:spPr>
          <a:xfrm>
            <a:off x="1" y="865068"/>
            <a:ext cx="540782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9710EF08-AF1A-16B4-A04C-D74C3C2DBE2C}"/>
              </a:ext>
            </a:extLst>
          </p:cNvPr>
          <p:cNvSpPr txBox="1"/>
          <p:nvPr/>
        </p:nvSpPr>
        <p:spPr>
          <a:xfrm>
            <a:off x="3360302" y="1690688"/>
            <a:ext cx="86907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US" sz="9600">
                <a:solidFill>
                  <a:srgbClr val="FF0000"/>
                </a:solidFill>
                <a:sym typeface="Wingdings" panose="05000000000000000000" charset="0"/>
              </a:rPr>
              <a:t>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F3EEA7A-B9A3-7462-7CFE-EA0472051CDF}"/>
              </a:ext>
            </a:extLst>
          </p:cNvPr>
          <p:cNvSpPr/>
          <p:nvPr/>
        </p:nvSpPr>
        <p:spPr>
          <a:xfrm>
            <a:off x="4503991" y="2055813"/>
            <a:ext cx="3573209" cy="3017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   Tán thành vì: Nếu chịu khó quan sát và tìm hiểu, chúng ta sẽ học hỏi được rất nhiều kiến thức bổ ích về thế giới xung quanh mình.</a:t>
            </a:r>
          </a:p>
        </p:txBody>
      </p:sp>
    </p:spTree>
    <p:extLst>
      <p:ext uri="{BB962C8B-B14F-4D97-AF65-F5344CB8AC3E}">
        <p14:creationId xmlns:p14="http://schemas.microsoft.com/office/powerpoint/2010/main" val="42657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0ED864-F4C7-782C-7FF5-C57CE44E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186" y="2116530"/>
            <a:ext cx="4866213" cy="45128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26610412-89D9-84B6-545A-7F97751F3A7F}"/>
              </a:ext>
            </a:extLst>
          </p:cNvPr>
          <p:cNvSpPr txBox="1"/>
          <p:nvPr/>
        </p:nvSpPr>
        <p:spPr>
          <a:xfrm>
            <a:off x="3954780" y="1736636"/>
            <a:ext cx="100860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72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27D689E-0F6C-83E5-2C30-E30333E394A0}"/>
              </a:ext>
            </a:extLst>
          </p:cNvPr>
          <p:cNvSpPr/>
          <p:nvPr/>
        </p:nvSpPr>
        <p:spPr>
          <a:xfrm>
            <a:off x="174572" y="2209800"/>
            <a:ext cx="3635428" cy="3144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EA3E627-43C3-31E8-A6C6-5DB53915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2" y="110791"/>
            <a:ext cx="1763231" cy="78971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2B7A4B2-5DF4-EE95-FCE3-40949E18CCBD}"/>
              </a:ext>
            </a:extLst>
          </p:cNvPr>
          <p:cNvSpPr/>
          <p:nvPr/>
        </p:nvSpPr>
        <p:spPr>
          <a:xfrm>
            <a:off x="174572" y="1002797"/>
            <a:ext cx="583401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7BF58C-6763-5430-F8AE-14A30F8E2A4E}"/>
              </a:ext>
            </a:extLst>
          </p:cNvPr>
          <p:cNvSpPr txBox="1"/>
          <p:nvPr/>
        </p:nvSpPr>
        <p:spPr>
          <a:xfrm>
            <a:off x="764970" y="878103"/>
            <a:ext cx="8027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40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30B591-FACE-F743-BD89-16B54DF44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7" y="0"/>
            <a:ext cx="1763231" cy="6543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DD5D632C-80C8-C504-EF4E-44F206431764}"/>
              </a:ext>
            </a:extLst>
          </p:cNvPr>
          <p:cNvSpPr/>
          <p:nvPr/>
        </p:nvSpPr>
        <p:spPr>
          <a:xfrm>
            <a:off x="59317" y="705314"/>
            <a:ext cx="650127" cy="523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64E057-C8E4-F5F1-35FE-5D148BCDFF14}"/>
              </a:ext>
            </a:extLst>
          </p:cNvPr>
          <p:cNvSpPr txBox="1"/>
          <p:nvPr/>
        </p:nvSpPr>
        <p:spPr>
          <a:xfrm>
            <a:off x="709444" y="654319"/>
            <a:ext cx="843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37F7B94-1A24-6339-553F-C143A45F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1807101"/>
            <a:ext cx="4507984" cy="36676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B88895B-6AB9-307E-EBA9-0E38A5CFF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7" y="2761207"/>
            <a:ext cx="1177122" cy="163351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DDD367A-0044-8818-D21F-4E07584E0909}"/>
              </a:ext>
            </a:extLst>
          </p:cNvPr>
          <p:cNvSpPr/>
          <p:nvPr/>
        </p:nvSpPr>
        <p:spPr>
          <a:xfrm>
            <a:off x="59317" y="5706982"/>
            <a:ext cx="8932283" cy="11510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568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Nunito Black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17</cp:revision>
  <dcterms:created xsi:type="dcterms:W3CDTF">2022-11-21T05:39:03Z</dcterms:created>
  <dcterms:modified xsi:type="dcterms:W3CDTF">2022-11-22T08:39:13Z</dcterms:modified>
</cp:coreProperties>
</file>