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46746-B315-41BE-89D1-6D0383429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53D92-D447-47C0-9BDA-7FA120D91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ACBE0-842C-40F4-936E-993D7810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29FD-A9A8-44C8-857E-FF9EE284614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BC294-5CF9-436D-AD77-BD9B8037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07935-1E57-4BB1-AA85-5698ADAC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21AE-9202-45AB-9838-32FE62E1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C5DE4-5B71-4D8D-BD88-C12AC3FA5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3A9C4-4754-4FA0-92A4-31AF29A1C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CB8D-320C-414B-95A1-A6E71B3B3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29FD-A9A8-44C8-857E-FF9EE284614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FADEE-D38B-4FE3-AFA2-E20AA614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46CE0-DCFC-4816-B8B0-F24EE2E3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21AE-9202-45AB-9838-32FE62E1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BE7CD3-3AD6-4442-AE9C-D19DE275A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F0CF9-2EA5-408E-83B9-3271E910D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0C2C5-1BDB-4715-8420-5D9AD8DAD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29FD-A9A8-44C8-857E-FF9EE284614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33F4F-0D4F-427B-8A86-50C0A206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27A30-CDDC-4E2C-AD43-EEE0D173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21AE-9202-45AB-9838-32FE62E1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8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CA2EE-4166-4B27-A6ED-5E51F431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AE95D-9E87-4C6A-8D0F-7BB2B68F8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CC939-3D3D-414D-9294-5F37800A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29FD-A9A8-44C8-857E-FF9EE284614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47A58-CD38-4A53-9F08-7F4F3FF97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4B3F6-D98F-455A-8F39-6E733DF13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21AE-9202-45AB-9838-32FE62E1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9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E3D4-66AD-4034-B3CC-8093680F9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660C2-5E77-4430-8E5B-E311B470B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D15F4-E429-4595-A1E0-6C6A5E955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29FD-A9A8-44C8-857E-FF9EE284614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2299-33AB-49F3-B415-261C370D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C4327-89AE-4687-9D76-2EE70457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21AE-9202-45AB-9838-32FE62E1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C4FA-2E73-4676-8D5A-D00CD8A44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5E8CC-2293-4483-99F3-C701F2C22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30E41-2EFF-4036-9EFB-93647C74A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60188-E1F7-4280-BC61-2E644E1E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29FD-A9A8-44C8-857E-FF9EE284614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4726D-08F0-44DA-AD07-2828E3D5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7DE24-4908-4C18-A8E5-2E81B96C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21AE-9202-45AB-9838-32FE62E1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97BC-872D-4493-BEBC-AA4BC25BB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F0A05-7334-4262-A39A-09E7AC750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C2AB4-E6C6-40A2-B470-47928016C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E094B0-00E1-473A-98E2-F668E0CFD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713BD-4C45-4C44-B42A-F95FA5D90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4B088E-751A-424A-86B7-D7E85989F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29FD-A9A8-44C8-857E-FF9EE284614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706C80-1C70-40CA-B012-FA7BCA4B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717B1E-2B25-4DCE-B3B3-4232445E2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21AE-9202-45AB-9838-32FE62E1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3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2027-78CB-4102-8B77-0F67F459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2C6E9-9693-432F-9AD6-F2D982CF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29FD-A9A8-44C8-857E-FF9EE284614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823DE-6045-48C9-AB84-853AF5C0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C23D3-B72C-421C-99B1-5D764C6F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21AE-9202-45AB-9838-32FE62E1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7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ECCADB-3305-4438-A611-E6E30BBFC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29FD-A9A8-44C8-857E-FF9EE284614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631AA-EBC5-4DEC-AE23-DF58A63A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F10BB-02B9-4E77-9037-1FB87A1B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21AE-9202-45AB-9838-32FE62E1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0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020B8-BDD3-4812-91D9-EFD1F7277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0642A-3F45-49E9-B124-8AEE4ACC9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FD495-4A6F-49F5-9634-9D135AC1D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AE680-165C-4BF8-9974-0548765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29FD-A9A8-44C8-857E-FF9EE284614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800C7-D554-4EE4-8ED1-65211BA0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51987-2BB9-4DFC-93DE-6B7A6C10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21AE-9202-45AB-9838-32FE62E1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7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1A76C-6687-43EA-92C4-85D890D51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AEF0C2-BCF7-4C26-ACF1-5530E7A72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F13A7-2F62-421A-BE0A-9BBBFBDED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9FD6F-3C60-44B1-8550-134B6E49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29FD-A9A8-44C8-857E-FF9EE284614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B3740-3CB0-477A-A4E9-A90E8566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F2380-D7DD-47E4-B9DB-95784E1E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21AE-9202-45AB-9838-32FE62E1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2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D39C3-FDDE-41D6-B5AC-412C0E22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790C9-8EBF-43EC-8BD5-94B456FDD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AE2E2-BD6A-4C18-8CD3-6D56BF899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E29FD-A9A8-44C8-857E-FF9EE284614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5A6DF-D1E4-4BFE-B452-D10187539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55208-4FD8-4E0D-B717-A41E545C0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21AE-9202-45AB-9838-32FE62E1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7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3377A-15DB-4C1F-A5C1-F7E486248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F280B-FB56-4971-9DA4-BC815B8956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F59167D-9A23-44EE-BE59-BEE6783B6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8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circle&#10;&#10;Description automatically generated">
            <a:extLst>
              <a:ext uri="{FF2B5EF4-FFF2-40B4-BE49-F238E27FC236}">
                <a16:creationId xmlns:a16="http://schemas.microsoft.com/office/drawing/2014/main" id="{7D3D1767-D19D-4C7E-A456-C7CC43CC9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1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ext, calendar&#10;&#10;Description automatically generated">
            <a:extLst>
              <a:ext uri="{FF2B5EF4-FFF2-40B4-BE49-F238E27FC236}">
                <a16:creationId xmlns:a16="http://schemas.microsoft.com/office/drawing/2014/main" id="{46520E3D-160C-4C1C-BB2F-1CC9E67B5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D93F9D3-3C05-4F08-9DF6-73490CE52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7814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59699ED5-BD1E-4C48-AB62-392687665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22795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2662BB0-292D-4380-B523-6B056B3E1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922261-01DA-4231-A901-90E5392B6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3499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Background pattern, logo&#10;&#10;Description automatically generated">
            <a:extLst>
              <a:ext uri="{FF2B5EF4-FFF2-40B4-BE49-F238E27FC236}">
                <a16:creationId xmlns:a16="http://schemas.microsoft.com/office/drawing/2014/main" id="{02EC18AC-DC73-44BD-A26D-08BD0D156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3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7230911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 Hoc Sang Tao</dc:creator>
  <cp:lastModifiedBy>anh truc</cp:lastModifiedBy>
  <cp:revision>5</cp:revision>
  <dcterms:created xsi:type="dcterms:W3CDTF">2021-09-01T14:48:50Z</dcterms:created>
  <dcterms:modified xsi:type="dcterms:W3CDTF">2023-04-24T14:45:39Z</dcterms:modified>
</cp:coreProperties>
</file>