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60" r:id="rId4"/>
    <p:sldId id="256" r:id="rId5"/>
    <p:sldId id="257" r:id="rId6"/>
    <p:sldId id="259" r:id="rId7"/>
    <p:sldId id="261" r:id="rId8"/>
    <p:sldId id="258" r:id="rId9"/>
    <p:sldId id="262" r:id="rId10"/>
    <p:sldId id="269" r:id="rId11"/>
    <p:sldId id="263" r:id="rId12"/>
    <p:sldId id="268" r:id="rId13"/>
    <p:sldId id="265" r:id="rId14"/>
    <p:sldId id="267" r:id="rId15"/>
    <p:sldId id="266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16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920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149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629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960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149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149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957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059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600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02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772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1979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897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3369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6296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9604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1498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1490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9573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0594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60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681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0240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1979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8973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33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142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466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5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9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169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697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4B5EE-CB8C-4C50-99F3-0F9908056ADE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84215-054B-424C-8294-31B78BD2D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716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32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4B5EE-CB8C-4C50-99F3-0F9908056AD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84215-054B-424C-8294-31B78BD2DB59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32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4"/>
            <a:ext cx="9372600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71600" y="235802"/>
            <a:ext cx="63133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chemeClr val="bg1"/>
                </a:solidFill>
              </a:rPr>
              <a:t>Trò chuyện về ngày noel</a:t>
            </a:r>
            <a:endParaRPr lang="en-US" sz="4800" b="1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5138737"/>
            <a:ext cx="37369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</a:rPr>
              <a:t>Lớp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Nhà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trẻ</a:t>
            </a:r>
            <a:r>
              <a:rPr lang="en-US" sz="4400" b="1" smtClean="0">
                <a:solidFill>
                  <a:srgbClr val="FF0000"/>
                </a:solidFill>
              </a:rPr>
              <a:t> </a:t>
            </a:r>
            <a:r>
              <a:rPr lang="en-US" sz="4400" b="1" smtClean="0">
                <a:solidFill>
                  <a:srgbClr val="FF0000"/>
                </a:solidFill>
              </a:rPr>
              <a:t>D2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81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63" y="0"/>
            <a:ext cx="915653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73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FF0000"/>
                </a:solidFill>
              </a:rPr>
              <a:t>Đố vui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</p:spPr>
        <p:txBody>
          <a:bodyPr>
            <a:normAutofit/>
          </a:bodyPr>
          <a:lstStyle/>
          <a:p>
            <a:r>
              <a:rPr lang="en-US" sz="4400" b="1" smtClean="0">
                <a:solidFill>
                  <a:srgbClr val="FF0000"/>
                </a:solidFill>
              </a:rPr>
              <a:t>Vào ngày noel các bạn nhỏ được ông già noel làm gì?</a:t>
            </a:r>
            <a:endParaRPr lang="en-US" sz="4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5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09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250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FF0000"/>
                </a:solidFill>
              </a:rPr>
              <a:t>Đố vui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Chúng mình được làm gì vào ngày noel ở lớp</a:t>
            </a:r>
            <a:endParaRPr lang="en-US" sz="36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5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53427"/>
            <a:ext cx="4644104" cy="3483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7" b="15969"/>
          <a:stretch/>
        </p:blipFill>
        <p:spPr bwMode="auto">
          <a:xfrm>
            <a:off x="4724400" y="-23814"/>
            <a:ext cx="4279182" cy="3637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52" y="3526979"/>
            <a:ext cx="4580039" cy="341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703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12+ Hình Ảnh Tạm Biệt Đẹp, Đầy Tiếc Nuối Không Nỡ Chia X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722" y="0"/>
            <a:ext cx="93442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83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un fact] Cây thông Noel và những điều bạn chưa từng biết tới - BlogAnCho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Fun fact] Cây thông Noel và những điều bạn chưa từng biết tới - BlogAnChoi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9050"/>
            <a:ext cx="64008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43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5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33" y="0"/>
            <a:ext cx="938243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64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515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95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8839199" cy="5950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01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95600"/>
            <a:ext cx="9120187" cy="1127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809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4287"/>
            <a:ext cx="9296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miley Face 3"/>
          <p:cNvSpPr/>
          <p:nvPr/>
        </p:nvSpPr>
        <p:spPr>
          <a:xfrm>
            <a:off x="4343400" y="3100384"/>
            <a:ext cx="609600" cy="457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8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FF0000"/>
                </a:solidFill>
              </a:rPr>
              <a:t>Đố vui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4525963"/>
          </a:xfrm>
        </p:spPr>
        <p:txBody>
          <a:bodyPr>
            <a:normAutofit/>
          </a:bodyPr>
          <a:lstStyle/>
          <a:p>
            <a:r>
              <a:rPr lang="en-US" sz="4800" b="1" smtClean="0">
                <a:solidFill>
                  <a:srgbClr val="FF0000"/>
                </a:solidFill>
              </a:rPr>
              <a:t>Ông già noel mặc áo màu gì?</a:t>
            </a:r>
            <a:endParaRPr lang="en-US" sz="48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54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46</Words>
  <Application>Microsoft Office PowerPoint</Application>
  <PresentationFormat>On-screen Show (4:3)</PresentationFormat>
  <Paragraphs>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Đố vui</vt:lpstr>
      <vt:lpstr>PowerPoint Presentation</vt:lpstr>
      <vt:lpstr>Đố vui</vt:lpstr>
      <vt:lpstr>PowerPoint Presentation</vt:lpstr>
      <vt:lpstr>Đố vui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Techsi.vn</dc:creator>
  <cp:lastModifiedBy>Techsi.vn</cp:lastModifiedBy>
  <cp:revision>6</cp:revision>
  <dcterms:created xsi:type="dcterms:W3CDTF">2022-12-19T01:49:51Z</dcterms:created>
  <dcterms:modified xsi:type="dcterms:W3CDTF">2022-12-20T01:18:50Z</dcterms:modified>
</cp:coreProperties>
</file>