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12.jpg" ContentType="image/png"/>
  <Override PartName="/ppt/media/audio3.wav" ContentType="audio/x-wav"/>
  <Override PartName="/ppt/media/audio4.wav" ContentType="audio/x-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2"/>
  </p:notesMasterIdLst>
  <p:sldIdLst>
    <p:sldId id="290" r:id="rId2"/>
    <p:sldId id="308" r:id="rId3"/>
    <p:sldId id="306" r:id="rId4"/>
    <p:sldId id="264" r:id="rId5"/>
    <p:sldId id="303" r:id="rId6"/>
    <p:sldId id="305" r:id="rId7"/>
    <p:sldId id="309" r:id="rId8"/>
    <p:sldId id="310" r:id="rId9"/>
    <p:sldId id="307" r:id="rId10"/>
    <p:sldId id="266" r:id="rId11"/>
  </p:sldIdLst>
  <p:sldSz cx="9144000" cy="5715000" type="screen16x1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e Trung Hieu" initials="LTH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20D"/>
    <a:srgbClr val="CDEDCB"/>
    <a:srgbClr val="ED924D"/>
    <a:srgbClr val="F7C0F8"/>
    <a:srgbClr val="008000"/>
    <a:srgbClr val="B9F1EC"/>
    <a:srgbClr val="E763B8"/>
    <a:srgbClr val="E8EB67"/>
    <a:srgbClr val="E4F38D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799" autoAdjust="0"/>
    <p:restoredTop sz="94660"/>
  </p:normalViewPr>
  <p:slideViewPr>
    <p:cSldViewPr>
      <p:cViewPr>
        <p:scale>
          <a:sx n="72" d="100"/>
          <a:sy n="72" d="100"/>
        </p:scale>
        <p:origin x="-1092" y="-282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E5FDC7-ACF0-43C6-850D-B2AB7AF39736}" type="datetimeFigureOut">
              <a:rPr lang="en-US" smtClean="0"/>
              <a:t>2/23/2023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AA2B1C-84C8-4D48-AC9E-252115B8D0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533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083170"/>
            <a:ext cx="8305800" cy="9525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194777"/>
            <a:ext cx="8305800" cy="16510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2958439"/>
            <a:ext cx="2971800" cy="1323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2958439"/>
            <a:ext cx="2971800" cy="1323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2938585"/>
            <a:ext cx="45720" cy="3810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BD137-1362-4220-8D2A-6683CFD3DF57}" type="datetimeFigureOut">
              <a:rPr lang="en-US" smtClean="0"/>
              <a:pPr/>
              <a:t>2/23/2023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7B7C116-3B31-4BA0-8548-D2DCE2F72F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BD137-1362-4220-8D2A-6683CFD3DF57}" type="datetimeFigureOut">
              <a:rPr lang="en-US" smtClean="0"/>
              <a:pPr/>
              <a:t>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7C116-3B31-4BA0-8548-D2DCE2F72F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BD137-1362-4220-8D2A-6683CFD3DF57}" type="datetimeFigureOut">
              <a:rPr lang="en-US" smtClean="0"/>
              <a:pPr/>
              <a:t>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7C116-3B31-4BA0-8548-D2DCE2F72F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270000"/>
            <a:ext cx="8229600" cy="3810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3ABD137-1362-4220-8D2A-6683CFD3DF57}" type="datetimeFigureOut">
              <a:rPr lang="en-US" smtClean="0"/>
              <a:pPr/>
              <a:t>2/23/2023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07B7C116-3B31-4BA0-8548-D2DCE2F72F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BD137-1362-4220-8D2A-6683CFD3DF57}" type="datetimeFigureOut">
              <a:rPr lang="en-US" smtClean="0"/>
              <a:pPr/>
              <a:t>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7C116-3B31-4BA0-8548-D2DCE2F72F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921000"/>
            <a:ext cx="7924800" cy="11430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132387"/>
            <a:ext cx="7924800" cy="820613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097494"/>
            <a:ext cx="7924800" cy="3584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BD137-1362-4220-8D2A-6683CFD3DF57}" type="datetimeFigureOut">
              <a:rPr lang="en-US" smtClean="0"/>
              <a:pPr/>
              <a:t>2/23/2023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7C116-3B31-4BA0-8548-D2DCE2F72F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270000"/>
            <a:ext cx="4059936" cy="3810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270000"/>
            <a:ext cx="4059936" cy="3810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7C116-3B31-4BA0-8548-D2DCE2F72F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BD137-1362-4220-8D2A-6683CFD3DF57}" type="datetimeFigureOut">
              <a:rPr lang="en-US" smtClean="0"/>
              <a:pPr/>
              <a:t>2/23/2023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66328"/>
            <a:ext cx="4040188" cy="635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1834913"/>
            <a:ext cx="4038600" cy="32613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1834913"/>
            <a:ext cx="4038600" cy="32613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540"/>
            <a:ext cx="8229600" cy="9525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166328"/>
            <a:ext cx="4040188" cy="635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1816849"/>
            <a:ext cx="3749040" cy="1323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1816849"/>
            <a:ext cx="3749040" cy="1323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BD137-1362-4220-8D2A-6683CFD3DF57}" type="datetimeFigureOut">
              <a:rPr lang="en-US" smtClean="0"/>
              <a:pPr/>
              <a:t>2/23/2023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7C116-3B31-4BA0-8548-D2DCE2F72F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BD137-1362-4220-8D2A-6683CFD3DF57}" type="datetimeFigureOut">
              <a:rPr lang="en-US" smtClean="0"/>
              <a:pPr/>
              <a:t>2/23/2023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7C116-3B31-4BA0-8548-D2DCE2F72F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381000"/>
            <a:ext cx="6248400" cy="47625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333500"/>
            <a:ext cx="1984248" cy="31115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381000"/>
            <a:ext cx="1981200" cy="8890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3ABD137-1362-4220-8D2A-6683CFD3DF57}" type="datetimeFigureOut">
              <a:rPr lang="en-US" smtClean="0"/>
              <a:pPr/>
              <a:t>2/23/2023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7B7C116-3B31-4BA0-8548-D2DCE2F72F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381000"/>
            <a:ext cx="2057400" cy="8890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381000"/>
            <a:ext cx="6019800" cy="46355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333500"/>
            <a:ext cx="2057400" cy="36830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BD137-1362-4220-8D2A-6683CFD3DF57}" type="datetimeFigureOut">
              <a:rPr lang="en-US" smtClean="0"/>
              <a:pPr/>
              <a:t>2/23/2023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7B7C116-3B31-4BA0-8548-D2DCE2F72F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206500"/>
            <a:ext cx="8229600" cy="389863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5169723"/>
            <a:ext cx="2590800" cy="32004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3ABD137-1362-4220-8D2A-6683CFD3DF5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5169723"/>
            <a:ext cx="3581400" cy="320040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5151276"/>
            <a:ext cx="609600" cy="3810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07B7C116-3B31-4BA0-8548-D2DCE2F72F3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27000"/>
            <a:ext cx="8229600" cy="10160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gif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1.gif"/><Relationship Id="rId12" Type="http://schemas.openxmlformats.org/officeDocument/2006/relationships/image" Target="../media/image25.png"/><Relationship Id="rId2" Type="http://schemas.openxmlformats.org/officeDocument/2006/relationships/audio" Target="../media/media2.mp3"/><Relationship Id="rId16" Type="http://schemas.openxmlformats.org/officeDocument/2006/relationships/image" Target="../media/image29.png"/><Relationship Id="rId1" Type="http://schemas.microsoft.com/office/2007/relationships/media" Target="../media/media2.mp3"/><Relationship Id="rId6" Type="http://schemas.openxmlformats.org/officeDocument/2006/relationships/image" Target="../media/image20.gif"/><Relationship Id="rId11" Type="http://schemas.openxmlformats.org/officeDocument/2006/relationships/image" Target="../media/image24.png"/><Relationship Id="rId5" Type="http://schemas.openxmlformats.org/officeDocument/2006/relationships/audio" Target="../media/audio4.wav"/><Relationship Id="rId15" Type="http://schemas.openxmlformats.org/officeDocument/2006/relationships/image" Target="../media/image28.png"/><Relationship Id="rId10" Type="http://schemas.openxmlformats.org/officeDocument/2006/relationships/image" Target="../media/image23.png"/><Relationship Id="rId4" Type="http://schemas.openxmlformats.org/officeDocument/2006/relationships/audio" Target="../media/audio3.wav"/><Relationship Id="rId9" Type="http://schemas.openxmlformats.org/officeDocument/2006/relationships/image" Target="../media/image22.png"/><Relationship Id="rId14" Type="http://schemas.openxmlformats.org/officeDocument/2006/relationships/image" Target="../media/image27.png"/><Relationship Id="rId22" Type="http://schemas.openxmlformats.org/officeDocument/2006/relationships/audio" Target="../media/audio3.wav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1.gif"/><Relationship Id="rId12" Type="http://schemas.openxmlformats.org/officeDocument/2006/relationships/image" Target="../media/image25.png"/><Relationship Id="rId2" Type="http://schemas.openxmlformats.org/officeDocument/2006/relationships/audio" Target="../media/media2.mp3"/><Relationship Id="rId16" Type="http://schemas.openxmlformats.org/officeDocument/2006/relationships/image" Target="../media/image29.png"/><Relationship Id="rId1" Type="http://schemas.microsoft.com/office/2007/relationships/media" Target="../media/media2.mp3"/><Relationship Id="rId6" Type="http://schemas.openxmlformats.org/officeDocument/2006/relationships/image" Target="../media/image20.gif"/><Relationship Id="rId11" Type="http://schemas.openxmlformats.org/officeDocument/2006/relationships/image" Target="../media/image24.png"/><Relationship Id="rId5" Type="http://schemas.openxmlformats.org/officeDocument/2006/relationships/audio" Target="../media/audio4.wav"/><Relationship Id="rId15" Type="http://schemas.openxmlformats.org/officeDocument/2006/relationships/image" Target="../media/image28.png"/><Relationship Id="rId10" Type="http://schemas.openxmlformats.org/officeDocument/2006/relationships/image" Target="../media/image23.png"/><Relationship Id="rId4" Type="http://schemas.openxmlformats.org/officeDocument/2006/relationships/audio" Target="../media/audio3.wav"/><Relationship Id="rId9" Type="http://schemas.openxmlformats.org/officeDocument/2006/relationships/image" Target="../media/image22.png"/><Relationship Id="rId1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1.gif"/><Relationship Id="rId12" Type="http://schemas.openxmlformats.org/officeDocument/2006/relationships/image" Target="../media/image25.png"/><Relationship Id="rId2" Type="http://schemas.openxmlformats.org/officeDocument/2006/relationships/audio" Target="../media/media2.mp3"/><Relationship Id="rId16" Type="http://schemas.openxmlformats.org/officeDocument/2006/relationships/image" Target="../media/image29.png"/><Relationship Id="rId1" Type="http://schemas.microsoft.com/office/2007/relationships/media" Target="../media/media2.mp3"/><Relationship Id="rId6" Type="http://schemas.openxmlformats.org/officeDocument/2006/relationships/image" Target="../media/image20.gif"/><Relationship Id="rId11" Type="http://schemas.openxmlformats.org/officeDocument/2006/relationships/image" Target="../media/image24.png"/><Relationship Id="rId5" Type="http://schemas.openxmlformats.org/officeDocument/2006/relationships/audio" Target="../media/audio4.wav"/><Relationship Id="rId15" Type="http://schemas.openxmlformats.org/officeDocument/2006/relationships/image" Target="../media/image28.png"/><Relationship Id="rId10" Type="http://schemas.openxmlformats.org/officeDocument/2006/relationships/image" Target="../media/image23.png"/><Relationship Id="rId4" Type="http://schemas.openxmlformats.org/officeDocument/2006/relationships/audio" Target="../media/audio3.wav"/><Relationship Id="rId9" Type="http://schemas.openxmlformats.org/officeDocument/2006/relationships/image" Target="../media/image22.png"/><Relationship Id="rId1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5.png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AB216E8-1D94-80B2-49C5-DED7F8958B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600231" y="510161"/>
            <a:ext cx="3943538" cy="584771"/>
          </a:xfrm>
          <a:prstGeom prst="rect">
            <a:avLst/>
          </a:prstGeom>
        </p:spPr>
        <p:txBody>
          <a:bodyPr wrap="square" lIns="91434" tIns="45718" rIns="91434" bIns="45718">
            <a:spAutoFit/>
          </a:bodyPr>
          <a:lstStyle/>
          <a:p>
            <a:pPr algn="ctr" defTabSz="914332">
              <a:defRPr/>
            </a:pPr>
            <a:r>
              <a:rPr lang="en-US" sz="1600" dirty="0">
                <a:solidFill>
                  <a:srgbClr val="34229E"/>
                </a:solidFill>
                <a:latin typeface="Times New Roman" pitchFamily="18" charset="0"/>
                <a:cs typeface="Times New Roman" pitchFamily="18" charset="0"/>
              </a:rPr>
              <a:t>UỶ BAN NHÂN DÂN QUẬN LONG BIÊN</a:t>
            </a:r>
          </a:p>
          <a:p>
            <a:pPr algn="ctr" defTabSz="914332">
              <a:defRPr/>
            </a:pPr>
            <a:r>
              <a:rPr lang="en-US" sz="1600" b="1" dirty="0">
                <a:solidFill>
                  <a:srgbClr val="34229E"/>
                </a:solidFill>
                <a:latin typeface="Times New Roman" pitchFamily="18" charset="0"/>
                <a:cs typeface="Times New Roman" pitchFamily="18" charset="0"/>
              </a:rPr>
              <a:t>TRƯỜNG </a:t>
            </a:r>
            <a:r>
              <a:rPr lang="en-US" sz="1600" b="1" u="sng" dirty="0">
                <a:solidFill>
                  <a:srgbClr val="34229E"/>
                </a:solidFill>
                <a:latin typeface="Times New Roman" pitchFamily="18" charset="0"/>
                <a:cs typeface="Times New Roman" pitchFamily="18" charset="0"/>
              </a:rPr>
              <a:t>MẦM NON </a:t>
            </a:r>
            <a:r>
              <a:rPr lang="en-US" sz="1600" b="1" dirty="0">
                <a:solidFill>
                  <a:srgbClr val="34229E"/>
                </a:solidFill>
                <a:latin typeface="Times New Roman" pitchFamily="18" charset="0"/>
                <a:cs typeface="Times New Roman" pitchFamily="18" charset="0"/>
              </a:rPr>
              <a:t>VIỆT HƯNG</a:t>
            </a:r>
          </a:p>
        </p:txBody>
      </p:sp>
      <p:sp>
        <p:nvSpPr>
          <p:cNvPr id="6" name="Rectangle 5"/>
          <p:cNvSpPr/>
          <p:nvPr/>
        </p:nvSpPr>
        <p:spPr>
          <a:xfrm>
            <a:off x="647700" y="2121199"/>
            <a:ext cx="7848600" cy="2185210"/>
          </a:xfrm>
          <a:prstGeom prst="rect">
            <a:avLst/>
          </a:prstGeom>
        </p:spPr>
        <p:txBody>
          <a:bodyPr wrap="square" lIns="91434" tIns="45718" rIns="91434" bIns="45718">
            <a:spAutoFit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  <a:defRPr/>
            </a:pPr>
            <a:endParaRPr lang="en-US" sz="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lnSpc>
                <a:spcPct val="150000"/>
              </a:lnSpc>
              <a:spcBef>
                <a:spcPct val="0"/>
              </a:spcBef>
              <a:defRPr/>
            </a:pPr>
            <a:endParaRPr lang="en-US" sz="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vi-VN" sz="4000" b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Nhận biết</a:t>
            </a:r>
            <a:r>
              <a:rPr lang="en-US" sz="4000" b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4000" b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tập nói: Quả táo</a:t>
            </a:r>
            <a:endParaRPr lang="vi-VN" sz="40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itchFamily="18" charset="0"/>
            </a:endParaRPr>
          </a:p>
          <a:p>
            <a:pPr algn="ctr"/>
            <a:r>
              <a:rPr lang="en-US" sz="1600" b="1">
                <a:solidFill>
                  <a:srgbClr val="08320D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</a:t>
            </a:r>
            <a:r>
              <a:rPr lang="en-US" sz="2000" b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GV</a:t>
            </a:r>
            <a:r>
              <a:rPr lang="vi-VN" sz="2000" b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000" b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b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Lâm</a:t>
            </a:r>
            <a:r>
              <a:rPr lang="en-US" sz="2000" b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b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b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Huyền</a:t>
            </a:r>
            <a:r>
              <a:rPr lang="en-US" sz="2800" b="1" dirty="0">
                <a:solidFill>
                  <a:prstClr val="black"/>
                </a:solidFill>
              </a:rPr>
              <a:t/>
            </a:r>
            <a:br>
              <a:rPr lang="en-US" sz="2800" b="1" dirty="0">
                <a:solidFill>
                  <a:prstClr val="black"/>
                </a:solidFill>
              </a:rPr>
            </a:br>
            <a:endParaRPr lang="en-US" sz="2800" b="1" dirty="0">
              <a:solidFill>
                <a:prstClr val="black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0E7239F7-A61B-81E8-E31B-78511DE20AAF}"/>
              </a:ext>
            </a:extLst>
          </p:cNvPr>
          <p:cNvSpPr/>
          <p:nvPr/>
        </p:nvSpPr>
        <p:spPr>
          <a:xfrm>
            <a:off x="1465220" y="1485900"/>
            <a:ext cx="621356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4800" b="1">
                <a:ln w="0"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Phát triển nhận thức</a:t>
            </a:r>
            <a:endParaRPr lang="en-US" sz="4800" b="1" dirty="0">
              <a:ln w="0">
                <a:solidFill>
                  <a:schemeClr val="accent2">
                    <a:lumMod val="75000"/>
                  </a:schemeClr>
                </a:solidFill>
              </a:ln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5D8BDC01-C705-7541-FAD2-B60A46F4B4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911" y="561532"/>
            <a:ext cx="1066800" cy="1066800"/>
          </a:xfrm>
          <a:prstGeom prst="flowChartConnector">
            <a:avLst/>
          </a:prstGeom>
        </p:spPr>
      </p:pic>
      <p:pic>
        <p:nvPicPr>
          <p:cNvPr id="2" name="y2mate.com - Somewhere  July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6311" y="512693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37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7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t="-6000" r="-1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371600" y="376454"/>
            <a:ext cx="320040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en-US" sz="48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en-US" sz="4800" b="1" cap="none" spc="0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Tôi</a:t>
            </a:r>
            <a:r>
              <a:rPr lang="en-US" sz="4800" b="1" cap="none" spc="0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cap="none" spc="0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xin</a:t>
            </a:r>
            <a:r>
              <a:rPr lang="en-US" sz="4800" b="1" cap="none" spc="0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en-US" sz="4800" b="1" cap="none" spc="0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trân</a:t>
            </a:r>
            <a:r>
              <a:rPr lang="en-US" sz="4800" b="1" cap="none" spc="0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cap="none" spc="0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trọng</a:t>
            </a:r>
            <a:r>
              <a:rPr lang="en-US" sz="4800" b="1" cap="none" spc="0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en-US" sz="4800" b="1" cap="none" spc="0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cảm</a:t>
            </a:r>
            <a:r>
              <a:rPr lang="en-US" sz="4800" b="1" cap="none" spc="0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cap="none" spc="0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ơn</a:t>
            </a:r>
            <a:r>
              <a:rPr lang="en-US" sz="4800" b="1" cap="none" spc="0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3CD14FB-A351-45A0-5FCF-805CE17D32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4059" y="114304"/>
            <a:ext cx="530398" cy="52430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D4C8DBC-11EF-FEEC-895C-24636CADA519}"/>
              </a:ext>
            </a:extLst>
          </p:cNvPr>
          <p:cNvSpPr txBox="1"/>
          <p:nvPr/>
        </p:nvSpPr>
        <p:spPr>
          <a:xfrm>
            <a:off x="4114800" y="5223533"/>
            <a:ext cx="52197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/>
              <a:t>GV Lâm Thị Huyền – </a:t>
            </a:r>
            <a:r>
              <a:rPr lang="vi-VN" dirty="0"/>
              <a:t>Lớp </a:t>
            </a:r>
            <a:r>
              <a:rPr lang="vi-VN"/>
              <a:t>NT D2</a:t>
            </a:r>
            <a:endParaRPr lang="vi-VN" dirty="0"/>
          </a:p>
        </p:txBody>
      </p:sp>
      <p:sp>
        <p:nvSpPr>
          <p:cNvPr id="7" name="Oval Callout 6"/>
          <p:cNvSpPr/>
          <p:nvPr/>
        </p:nvSpPr>
        <p:spPr>
          <a:xfrm rot="1159976">
            <a:off x="5863389" y="2100646"/>
            <a:ext cx="2706659" cy="1676400"/>
          </a:xfrm>
          <a:prstGeom prst="wedgeEllipseCallou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D4C8DBC-11EF-FEEC-895C-24636CADA519}"/>
              </a:ext>
            </a:extLst>
          </p:cNvPr>
          <p:cNvSpPr txBox="1"/>
          <p:nvPr/>
        </p:nvSpPr>
        <p:spPr>
          <a:xfrm rot="934520">
            <a:off x="6016562" y="2266125"/>
            <a:ext cx="24003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8320D"/>
                </a:solidFill>
                <a:latin typeface="Times New Roman" pitchFamily="18" charset="0"/>
                <a:cs typeface="Times New Roman" pitchFamily="18" charset="0"/>
              </a:rPr>
              <a:t>KÍNH CHÚC </a:t>
            </a:r>
          </a:p>
          <a:p>
            <a:pPr algn="ctr"/>
            <a:r>
              <a:rPr 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8320D"/>
                </a:solidFill>
                <a:latin typeface="Times New Roman" pitchFamily="18" charset="0"/>
                <a:cs typeface="Times New Roman" pitchFamily="18" charset="0"/>
              </a:rPr>
              <a:t>BAN GIÁM KHẢO </a:t>
            </a:r>
          </a:p>
          <a:p>
            <a:pPr algn="ctr"/>
            <a:r>
              <a:rPr 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8320D"/>
                </a:solidFill>
                <a:latin typeface="Times New Roman" pitchFamily="18" charset="0"/>
                <a:cs typeface="Times New Roman" pitchFamily="18" charset="0"/>
              </a:rPr>
              <a:t>MỘT NGÀY TỐT LÀNH</a:t>
            </a:r>
            <a:endParaRPr lang="vi-VN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8320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 descr="D:\Desktop\d1\anh-dong-186_113748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550699"/>
            <a:ext cx="23812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Desktop\huyền\pngtree-spring-forest-path-illustration-background-design-picture-image_9648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Desktop\huyền\cô_bé_quàng_khăn_đỏ-removebg-preview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405" y="952500"/>
            <a:ext cx="4210050" cy="421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1175E6EA-8875-B1FF-9579-991197F5D7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10256" y="77212"/>
            <a:ext cx="530398" cy="524301"/>
          </a:xfrm>
          <a:prstGeom prst="rect">
            <a:avLst/>
          </a:prstGeom>
        </p:spPr>
      </p:pic>
      <p:pic>
        <p:nvPicPr>
          <p:cNvPr id="8" name="Picture 2" descr="Anh Dong (124)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95434">
            <a:off x="3706810" y="142996"/>
            <a:ext cx="1730377" cy="173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Anh Dong (17)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888483"/>
            <a:ext cx="1531256" cy="1766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6508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hoại 005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04191" y="38100"/>
            <a:ext cx="8458200" cy="76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táo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Techsi.vn\Desktop\gio-tao-dep-va-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957" y="800100"/>
            <a:ext cx="7391400" cy="4535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637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8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676400" y="342900"/>
            <a:ext cx="5562600" cy="5181600"/>
            <a:chOff x="1981200" y="0"/>
            <a:chExt cx="4953000" cy="6882607"/>
          </a:xfrm>
        </p:grpSpPr>
        <p:pic>
          <p:nvPicPr>
            <p:cNvPr id="5121" name="Picture 1" descr="C:\Users\Administrator\Desktop\ẢNH DƯƠNG\8129499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81200" y="0"/>
              <a:ext cx="4953000" cy="6882607"/>
            </a:xfrm>
            <a:prstGeom prst="rect">
              <a:avLst/>
            </a:prstGeom>
            <a:noFill/>
          </p:spPr>
        </p:pic>
        <p:sp>
          <p:nvSpPr>
            <p:cNvPr id="3" name="Rectangle 2"/>
            <p:cNvSpPr/>
            <p:nvPr/>
          </p:nvSpPr>
          <p:spPr>
            <a:xfrm rot="21171944">
              <a:off x="2496840" y="485732"/>
              <a:ext cx="3938309" cy="2413719"/>
            </a:xfrm>
            <a:prstGeom prst="rect">
              <a:avLst/>
            </a:prstGeom>
            <a:solidFill>
              <a:srgbClr val="0070C0"/>
            </a:solidFill>
            <a:ln w="79375">
              <a:solidFill>
                <a:schemeClr val="accent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2400" b="1" dirty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Mở rộng: Ngoài quả táo ra các con còn biết loại quả gì khác nữa?</a:t>
              </a:r>
              <a:endPara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518EF972-1D2A-D255-E742-EEFB123E08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4001" y="87317"/>
            <a:ext cx="530398" cy="5243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Downloads\CfbILg3-removebg-preview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" y="131854"/>
            <a:ext cx="3302369" cy="247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1" descr="D:\Downloads\chuoi_8_e1535077816238_MRXC-removebg-preview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43242"/>
            <a:ext cx="3496897" cy="2250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05724" y="3314700"/>
            <a:ext cx="2668193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D:\Downloads\thuviendohoa.vn_58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37" y="2655245"/>
            <a:ext cx="3596229" cy="2945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D:\Downloads\dưa_hấu-removebg-preview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055045"/>
            <a:ext cx="32004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394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5-Point Star 84"/>
          <p:cNvSpPr/>
          <p:nvPr/>
        </p:nvSpPr>
        <p:spPr>
          <a:xfrm>
            <a:off x="5437671" y="-1249086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6" name="5-Point Star 85"/>
          <p:cNvSpPr/>
          <p:nvPr/>
        </p:nvSpPr>
        <p:spPr>
          <a:xfrm>
            <a:off x="5564671" y="-1122086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7" name="5-Point Star 86"/>
          <p:cNvSpPr/>
          <p:nvPr/>
        </p:nvSpPr>
        <p:spPr>
          <a:xfrm>
            <a:off x="5691671" y="-995086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8" name="5-Point Star 87"/>
          <p:cNvSpPr/>
          <p:nvPr/>
        </p:nvSpPr>
        <p:spPr>
          <a:xfrm>
            <a:off x="5818671" y="-868086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9" name="5-Point Star 88"/>
          <p:cNvSpPr/>
          <p:nvPr/>
        </p:nvSpPr>
        <p:spPr>
          <a:xfrm>
            <a:off x="2793083" y="-1535037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0" name="5-Point Star 89"/>
          <p:cNvSpPr/>
          <p:nvPr/>
        </p:nvSpPr>
        <p:spPr>
          <a:xfrm>
            <a:off x="6214612" y="-1584279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1" name="5-Point Star 90"/>
          <p:cNvSpPr/>
          <p:nvPr/>
        </p:nvSpPr>
        <p:spPr>
          <a:xfrm>
            <a:off x="2927553" y="-1453257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2" name="5-Point Star 91"/>
          <p:cNvSpPr/>
          <p:nvPr/>
        </p:nvSpPr>
        <p:spPr>
          <a:xfrm>
            <a:off x="3054553" y="-1326257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3" name="5-Point Star 92"/>
          <p:cNvSpPr/>
          <p:nvPr/>
        </p:nvSpPr>
        <p:spPr>
          <a:xfrm>
            <a:off x="3181553" y="-1199257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4" name="5-Point Star 93"/>
          <p:cNvSpPr/>
          <p:nvPr/>
        </p:nvSpPr>
        <p:spPr>
          <a:xfrm>
            <a:off x="3308553" y="-1072257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5" name="5-Point Star 94"/>
          <p:cNvSpPr/>
          <p:nvPr/>
        </p:nvSpPr>
        <p:spPr>
          <a:xfrm>
            <a:off x="402493" y="-1510552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6" name="5-Point Star 95"/>
          <p:cNvSpPr/>
          <p:nvPr/>
        </p:nvSpPr>
        <p:spPr>
          <a:xfrm>
            <a:off x="3597967" y="-1650411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7" name="5-Point Star 96"/>
          <p:cNvSpPr/>
          <p:nvPr/>
        </p:nvSpPr>
        <p:spPr>
          <a:xfrm>
            <a:off x="790683" y="-1457279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8" name="5-Point Star 97"/>
          <p:cNvSpPr/>
          <p:nvPr/>
        </p:nvSpPr>
        <p:spPr>
          <a:xfrm>
            <a:off x="917683" y="-1330279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9" name="5-Point Star 98"/>
          <p:cNvSpPr/>
          <p:nvPr/>
        </p:nvSpPr>
        <p:spPr>
          <a:xfrm>
            <a:off x="1044683" y="-1203279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0" name="5-Point Star 99"/>
          <p:cNvSpPr/>
          <p:nvPr/>
        </p:nvSpPr>
        <p:spPr>
          <a:xfrm>
            <a:off x="1171683" y="-1076279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1" name="5-Point Star 100"/>
          <p:cNvSpPr/>
          <p:nvPr/>
        </p:nvSpPr>
        <p:spPr>
          <a:xfrm>
            <a:off x="1378374" y="-1666010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" name="5-Point Star 101"/>
          <p:cNvSpPr/>
          <p:nvPr/>
        </p:nvSpPr>
        <p:spPr>
          <a:xfrm>
            <a:off x="-1667831" y="-1570257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" name="5-Point Star 102"/>
          <p:cNvSpPr/>
          <p:nvPr/>
        </p:nvSpPr>
        <p:spPr>
          <a:xfrm>
            <a:off x="6341612" y="-1457279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4" name="5-Point Star 103"/>
          <p:cNvSpPr/>
          <p:nvPr/>
        </p:nvSpPr>
        <p:spPr>
          <a:xfrm>
            <a:off x="6468612" y="-1330279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5" name="5-Point Star 104"/>
          <p:cNvSpPr/>
          <p:nvPr/>
        </p:nvSpPr>
        <p:spPr>
          <a:xfrm>
            <a:off x="6595612" y="-1203279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6" name="5-Point Star 105"/>
          <p:cNvSpPr/>
          <p:nvPr/>
        </p:nvSpPr>
        <p:spPr>
          <a:xfrm>
            <a:off x="6722612" y="-1076279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7" name="5-Point Star 106"/>
          <p:cNvSpPr/>
          <p:nvPr/>
        </p:nvSpPr>
        <p:spPr>
          <a:xfrm>
            <a:off x="6849612" y="-949279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8" name="5-Point Star 107"/>
          <p:cNvSpPr/>
          <p:nvPr/>
        </p:nvSpPr>
        <p:spPr>
          <a:xfrm>
            <a:off x="7150375" y="-1665946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9" name="5-Point Star 108"/>
          <p:cNvSpPr/>
          <p:nvPr/>
        </p:nvSpPr>
        <p:spPr>
          <a:xfrm>
            <a:off x="3724967" y="-1523411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" name="5-Point Star 109"/>
          <p:cNvSpPr/>
          <p:nvPr/>
        </p:nvSpPr>
        <p:spPr>
          <a:xfrm>
            <a:off x="3851967" y="-1396411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1" name="5-Point Star 110"/>
          <p:cNvSpPr/>
          <p:nvPr/>
        </p:nvSpPr>
        <p:spPr>
          <a:xfrm>
            <a:off x="3978967" y="-1269411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2" name="5-Point Star 111"/>
          <p:cNvSpPr/>
          <p:nvPr/>
        </p:nvSpPr>
        <p:spPr>
          <a:xfrm>
            <a:off x="4105967" y="-1142411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3" name="5-Point Star 112"/>
          <p:cNvSpPr/>
          <p:nvPr/>
        </p:nvSpPr>
        <p:spPr>
          <a:xfrm>
            <a:off x="4232967" y="-1015411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4" name="5-Point Star 113"/>
          <p:cNvSpPr/>
          <p:nvPr/>
        </p:nvSpPr>
        <p:spPr>
          <a:xfrm>
            <a:off x="4434816" y="-1620201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5" name="5-Point Star 114"/>
          <p:cNvSpPr/>
          <p:nvPr/>
        </p:nvSpPr>
        <p:spPr>
          <a:xfrm>
            <a:off x="-1540831" y="-1443257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6" name="5-Point Star 115"/>
          <p:cNvSpPr/>
          <p:nvPr/>
        </p:nvSpPr>
        <p:spPr>
          <a:xfrm>
            <a:off x="-1413831" y="-1316257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7" name="5-Point Star 116"/>
          <p:cNvSpPr/>
          <p:nvPr/>
        </p:nvSpPr>
        <p:spPr>
          <a:xfrm>
            <a:off x="-1286831" y="-1189257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8" name="5-Point Star 117"/>
          <p:cNvSpPr/>
          <p:nvPr/>
        </p:nvSpPr>
        <p:spPr>
          <a:xfrm>
            <a:off x="-1159831" y="-1062257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9" name="5-Point Star 118"/>
          <p:cNvSpPr/>
          <p:nvPr/>
        </p:nvSpPr>
        <p:spPr>
          <a:xfrm>
            <a:off x="-270831" y="-935257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0" name="5-Point Star 119"/>
          <p:cNvSpPr/>
          <p:nvPr/>
        </p:nvSpPr>
        <p:spPr>
          <a:xfrm>
            <a:off x="-143831" y="-808257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1" name="5-Point Star 120"/>
          <p:cNvSpPr/>
          <p:nvPr/>
        </p:nvSpPr>
        <p:spPr>
          <a:xfrm>
            <a:off x="1505374" y="-1539010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2" name="5-Point Star 121"/>
          <p:cNvSpPr/>
          <p:nvPr/>
        </p:nvSpPr>
        <p:spPr>
          <a:xfrm>
            <a:off x="1632374" y="-1412010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3" name="5-Point Star 122"/>
          <p:cNvSpPr/>
          <p:nvPr/>
        </p:nvSpPr>
        <p:spPr>
          <a:xfrm>
            <a:off x="1759374" y="-1285010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4" name="5-Point Star 123"/>
          <p:cNvSpPr/>
          <p:nvPr/>
        </p:nvSpPr>
        <p:spPr>
          <a:xfrm>
            <a:off x="1886374" y="-1158010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5" name="5-Point Star 124"/>
          <p:cNvSpPr/>
          <p:nvPr/>
        </p:nvSpPr>
        <p:spPr>
          <a:xfrm>
            <a:off x="2013374" y="-1031010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6" name="5-Point Star 125"/>
          <p:cNvSpPr/>
          <p:nvPr/>
        </p:nvSpPr>
        <p:spPr>
          <a:xfrm>
            <a:off x="7277375" y="-1538946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7" name="5-Point Star 126"/>
          <p:cNvSpPr/>
          <p:nvPr/>
        </p:nvSpPr>
        <p:spPr>
          <a:xfrm>
            <a:off x="7404375" y="-1411946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8" name="5-Point Star 127"/>
          <p:cNvSpPr/>
          <p:nvPr/>
        </p:nvSpPr>
        <p:spPr>
          <a:xfrm>
            <a:off x="8293375" y="-1284946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9" name="5-Point Star 128"/>
          <p:cNvSpPr/>
          <p:nvPr/>
        </p:nvSpPr>
        <p:spPr>
          <a:xfrm>
            <a:off x="8420375" y="-1157946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0" name="5-Point Star 129"/>
          <p:cNvSpPr/>
          <p:nvPr/>
        </p:nvSpPr>
        <p:spPr>
          <a:xfrm>
            <a:off x="8547375" y="-1030946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1" name="5-Point Star 130"/>
          <p:cNvSpPr/>
          <p:nvPr/>
        </p:nvSpPr>
        <p:spPr>
          <a:xfrm>
            <a:off x="4561816" y="-1493201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2" name="5-Point Star 131"/>
          <p:cNvSpPr/>
          <p:nvPr/>
        </p:nvSpPr>
        <p:spPr>
          <a:xfrm>
            <a:off x="4688816" y="-1366201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3" name="5-Point Star 132"/>
          <p:cNvSpPr/>
          <p:nvPr/>
        </p:nvSpPr>
        <p:spPr>
          <a:xfrm>
            <a:off x="4815816" y="-1239201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4" name="5-Point Star 133"/>
          <p:cNvSpPr/>
          <p:nvPr/>
        </p:nvSpPr>
        <p:spPr>
          <a:xfrm>
            <a:off x="4942816" y="-1112201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5" name="5-Point Star 134"/>
          <p:cNvSpPr/>
          <p:nvPr/>
        </p:nvSpPr>
        <p:spPr>
          <a:xfrm>
            <a:off x="5069816" y="-985201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6" name="5-Point Star 135"/>
          <p:cNvSpPr/>
          <p:nvPr/>
        </p:nvSpPr>
        <p:spPr>
          <a:xfrm>
            <a:off x="5196816" y="-858201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937183" y="703939"/>
            <a:ext cx="45365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Trò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chơi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Vòng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quay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kì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diệu</a:t>
            </a: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65" name="Picture 6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6466" y="934201"/>
            <a:ext cx="378911" cy="366281"/>
          </a:xfrm>
          <a:prstGeom prst="rect">
            <a:avLst/>
          </a:prstGeom>
        </p:spPr>
      </p:pic>
      <p:pic>
        <p:nvPicPr>
          <p:cNvPr id="165" name="Picture 16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8389" y="868198"/>
            <a:ext cx="378911" cy="366281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612" y="2195401"/>
            <a:ext cx="336939" cy="336939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5476" y="2304723"/>
            <a:ext cx="398505" cy="398505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390" y="1923825"/>
            <a:ext cx="380898" cy="380898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7375" y="1904268"/>
            <a:ext cx="359355" cy="359355"/>
          </a:xfrm>
          <a:prstGeom prst="rect">
            <a:avLst/>
          </a:prstGeom>
        </p:spPr>
      </p:pic>
      <p:pic>
        <p:nvPicPr>
          <p:cNvPr id="166" name="Picture 16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0740" y="2122441"/>
            <a:ext cx="380645" cy="380645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03F9EA25-4C7E-A631-E5F3-2A19C39DBB53}"/>
              </a:ext>
            </a:extLst>
          </p:cNvPr>
          <p:cNvGrpSpPr/>
          <p:nvPr/>
        </p:nvGrpSpPr>
        <p:grpSpPr>
          <a:xfrm>
            <a:off x="442945" y="480616"/>
            <a:ext cx="4768812" cy="4776460"/>
            <a:chOff x="473106" y="618076"/>
            <a:chExt cx="4768812" cy="477646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xmlns="" id="{EF18C0EE-D910-029A-F376-77CB8168C84E}"/>
                </a:ext>
              </a:extLst>
            </p:cNvPr>
            <p:cNvGrpSpPr/>
            <p:nvPr/>
          </p:nvGrpSpPr>
          <p:grpSpPr>
            <a:xfrm>
              <a:off x="533400" y="670939"/>
              <a:ext cx="4663415" cy="4635161"/>
              <a:chOff x="533400" y="723900"/>
              <a:chExt cx="4663415" cy="4582200"/>
            </a:xfrm>
          </p:grpSpPr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xmlns="" id="{C1EF9603-F5AB-4FA4-8813-6E7B634A6439}"/>
                  </a:ext>
                </a:extLst>
              </p:cNvPr>
              <p:cNvGrpSpPr/>
              <p:nvPr/>
            </p:nvGrpSpPr>
            <p:grpSpPr>
              <a:xfrm>
                <a:off x="533400" y="723900"/>
                <a:ext cx="4663415" cy="4582200"/>
                <a:chOff x="905319" y="1348651"/>
                <a:chExt cx="4582128" cy="4596470"/>
              </a:xfrm>
            </p:grpSpPr>
            <p:sp>
              <p:nvSpPr>
                <p:cNvPr id="137" name="Flowchart: Or 136">
                  <a:extLst>
                    <a:ext uri="{FF2B5EF4-FFF2-40B4-BE49-F238E27FC236}">
                      <a16:creationId xmlns:a16="http://schemas.microsoft.com/office/drawing/2014/main" xmlns="" id="{97BB1ACF-A204-410E-AA4A-400A1B7B730E}"/>
                    </a:ext>
                  </a:extLst>
                </p:cNvPr>
                <p:cNvSpPr/>
                <p:nvPr/>
              </p:nvSpPr>
              <p:spPr>
                <a:xfrm rot="18867362">
                  <a:off x="905319" y="1373121"/>
                  <a:ext cx="4572000" cy="4572000"/>
                </a:xfrm>
                <a:prstGeom prst="flowChartOr">
                  <a:avLst/>
                </a:pr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7619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5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143" name="Group 142">
                  <a:extLst>
                    <a:ext uri="{FF2B5EF4-FFF2-40B4-BE49-F238E27FC236}">
                      <a16:creationId xmlns:a16="http://schemas.microsoft.com/office/drawing/2014/main" xmlns="" id="{5E92F296-5618-496E-9291-B1EBC4FB7935}"/>
                    </a:ext>
                  </a:extLst>
                </p:cNvPr>
                <p:cNvGrpSpPr/>
                <p:nvPr/>
              </p:nvGrpSpPr>
              <p:grpSpPr>
                <a:xfrm>
                  <a:off x="915447" y="1348651"/>
                  <a:ext cx="4572000" cy="4572000"/>
                  <a:chOff x="915448" y="1348650"/>
                  <a:chExt cx="4572000" cy="4572000"/>
                </a:xfrm>
              </p:grpSpPr>
              <p:sp>
                <p:nvSpPr>
                  <p:cNvPr id="144" name="Flowchart: Or 143">
                    <a:extLst>
                      <a:ext uri="{FF2B5EF4-FFF2-40B4-BE49-F238E27FC236}">
                        <a16:creationId xmlns:a16="http://schemas.microsoft.com/office/drawing/2014/main" xmlns="" id="{99E38A46-BB1E-4FE5-B354-ACB86178122F}"/>
                      </a:ext>
                    </a:extLst>
                  </p:cNvPr>
                  <p:cNvSpPr/>
                  <p:nvPr/>
                </p:nvSpPr>
                <p:spPr>
                  <a:xfrm>
                    <a:off x="915448" y="1348650"/>
                    <a:ext cx="4572000" cy="4572000"/>
                  </a:xfrm>
                  <a:prstGeom prst="flowChartOr">
                    <a:avLst/>
                  </a:prstGeom>
                  <a:noFill/>
                  <a:ln w="762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76197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5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5" name="Partial Circle 144">
                    <a:extLst>
                      <a:ext uri="{FF2B5EF4-FFF2-40B4-BE49-F238E27FC236}">
                        <a16:creationId xmlns:a16="http://schemas.microsoft.com/office/drawing/2014/main" xmlns="" id="{A5387C4C-B5E8-4334-8357-9DFC3082770F}"/>
                      </a:ext>
                    </a:extLst>
                  </p:cNvPr>
                  <p:cNvSpPr/>
                  <p:nvPr/>
                </p:nvSpPr>
                <p:spPr>
                  <a:xfrm>
                    <a:off x="987377" y="1407013"/>
                    <a:ext cx="4389120" cy="4389120"/>
                  </a:xfrm>
                  <a:prstGeom prst="pie">
                    <a:avLst>
                      <a:gd name="adj1" fmla="val 13487666"/>
                      <a:gd name="adj2" fmla="val 16200000"/>
                    </a:avLst>
                  </a:prstGeom>
                  <a:solidFill>
                    <a:srgbClr val="7030A0"/>
                  </a:solidFill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76197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5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7" name="Partial Circle 146">
                    <a:extLst>
                      <a:ext uri="{FF2B5EF4-FFF2-40B4-BE49-F238E27FC236}">
                        <a16:creationId xmlns:a16="http://schemas.microsoft.com/office/drawing/2014/main" xmlns="" id="{EE239CB5-63F7-4125-9705-6189DA0CB6F6}"/>
                      </a:ext>
                    </a:extLst>
                  </p:cNvPr>
                  <p:cNvSpPr/>
                  <p:nvPr/>
                </p:nvSpPr>
                <p:spPr>
                  <a:xfrm>
                    <a:off x="1060623" y="1482315"/>
                    <a:ext cx="4389120" cy="4389120"/>
                  </a:xfrm>
                  <a:prstGeom prst="pie">
                    <a:avLst>
                      <a:gd name="adj1" fmla="val 21571846"/>
                      <a:gd name="adj2" fmla="val 2650245"/>
                    </a:avLst>
                  </a:prstGeom>
                  <a:solidFill>
                    <a:srgbClr val="FF00FF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76197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5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8" name="Partial Circle 147">
                    <a:extLst>
                      <a:ext uri="{FF2B5EF4-FFF2-40B4-BE49-F238E27FC236}">
                        <a16:creationId xmlns:a16="http://schemas.microsoft.com/office/drawing/2014/main" xmlns="" id="{9FB92898-4629-4F9A-AF98-3AB6B3B5080E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957424" y="1482315"/>
                    <a:ext cx="4389120" cy="4389120"/>
                  </a:xfrm>
                  <a:prstGeom prst="pie">
                    <a:avLst>
                      <a:gd name="adj1" fmla="val 13510226"/>
                      <a:gd name="adj2" fmla="val 16200000"/>
                    </a:avLst>
                  </a:prstGeom>
                  <a:solidFill>
                    <a:srgbClr val="FF000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76197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5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9" name="Partial Circle 148">
                    <a:extLst>
                      <a:ext uri="{FF2B5EF4-FFF2-40B4-BE49-F238E27FC236}">
                        <a16:creationId xmlns:a16="http://schemas.microsoft.com/office/drawing/2014/main" xmlns="" id="{C14BFFC8-1D31-4384-A513-72181E621C8F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1057672" y="1420330"/>
                    <a:ext cx="4389120" cy="4389120"/>
                  </a:xfrm>
                  <a:prstGeom prst="pie">
                    <a:avLst>
                      <a:gd name="adj1" fmla="val 13474127"/>
                      <a:gd name="adj2" fmla="val 16200000"/>
                    </a:avLst>
                  </a:prstGeom>
                  <a:solidFill>
                    <a:srgbClr val="00FF0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76197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5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50" name="Partial Circle 149">
                    <a:extLst>
                      <a:ext uri="{FF2B5EF4-FFF2-40B4-BE49-F238E27FC236}">
                        <a16:creationId xmlns:a16="http://schemas.microsoft.com/office/drawing/2014/main" xmlns="" id="{10250A54-BDD0-4965-B085-12FC64D76472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1030508" y="1398137"/>
                    <a:ext cx="4389120" cy="4389120"/>
                  </a:xfrm>
                  <a:prstGeom prst="pie">
                    <a:avLst>
                      <a:gd name="adj1" fmla="val 10789090"/>
                      <a:gd name="adj2" fmla="val 13430065"/>
                    </a:avLst>
                  </a:prstGeom>
                  <a:solidFill>
                    <a:srgbClr val="0000CC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76197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5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  <a:p>
                    <a:pPr marL="0" marR="0" lvl="0" indent="0" algn="ctr" defTabSz="76197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51" name="Partial Circle 150">
                    <a:extLst>
                      <a:ext uri="{FF2B5EF4-FFF2-40B4-BE49-F238E27FC236}">
                        <a16:creationId xmlns:a16="http://schemas.microsoft.com/office/drawing/2014/main" xmlns="" id="{8DC5F4A1-9398-4A75-A27A-C4368B1E702F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994752" y="1518421"/>
                    <a:ext cx="4389120" cy="4389120"/>
                  </a:xfrm>
                  <a:prstGeom prst="pie">
                    <a:avLst>
                      <a:gd name="adj1" fmla="val 10852725"/>
                      <a:gd name="adj2" fmla="val 13472693"/>
                    </a:avLst>
                  </a:prstGeom>
                  <a:solidFill>
                    <a:srgbClr val="FFFF0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76197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5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52" name="Partial Circle 151">
                    <a:extLst>
                      <a:ext uri="{FF2B5EF4-FFF2-40B4-BE49-F238E27FC236}">
                        <a16:creationId xmlns:a16="http://schemas.microsoft.com/office/drawing/2014/main" xmlns="" id="{36C28DA4-3052-46A5-95A0-7702DFD4B851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1017016" y="1523067"/>
                    <a:ext cx="4389120" cy="4389120"/>
                  </a:xfrm>
                  <a:prstGeom prst="pie">
                    <a:avLst>
                      <a:gd name="adj1" fmla="val 18895583"/>
                      <a:gd name="adj2" fmla="val 21558959"/>
                    </a:avLst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76197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5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53" name="TextBox 152">
                    <a:extLst>
                      <a:ext uri="{FF2B5EF4-FFF2-40B4-BE49-F238E27FC236}">
                        <a16:creationId xmlns:a16="http://schemas.microsoft.com/office/drawing/2014/main" xmlns="" id="{2FC749DB-099D-4D0C-92DA-3E94BFCCC87D}"/>
                      </a:ext>
                    </a:extLst>
                  </p:cNvPr>
                  <p:cNvSpPr txBox="1"/>
                  <p:nvPr/>
                </p:nvSpPr>
                <p:spPr>
                  <a:xfrm rot="17714277">
                    <a:off x="1617202" y="2698895"/>
                    <a:ext cx="431336" cy="94179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76197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45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rPr>
                      <a:t>5</a:t>
                    </a:r>
                  </a:p>
                </p:txBody>
              </p:sp>
            </p:grpSp>
          </p:grpSp>
          <p:pic>
            <p:nvPicPr>
              <p:cNvPr id="2" name="Picture 19" descr="D:\Desktop\huyền\CfbILg3-removebg-preview.png">
                <a:extLst>
                  <a:ext uri="{FF2B5EF4-FFF2-40B4-BE49-F238E27FC236}">
                    <a16:creationId xmlns:a16="http://schemas.microsoft.com/office/drawing/2014/main" xmlns="" id="{2DD4FC8E-1858-EB83-506A-3F0F248C5E4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9529695">
                <a:off x="3724269" y="1982624"/>
                <a:ext cx="1149288" cy="89477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" name="Picture 16" descr="D:\Downloads\anh-qua-tao-cat-nua-removebg-preview.png">
                <a:extLst>
                  <a:ext uri="{FF2B5EF4-FFF2-40B4-BE49-F238E27FC236}">
                    <a16:creationId xmlns:a16="http://schemas.microsoft.com/office/drawing/2014/main" xmlns="" id="{F6F1F807-590F-0793-FD53-2DA451B5516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827681">
                <a:off x="3541469" y="3163535"/>
                <a:ext cx="1383891" cy="97259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" name="Picture 17" descr="D:\Downloads\apples_00412559__1_-removebg-preview.png">
                <a:extLst>
                  <a:ext uri="{FF2B5EF4-FFF2-40B4-BE49-F238E27FC236}">
                    <a16:creationId xmlns:a16="http://schemas.microsoft.com/office/drawing/2014/main" xmlns="" id="{C75B97DA-1830-9DC6-DCE6-7D149FA15D9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6701159">
                <a:off x="2825747" y="910395"/>
                <a:ext cx="1317458" cy="11328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" name="Picture 2" descr="D:\Desktop\huyền\dưa_hấu-removebg-preview.png">
                <a:extLst>
                  <a:ext uri="{FF2B5EF4-FFF2-40B4-BE49-F238E27FC236}">
                    <a16:creationId xmlns:a16="http://schemas.microsoft.com/office/drawing/2014/main" xmlns="" id="{429BE7E1-2F8A-2E18-2696-B35C1521E17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5979879">
                <a:off x="1709753" y="1052709"/>
                <a:ext cx="1063229" cy="10879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" name="Picture 13" descr="D:\Desktop\huyền\istockphoto-183422512-612x612__1_-removebg-preview.png">
                <a:extLst>
                  <a:ext uri="{FF2B5EF4-FFF2-40B4-BE49-F238E27FC236}">
                    <a16:creationId xmlns:a16="http://schemas.microsoft.com/office/drawing/2014/main" xmlns="" id="{1713E626-A089-4F05-3188-F7C370B01D4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2606732">
                <a:off x="774561" y="2002454"/>
                <a:ext cx="1323295" cy="99846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" name="Picture 5">
                <a:extLst>
                  <a:ext uri="{FF2B5EF4-FFF2-40B4-BE49-F238E27FC236}">
                    <a16:creationId xmlns:a16="http://schemas.microsoft.com/office/drawing/2014/main" xmlns="" id="{95195368-4A17-86B4-76FD-EFB022248F6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8337285">
                <a:off x="862057" y="3143755"/>
                <a:ext cx="1216288" cy="97259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" name="Picture 10" descr="D:\Downloads\thuviendohoa.vn_58.png">
                <a:extLst>
                  <a:ext uri="{FF2B5EF4-FFF2-40B4-BE49-F238E27FC236}">
                    <a16:creationId xmlns:a16="http://schemas.microsoft.com/office/drawing/2014/main" xmlns="" id="{BE119DD6-134B-BE29-F032-D1FC186CDEB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7425787">
                <a:off x="1566191" y="3913718"/>
                <a:ext cx="1359473" cy="113935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11" descr="D:\Downloads\chuoi_8_e1535077816238_MRXC-removebg-preview.png">
                <a:extLst>
                  <a:ext uri="{FF2B5EF4-FFF2-40B4-BE49-F238E27FC236}">
                    <a16:creationId xmlns:a16="http://schemas.microsoft.com/office/drawing/2014/main" xmlns="" id="{4FE7C343-5ACF-015E-3BA5-5A4D514F774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4892270">
                <a:off x="2804376" y="4081312"/>
                <a:ext cx="1346680" cy="88695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2" name="Google Shape;107;p1">
              <a:extLst>
                <a:ext uri="{FF2B5EF4-FFF2-40B4-BE49-F238E27FC236}">
                  <a16:creationId xmlns:a16="http://schemas.microsoft.com/office/drawing/2014/main" xmlns="" id="{F4C70824-F2A0-F534-07A7-694BC0CC7581}"/>
                </a:ext>
              </a:extLst>
            </p:cNvPr>
            <p:cNvSpPr/>
            <p:nvPr/>
          </p:nvSpPr>
          <p:spPr>
            <a:xfrm rot="5089779">
              <a:off x="469282" y="621900"/>
              <a:ext cx="4776460" cy="4768812"/>
            </a:xfrm>
            <a:prstGeom prst="ellipse">
              <a:avLst/>
            </a:prstGeom>
            <a:noFill/>
            <a:ln w="254000" cap="flat" cmpd="sng">
              <a:solidFill>
                <a:srgbClr val="FFC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xmlns="" id="{31673742-4E32-7080-91C5-6D090EA81335}"/>
              </a:ext>
            </a:extLst>
          </p:cNvPr>
          <p:cNvSpPr/>
          <p:nvPr/>
        </p:nvSpPr>
        <p:spPr>
          <a:xfrm rot="16200000">
            <a:off x="5190691" y="2085058"/>
            <a:ext cx="497968" cy="1571405"/>
          </a:xfrm>
          <a:prstGeom prst="triangle">
            <a:avLst>
              <a:gd name="adj" fmla="val 54655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Google Shape;111;p1">
            <a:extLst>
              <a:ext uri="{FF2B5EF4-FFF2-40B4-BE49-F238E27FC236}">
                <a16:creationId xmlns:a16="http://schemas.microsoft.com/office/drawing/2014/main" xmlns="" id="{B481B2BE-1152-EF1F-A59E-6EF5CFD47979}"/>
              </a:ext>
            </a:extLst>
          </p:cNvPr>
          <p:cNvSpPr/>
          <p:nvPr/>
        </p:nvSpPr>
        <p:spPr>
          <a:xfrm rot="3827622">
            <a:off x="1687116" y="749843"/>
            <a:ext cx="170812" cy="181508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11;p1">
            <a:extLst>
              <a:ext uri="{FF2B5EF4-FFF2-40B4-BE49-F238E27FC236}">
                <a16:creationId xmlns:a16="http://schemas.microsoft.com/office/drawing/2014/main" xmlns="" id="{810604A9-A269-8E6C-FDF3-6B6F43A60D7E}"/>
              </a:ext>
            </a:extLst>
          </p:cNvPr>
          <p:cNvSpPr/>
          <p:nvPr/>
        </p:nvSpPr>
        <p:spPr>
          <a:xfrm rot="3827622">
            <a:off x="4896941" y="1791566"/>
            <a:ext cx="170812" cy="181508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11;p1">
            <a:extLst>
              <a:ext uri="{FF2B5EF4-FFF2-40B4-BE49-F238E27FC236}">
                <a16:creationId xmlns:a16="http://schemas.microsoft.com/office/drawing/2014/main" xmlns="" id="{62B457DC-5C25-61CF-7501-40A097CE9BA9}"/>
              </a:ext>
            </a:extLst>
          </p:cNvPr>
          <p:cNvSpPr/>
          <p:nvPr/>
        </p:nvSpPr>
        <p:spPr>
          <a:xfrm rot="3827622">
            <a:off x="3814837" y="5026002"/>
            <a:ext cx="170812" cy="181508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111;p1">
            <a:extLst>
              <a:ext uri="{FF2B5EF4-FFF2-40B4-BE49-F238E27FC236}">
                <a16:creationId xmlns:a16="http://schemas.microsoft.com/office/drawing/2014/main" xmlns="" id="{B6EE5C3A-ADBB-2FF5-2BD9-2275A021EA7E}"/>
              </a:ext>
            </a:extLst>
          </p:cNvPr>
          <p:cNvSpPr/>
          <p:nvPr/>
        </p:nvSpPr>
        <p:spPr>
          <a:xfrm rot="3827622">
            <a:off x="547849" y="3801021"/>
            <a:ext cx="170812" cy="181508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" name="Tieng-vo-tay-hoan-ho-www_tiengdong_com">
            <a:hlinkClick r:id="" action="ppaction://media"/>
            <a:extLst>
              <a:ext uri="{FF2B5EF4-FFF2-40B4-BE49-F238E27FC236}">
                <a16:creationId xmlns:a16="http://schemas.microsoft.com/office/drawing/2014/main" xmlns="" id="{BF14BBEA-4248-FCA8-6B98-2AD8C77675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8600292" y="5112332"/>
            <a:ext cx="487363" cy="487363"/>
          </a:xfrm>
          <a:prstGeom prst="rect">
            <a:avLst/>
          </a:prstGeom>
        </p:spPr>
      </p:pic>
      <p:pic>
        <p:nvPicPr>
          <p:cNvPr id="138" name="Picture 13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9868" y="323294"/>
            <a:ext cx="380645" cy="380645"/>
          </a:xfrm>
          <a:prstGeom prst="rect">
            <a:avLst/>
          </a:prstGeom>
        </p:spPr>
      </p:pic>
      <p:pic>
        <p:nvPicPr>
          <p:cNvPr id="139" name="Picture 13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4375" y="290294"/>
            <a:ext cx="380645" cy="380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225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  <p:sndAc>
          <p:stSnd>
            <p:snd r:embed="rId4" name="chimes.wav"/>
          </p:stSnd>
        </p:sndAc>
      </p:transition>
    </mc:Choice>
    <mc:Fallback xmlns="">
      <p:transition spd="med">
        <p:fade/>
        <p:sndAc>
          <p:stSnd>
            <p:snd r:embed="rId2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4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repeatCount="indefinite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ngqu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5-Point Star 84"/>
          <p:cNvSpPr/>
          <p:nvPr/>
        </p:nvSpPr>
        <p:spPr>
          <a:xfrm>
            <a:off x="5437671" y="-1249086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6" name="5-Point Star 85"/>
          <p:cNvSpPr/>
          <p:nvPr/>
        </p:nvSpPr>
        <p:spPr>
          <a:xfrm>
            <a:off x="5564671" y="-1122086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7" name="5-Point Star 86"/>
          <p:cNvSpPr/>
          <p:nvPr/>
        </p:nvSpPr>
        <p:spPr>
          <a:xfrm>
            <a:off x="5691671" y="-995086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8" name="5-Point Star 87"/>
          <p:cNvSpPr/>
          <p:nvPr/>
        </p:nvSpPr>
        <p:spPr>
          <a:xfrm>
            <a:off x="5818671" y="-868086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9" name="5-Point Star 88"/>
          <p:cNvSpPr/>
          <p:nvPr/>
        </p:nvSpPr>
        <p:spPr>
          <a:xfrm>
            <a:off x="2793083" y="-1535037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0" name="5-Point Star 89"/>
          <p:cNvSpPr/>
          <p:nvPr/>
        </p:nvSpPr>
        <p:spPr>
          <a:xfrm>
            <a:off x="6214612" y="-1584279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1" name="5-Point Star 90"/>
          <p:cNvSpPr/>
          <p:nvPr/>
        </p:nvSpPr>
        <p:spPr>
          <a:xfrm>
            <a:off x="2927553" y="-1453257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2" name="5-Point Star 91"/>
          <p:cNvSpPr/>
          <p:nvPr/>
        </p:nvSpPr>
        <p:spPr>
          <a:xfrm>
            <a:off x="3054553" y="-1326257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3" name="5-Point Star 92"/>
          <p:cNvSpPr/>
          <p:nvPr/>
        </p:nvSpPr>
        <p:spPr>
          <a:xfrm>
            <a:off x="3181553" y="-1199257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4" name="5-Point Star 93"/>
          <p:cNvSpPr/>
          <p:nvPr/>
        </p:nvSpPr>
        <p:spPr>
          <a:xfrm>
            <a:off x="3308553" y="-1072257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5" name="5-Point Star 94"/>
          <p:cNvSpPr/>
          <p:nvPr/>
        </p:nvSpPr>
        <p:spPr>
          <a:xfrm>
            <a:off x="402493" y="-1510552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6" name="5-Point Star 95"/>
          <p:cNvSpPr/>
          <p:nvPr/>
        </p:nvSpPr>
        <p:spPr>
          <a:xfrm>
            <a:off x="3597967" y="-1650411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7" name="5-Point Star 96"/>
          <p:cNvSpPr/>
          <p:nvPr/>
        </p:nvSpPr>
        <p:spPr>
          <a:xfrm>
            <a:off x="790683" y="-1457279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8" name="5-Point Star 97"/>
          <p:cNvSpPr/>
          <p:nvPr/>
        </p:nvSpPr>
        <p:spPr>
          <a:xfrm>
            <a:off x="917683" y="-1330279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9" name="5-Point Star 98"/>
          <p:cNvSpPr/>
          <p:nvPr/>
        </p:nvSpPr>
        <p:spPr>
          <a:xfrm>
            <a:off x="1044683" y="-1203279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0" name="5-Point Star 99"/>
          <p:cNvSpPr/>
          <p:nvPr/>
        </p:nvSpPr>
        <p:spPr>
          <a:xfrm>
            <a:off x="1171683" y="-1076279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1" name="5-Point Star 100"/>
          <p:cNvSpPr/>
          <p:nvPr/>
        </p:nvSpPr>
        <p:spPr>
          <a:xfrm>
            <a:off x="1378374" y="-1666010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" name="5-Point Star 101"/>
          <p:cNvSpPr/>
          <p:nvPr/>
        </p:nvSpPr>
        <p:spPr>
          <a:xfrm>
            <a:off x="-1667831" y="-1570257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" name="5-Point Star 102"/>
          <p:cNvSpPr/>
          <p:nvPr/>
        </p:nvSpPr>
        <p:spPr>
          <a:xfrm>
            <a:off x="6341612" y="-1457279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4" name="5-Point Star 103"/>
          <p:cNvSpPr/>
          <p:nvPr/>
        </p:nvSpPr>
        <p:spPr>
          <a:xfrm>
            <a:off x="6468612" y="-1330279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5" name="5-Point Star 104"/>
          <p:cNvSpPr/>
          <p:nvPr/>
        </p:nvSpPr>
        <p:spPr>
          <a:xfrm>
            <a:off x="6595612" y="-1203279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6" name="5-Point Star 105"/>
          <p:cNvSpPr/>
          <p:nvPr/>
        </p:nvSpPr>
        <p:spPr>
          <a:xfrm>
            <a:off x="6722612" y="-1076279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7" name="5-Point Star 106"/>
          <p:cNvSpPr/>
          <p:nvPr/>
        </p:nvSpPr>
        <p:spPr>
          <a:xfrm>
            <a:off x="6849612" y="-949279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8" name="5-Point Star 107"/>
          <p:cNvSpPr/>
          <p:nvPr/>
        </p:nvSpPr>
        <p:spPr>
          <a:xfrm>
            <a:off x="7150375" y="-1665946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9" name="5-Point Star 108"/>
          <p:cNvSpPr/>
          <p:nvPr/>
        </p:nvSpPr>
        <p:spPr>
          <a:xfrm>
            <a:off x="3724967" y="-1523411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" name="5-Point Star 109"/>
          <p:cNvSpPr/>
          <p:nvPr/>
        </p:nvSpPr>
        <p:spPr>
          <a:xfrm>
            <a:off x="3851967" y="-1396411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1" name="5-Point Star 110"/>
          <p:cNvSpPr/>
          <p:nvPr/>
        </p:nvSpPr>
        <p:spPr>
          <a:xfrm>
            <a:off x="3978967" y="-1269411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2" name="5-Point Star 111"/>
          <p:cNvSpPr/>
          <p:nvPr/>
        </p:nvSpPr>
        <p:spPr>
          <a:xfrm>
            <a:off x="4105967" y="-1142411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3" name="5-Point Star 112"/>
          <p:cNvSpPr/>
          <p:nvPr/>
        </p:nvSpPr>
        <p:spPr>
          <a:xfrm>
            <a:off x="4232967" y="-1015411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4" name="5-Point Star 113"/>
          <p:cNvSpPr/>
          <p:nvPr/>
        </p:nvSpPr>
        <p:spPr>
          <a:xfrm>
            <a:off x="4434816" y="-1620201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5" name="5-Point Star 114"/>
          <p:cNvSpPr/>
          <p:nvPr/>
        </p:nvSpPr>
        <p:spPr>
          <a:xfrm>
            <a:off x="-1540831" y="-1443257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6" name="5-Point Star 115"/>
          <p:cNvSpPr/>
          <p:nvPr/>
        </p:nvSpPr>
        <p:spPr>
          <a:xfrm>
            <a:off x="-1413831" y="-1316257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7" name="5-Point Star 116"/>
          <p:cNvSpPr/>
          <p:nvPr/>
        </p:nvSpPr>
        <p:spPr>
          <a:xfrm>
            <a:off x="-1286831" y="-1189257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8" name="5-Point Star 117"/>
          <p:cNvSpPr/>
          <p:nvPr/>
        </p:nvSpPr>
        <p:spPr>
          <a:xfrm>
            <a:off x="-1159831" y="-1062257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9" name="5-Point Star 118"/>
          <p:cNvSpPr/>
          <p:nvPr/>
        </p:nvSpPr>
        <p:spPr>
          <a:xfrm>
            <a:off x="-270831" y="-935257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0" name="5-Point Star 119"/>
          <p:cNvSpPr/>
          <p:nvPr/>
        </p:nvSpPr>
        <p:spPr>
          <a:xfrm>
            <a:off x="-143831" y="-808257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1" name="5-Point Star 120"/>
          <p:cNvSpPr/>
          <p:nvPr/>
        </p:nvSpPr>
        <p:spPr>
          <a:xfrm>
            <a:off x="1505374" y="-1539010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2" name="5-Point Star 121"/>
          <p:cNvSpPr/>
          <p:nvPr/>
        </p:nvSpPr>
        <p:spPr>
          <a:xfrm>
            <a:off x="1632374" y="-1412010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3" name="5-Point Star 122"/>
          <p:cNvSpPr/>
          <p:nvPr/>
        </p:nvSpPr>
        <p:spPr>
          <a:xfrm>
            <a:off x="1759374" y="-1285010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4" name="5-Point Star 123"/>
          <p:cNvSpPr/>
          <p:nvPr/>
        </p:nvSpPr>
        <p:spPr>
          <a:xfrm>
            <a:off x="1886374" y="-1158010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5" name="5-Point Star 124"/>
          <p:cNvSpPr/>
          <p:nvPr/>
        </p:nvSpPr>
        <p:spPr>
          <a:xfrm>
            <a:off x="2013374" y="-1031010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6" name="5-Point Star 125"/>
          <p:cNvSpPr/>
          <p:nvPr/>
        </p:nvSpPr>
        <p:spPr>
          <a:xfrm>
            <a:off x="7277375" y="-1538946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7" name="5-Point Star 126"/>
          <p:cNvSpPr/>
          <p:nvPr/>
        </p:nvSpPr>
        <p:spPr>
          <a:xfrm>
            <a:off x="7404375" y="-1411946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8" name="5-Point Star 127"/>
          <p:cNvSpPr/>
          <p:nvPr/>
        </p:nvSpPr>
        <p:spPr>
          <a:xfrm>
            <a:off x="8293375" y="-1284946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9" name="5-Point Star 128"/>
          <p:cNvSpPr/>
          <p:nvPr/>
        </p:nvSpPr>
        <p:spPr>
          <a:xfrm>
            <a:off x="8420375" y="-1157946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0" name="5-Point Star 129"/>
          <p:cNvSpPr/>
          <p:nvPr/>
        </p:nvSpPr>
        <p:spPr>
          <a:xfrm>
            <a:off x="8547375" y="-1030946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1" name="5-Point Star 130"/>
          <p:cNvSpPr/>
          <p:nvPr/>
        </p:nvSpPr>
        <p:spPr>
          <a:xfrm>
            <a:off x="4561816" y="-1493201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2" name="5-Point Star 131"/>
          <p:cNvSpPr/>
          <p:nvPr/>
        </p:nvSpPr>
        <p:spPr>
          <a:xfrm>
            <a:off x="4688816" y="-1366201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3" name="5-Point Star 132"/>
          <p:cNvSpPr/>
          <p:nvPr/>
        </p:nvSpPr>
        <p:spPr>
          <a:xfrm>
            <a:off x="4815816" y="-1239201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4" name="5-Point Star 133"/>
          <p:cNvSpPr/>
          <p:nvPr/>
        </p:nvSpPr>
        <p:spPr>
          <a:xfrm>
            <a:off x="4942816" y="-1112201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5" name="5-Point Star 134"/>
          <p:cNvSpPr/>
          <p:nvPr/>
        </p:nvSpPr>
        <p:spPr>
          <a:xfrm>
            <a:off x="5069816" y="-985201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6" name="5-Point Star 135"/>
          <p:cNvSpPr/>
          <p:nvPr/>
        </p:nvSpPr>
        <p:spPr>
          <a:xfrm>
            <a:off x="5196816" y="-858201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937183" y="703939"/>
            <a:ext cx="45365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Trò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chơi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Vòng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quay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kì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diệu</a:t>
            </a: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65" name="Picture 6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6466" y="934201"/>
            <a:ext cx="378911" cy="366281"/>
          </a:xfrm>
          <a:prstGeom prst="rect">
            <a:avLst/>
          </a:prstGeom>
        </p:spPr>
      </p:pic>
      <p:pic>
        <p:nvPicPr>
          <p:cNvPr id="165" name="Picture 16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8389" y="868198"/>
            <a:ext cx="378911" cy="366281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612" y="2195401"/>
            <a:ext cx="336939" cy="336939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5476" y="2304723"/>
            <a:ext cx="398505" cy="398505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390" y="1923825"/>
            <a:ext cx="380898" cy="380898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7375" y="1904268"/>
            <a:ext cx="359355" cy="359355"/>
          </a:xfrm>
          <a:prstGeom prst="rect">
            <a:avLst/>
          </a:prstGeom>
        </p:spPr>
      </p:pic>
      <p:pic>
        <p:nvPicPr>
          <p:cNvPr id="166" name="Picture 16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0740" y="2122441"/>
            <a:ext cx="380645" cy="380645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03F9EA25-4C7E-A631-E5F3-2A19C39DBB53}"/>
              </a:ext>
            </a:extLst>
          </p:cNvPr>
          <p:cNvGrpSpPr/>
          <p:nvPr/>
        </p:nvGrpSpPr>
        <p:grpSpPr>
          <a:xfrm>
            <a:off x="419754" y="457001"/>
            <a:ext cx="4768812" cy="4776460"/>
            <a:chOff x="473106" y="618076"/>
            <a:chExt cx="4768812" cy="477646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xmlns="" id="{EF18C0EE-D910-029A-F376-77CB8168C84E}"/>
                </a:ext>
              </a:extLst>
            </p:cNvPr>
            <p:cNvGrpSpPr/>
            <p:nvPr/>
          </p:nvGrpSpPr>
          <p:grpSpPr>
            <a:xfrm>
              <a:off x="533400" y="670939"/>
              <a:ext cx="4663415" cy="4635161"/>
              <a:chOff x="533400" y="723900"/>
              <a:chExt cx="4663415" cy="4582200"/>
            </a:xfrm>
          </p:grpSpPr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xmlns="" id="{C1EF9603-F5AB-4FA4-8813-6E7B634A6439}"/>
                  </a:ext>
                </a:extLst>
              </p:cNvPr>
              <p:cNvGrpSpPr/>
              <p:nvPr/>
            </p:nvGrpSpPr>
            <p:grpSpPr>
              <a:xfrm>
                <a:off x="533400" y="723900"/>
                <a:ext cx="4663415" cy="4582200"/>
                <a:chOff x="905319" y="1348651"/>
                <a:chExt cx="4582128" cy="4596470"/>
              </a:xfrm>
            </p:grpSpPr>
            <p:sp>
              <p:nvSpPr>
                <p:cNvPr id="137" name="Flowchart: Or 136">
                  <a:extLst>
                    <a:ext uri="{FF2B5EF4-FFF2-40B4-BE49-F238E27FC236}">
                      <a16:creationId xmlns:a16="http://schemas.microsoft.com/office/drawing/2014/main" xmlns="" id="{97BB1ACF-A204-410E-AA4A-400A1B7B730E}"/>
                    </a:ext>
                  </a:extLst>
                </p:cNvPr>
                <p:cNvSpPr/>
                <p:nvPr/>
              </p:nvSpPr>
              <p:spPr>
                <a:xfrm rot="18867362">
                  <a:off x="905319" y="1373121"/>
                  <a:ext cx="4572000" cy="4572000"/>
                </a:xfrm>
                <a:prstGeom prst="flowChartOr">
                  <a:avLst/>
                </a:pr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7619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5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143" name="Group 142">
                  <a:extLst>
                    <a:ext uri="{FF2B5EF4-FFF2-40B4-BE49-F238E27FC236}">
                      <a16:creationId xmlns:a16="http://schemas.microsoft.com/office/drawing/2014/main" xmlns="" id="{5E92F296-5618-496E-9291-B1EBC4FB7935}"/>
                    </a:ext>
                  </a:extLst>
                </p:cNvPr>
                <p:cNvGrpSpPr/>
                <p:nvPr/>
              </p:nvGrpSpPr>
              <p:grpSpPr>
                <a:xfrm>
                  <a:off x="915447" y="1348651"/>
                  <a:ext cx="4572000" cy="4572000"/>
                  <a:chOff x="915448" y="1348650"/>
                  <a:chExt cx="4572000" cy="4572000"/>
                </a:xfrm>
              </p:grpSpPr>
              <p:sp>
                <p:nvSpPr>
                  <p:cNvPr id="144" name="Flowchart: Or 143">
                    <a:extLst>
                      <a:ext uri="{FF2B5EF4-FFF2-40B4-BE49-F238E27FC236}">
                        <a16:creationId xmlns:a16="http://schemas.microsoft.com/office/drawing/2014/main" xmlns="" id="{99E38A46-BB1E-4FE5-B354-ACB86178122F}"/>
                      </a:ext>
                    </a:extLst>
                  </p:cNvPr>
                  <p:cNvSpPr/>
                  <p:nvPr/>
                </p:nvSpPr>
                <p:spPr>
                  <a:xfrm>
                    <a:off x="915448" y="1348650"/>
                    <a:ext cx="4572000" cy="4572000"/>
                  </a:xfrm>
                  <a:prstGeom prst="flowChartOr">
                    <a:avLst/>
                  </a:prstGeom>
                  <a:noFill/>
                  <a:ln w="762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76197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5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5" name="Partial Circle 144">
                    <a:extLst>
                      <a:ext uri="{FF2B5EF4-FFF2-40B4-BE49-F238E27FC236}">
                        <a16:creationId xmlns:a16="http://schemas.microsoft.com/office/drawing/2014/main" xmlns="" id="{A5387C4C-B5E8-4334-8357-9DFC3082770F}"/>
                      </a:ext>
                    </a:extLst>
                  </p:cNvPr>
                  <p:cNvSpPr/>
                  <p:nvPr/>
                </p:nvSpPr>
                <p:spPr>
                  <a:xfrm>
                    <a:off x="987377" y="1407013"/>
                    <a:ext cx="4389120" cy="4389120"/>
                  </a:xfrm>
                  <a:prstGeom prst="pie">
                    <a:avLst>
                      <a:gd name="adj1" fmla="val 13487666"/>
                      <a:gd name="adj2" fmla="val 16200000"/>
                    </a:avLst>
                  </a:prstGeom>
                  <a:solidFill>
                    <a:srgbClr val="7030A0"/>
                  </a:solidFill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76197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5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7" name="Partial Circle 146">
                    <a:extLst>
                      <a:ext uri="{FF2B5EF4-FFF2-40B4-BE49-F238E27FC236}">
                        <a16:creationId xmlns:a16="http://schemas.microsoft.com/office/drawing/2014/main" xmlns="" id="{EE239CB5-63F7-4125-9705-6189DA0CB6F6}"/>
                      </a:ext>
                    </a:extLst>
                  </p:cNvPr>
                  <p:cNvSpPr/>
                  <p:nvPr/>
                </p:nvSpPr>
                <p:spPr>
                  <a:xfrm>
                    <a:off x="1060623" y="1482315"/>
                    <a:ext cx="4389120" cy="4389120"/>
                  </a:xfrm>
                  <a:prstGeom prst="pie">
                    <a:avLst>
                      <a:gd name="adj1" fmla="val 21571846"/>
                      <a:gd name="adj2" fmla="val 2650245"/>
                    </a:avLst>
                  </a:prstGeom>
                  <a:solidFill>
                    <a:srgbClr val="FF00FF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76197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5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8" name="Partial Circle 147">
                    <a:extLst>
                      <a:ext uri="{FF2B5EF4-FFF2-40B4-BE49-F238E27FC236}">
                        <a16:creationId xmlns:a16="http://schemas.microsoft.com/office/drawing/2014/main" xmlns="" id="{9FB92898-4629-4F9A-AF98-3AB6B3B5080E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957424" y="1482315"/>
                    <a:ext cx="4389120" cy="4389120"/>
                  </a:xfrm>
                  <a:prstGeom prst="pie">
                    <a:avLst>
                      <a:gd name="adj1" fmla="val 13510226"/>
                      <a:gd name="adj2" fmla="val 16200000"/>
                    </a:avLst>
                  </a:prstGeom>
                  <a:solidFill>
                    <a:srgbClr val="FF000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76197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5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9" name="Partial Circle 148">
                    <a:extLst>
                      <a:ext uri="{FF2B5EF4-FFF2-40B4-BE49-F238E27FC236}">
                        <a16:creationId xmlns:a16="http://schemas.microsoft.com/office/drawing/2014/main" xmlns="" id="{C14BFFC8-1D31-4384-A513-72181E621C8F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1057672" y="1420330"/>
                    <a:ext cx="4389120" cy="4389120"/>
                  </a:xfrm>
                  <a:prstGeom prst="pie">
                    <a:avLst>
                      <a:gd name="adj1" fmla="val 13474127"/>
                      <a:gd name="adj2" fmla="val 16200000"/>
                    </a:avLst>
                  </a:prstGeom>
                  <a:solidFill>
                    <a:srgbClr val="00FF0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76197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5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50" name="Partial Circle 149">
                    <a:extLst>
                      <a:ext uri="{FF2B5EF4-FFF2-40B4-BE49-F238E27FC236}">
                        <a16:creationId xmlns:a16="http://schemas.microsoft.com/office/drawing/2014/main" xmlns="" id="{10250A54-BDD0-4965-B085-12FC64D76472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1030508" y="1398137"/>
                    <a:ext cx="4389120" cy="4389120"/>
                  </a:xfrm>
                  <a:prstGeom prst="pie">
                    <a:avLst>
                      <a:gd name="adj1" fmla="val 10789090"/>
                      <a:gd name="adj2" fmla="val 13430065"/>
                    </a:avLst>
                  </a:prstGeom>
                  <a:solidFill>
                    <a:srgbClr val="0000CC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76197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5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  <a:p>
                    <a:pPr marL="0" marR="0" lvl="0" indent="0" algn="ctr" defTabSz="76197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51" name="Partial Circle 150">
                    <a:extLst>
                      <a:ext uri="{FF2B5EF4-FFF2-40B4-BE49-F238E27FC236}">
                        <a16:creationId xmlns:a16="http://schemas.microsoft.com/office/drawing/2014/main" xmlns="" id="{8DC5F4A1-9398-4A75-A27A-C4368B1E702F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994752" y="1518421"/>
                    <a:ext cx="4389120" cy="4389120"/>
                  </a:xfrm>
                  <a:prstGeom prst="pie">
                    <a:avLst>
                      <a:gd name="adj1" fmla="val 10852725"/>
                      <a:gd name="adj2" fmla="val 13472693"/>
                    </a:avLst>
                  </a:prstGeom>
                  <a:solidFill>
                    <a:srgbClr val="FFFF0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76197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5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52" name="Partial Circle 151">
                    <a:extLst>
                      <a:ext uri="{FF2B5EF4-FFF2-40B4-BE49-F238E27FC236}">
                        <a16:creationId xmlns:a16="http://schemas.microsoft.com/office/drawing/2014/main" xmlns="" id="{36C28DA4-3052-46A5-95A0-7702DFD4B851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1017016" y="1523067"/>
                    <a:ext cx="4389120" cy="4389120"/>
                  </a:xfrm>
                  <a:prstGeom prst="pie">
                    <a:avLst>
                      <a:gd name="adj1" fmla="val 18895583"/>
                      <a:gd name="adj2" fmla="val 21558959"/>
                    </a:avLst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76197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5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53" name="TextBox 152">
                    <a:extLst>
                      <a:ext uri="{FF2B5EF4-FFF2-40B4-BE49-F238E27FC236}">
                        <a16:creationId xmlns:a16="http://schemas.microsoft.com/office/drawing/2014/main" xmlns="" id="{2FC749DB-099D-4D0C-92DA-3E94BFCCC87D}"/>
                      </a:ext>
                    </a:extLst>
                  </p:cNvPr>
                  <p:cNvSpPr txBox="1"/>
                  <p:nvPr/>
                </p:nvSpPr>
                <p:spPr>
                  <a:xfrm rot="17714277">
                    <a:off x="1617202" y="2698895"/>
                    <a:ext cx="431336" cy="94179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76197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45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rPr>
                      <a:t>5</a:t>
                    </a:r>
                  </a:p>
                </p:txBody>
              </p:sp>
            </p:grpSp>
          </p:grpSp>
          <p:pic>
            <p:nvPicPr>
              <p:cNvPr id="2" name="Picture 19" descr="D:\Desktop\huyền\CfbILg3-removebg-preview.png">
                <a:extLst>
                  <a:ext uri="{FF2B5EF4-FFF2-40B4-BE49-F238E27FC236}">
                    <a16:creationId xmlns:a16="http://schemas.microsoft.com/office/drawing/2014/main" xmlns="" id="{2DD4FC8E-1858-EB83-506A-3F0F248C5E4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9529695">
                <a:off x="3724269" y="1982624"/>
                <a:ext cx="1149288" cy="89477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" name="Picture 16" descr="D:\Downloads\anh-qua-tao-cat-nua-removebg-preview.png">
                <a:extLst>
                  <a:ext uri="{FF2B5EF4-FFF2-40B4-BE49-F238E27FC236}">
                    <a16:creationId xmlns:a16="http://schemas.microsoft.com/office/drawing/2014/main" xmlns="" id="{F6F1F807-590F-0793-FD53-2DA451B5516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6877967">
                <a:off x="1563244" y="1199650"/>
                <a:ext cx="1368079" cy="9838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" name="Picture 17" descr="D:\Downloads\apples_00412559__1_-removebg-preview.png">
                <a:extLst>
                  <a:ext uri="{FF2B5EF4-FFF2-40B4-BE49-F238E27FC236}">
                    <a16:creationId xmlns:a16="http://schemas.microsoft.com/office/drawing/2014/main" xmlns="" id="{C75B97DA-1830-9DC6-DCE6-7D149FA15D9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6701159">
                <a:off x="1492479" y="3933116"/>
                <a:ext cx="1317458" cy="11328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" name="Picture 2" descr="D:\Desktop\huyền\dưa_hấu-removebg-preview.png">
                <a:extLst>
                  <a:ext uri="{FF2B5EF4-FFF2-40B4-BE49-F238E27FC236}">
                    <a16:creationId xmlns:a16="http://schemas.microsoft.com/office/drawing/2014/main" xmlns="" id="{429BE7E1-2F8A-2E18-2696-B35C1521E17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5979879">
                <a:off x="2930660" y="3972756"/>
                <a:ext cx="1063229" cy="10879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" name="Picture 13" descr="D:\Desktop\huyền\istockphoto-183422512-612x612__1_-removebg-preview.png">
                <a:extLst>
                  <a:ext uri="{FF2B5EF4-FFF2-40B4-BE49-F238E27FC236}">
                    <a16:creationId xmlns:a16="http://schemas.microsoft.com/office/drawing/2014/main" xmlns="" id="{1713E626-A089-4F05-3188-F7C370B01D4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2606732">
                <a:off x="774561" y="2002454"/>
                <a:ext cx="1323295" cy="99846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" name="Picture 5">
                <a:extLst>
                  <a:ext uri="{FF2B5EF4-FFF2-40B4-BE49-F238E27FC236}">
                    <a16:creationId xmlns:a16="http://schemas.microsoft.com/office/drawing/2014/main" xmlns="" id="{95195368-4A17-86B4-76FD-EFB022248F6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8337285">
                <a:off x="862057" y="3143755"/>
                <a:ext cx="1216288" cy="97259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" name="Picture 10" descr="D:\Downloads\thuviendohoa.vn_58.png">
                <a:extLst>
                  <a:ext uri="{FF2B5EF4-FFF2-40B4-BE49-F238E27FC236}">
                    <a16:creationId xmlns:a16="http://schemas.microsoft.com/office/drawing/2014/main" xmlns="" id="{BE119DD6-134B-BE29-F032-D1FC186CDEB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7425787">
                <a:off x="2705729" y="1006233"/>
                <a:ext cx="1359473" cy="113935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11" descr="D:\Downloads\chuoi_8_e1535077816238_MRXC-removebg-preview.png">
                <a:extLst>
                  <a:ext uri="{FF2B5EF4-FFF2-40B4-BE49-F238E27FC236}">
                    <a16:creationId xmlns:a16="http://schemas.microsoft.com/office/drawing/2014/main" xmlns="" id="{4FE7C343-5ACF-015E-3BA5-5A4D514F774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30556">
                <a:off x="3725317" y="3191641"/>
                <a:ext cx="1362245" cy="87682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2" name="Google Shape;107;p1">
              <a:extLst>
                <a:ext uri="{FF2B5EF4-FFF2-40B4-BE49-F238E27FC236}">
                  <a16:creationId xmlns:a16="http://schemas.microsoft.com/office/drawing/2014/main" xmlns="" id="{F4C70824-F2A0-F534-07A7-694BC0CC7581}"/>
                </a:ext>
              </a:extLst>
            </p:cNvPr>
            <p:cNvSpPr/>
            <p:nvPr/>
          </p:nvSpPr>
          <p:spPr>
            <a:xfrm rot="5089779">
              <a:off x="469282" y="621900"/>
              <a:ext cx="4776460" cy="4768812"/>
            </a:xfrm>
            <a:prstGeom prst="ellipse">
              <a:avLst/>
            </a:prstGeom>
            <a:noFill/>
            <a:ln w="254000" cap="flat" cmpd="sng">
              <a:solidFill>
                <a:srgbClr val="FFC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xmlns="" id="{31673742-4E32-7080-91C5-6D090EA81335}"/>
              </a:ext>
            </a:extLst>
          </p:cNvPr>
          <p:cNvSpPr/>
          <p:nvPr/>
        </p:nvSpPr>
        <p:spPr>
          <a:xfrm rot="16200000">
            <a:off x="5190691" y="2085058"/>
            <a:ext cx="497968" cy="1571405"/>
          </a:xfrm>
          <a:prstGeom prst="triangle">
            <a:avLst>
              <a:gd name="adj" fmla="val 54655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Google Shape;111;p1">
            <a:extLst>
              <a:ext uri="{FF2B5EF4-FFF2-40B4-BE49-F238E27FC236}">
                <a16:creationId xmlns:a16="http://schemas.microsoft.com/office/drawing/2014/main" xmlns="" id="{B481B2BE-1152-EF1F-A59E-6EF5CFD47979}"/>
              </a:ext>
            </a:extLst>
          </p:cNvPr>
          <p:cNvSpPr/>
          <p:nvPr/>
        </p:nvSpPr>
        <p:spPr>
          <a:xfrm rot="3827622">
            <a:off x="1687116" y="749843"/>
            <a:ext cx="170812" cy="181508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11;p1">
            <a:extLst>
              <a:ext uri="{FF2B5EF4-FFF2-40B4-BE49-F238E27FC236}">
                <a16:creationId xmlns:a16="http://schemas.microsoft.com/office/drawing/2014/main" xmlns="" id="{810604A9-A269-8E6C-FDF3-6B6F43A60D7E}"/>
              </a:ext>
            </a:extLst>
          </p:cNvPr>
          <p:cNvSpPr/>
          <p:nvPr/>
        </p:nvSpPr>
        <p:spPr>
          <a:xfrm rot="3827622">
            <a:off x="4896941" y="1791566"/>
            <a:ext cx="170812" cy="181508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11;p1">
            <a:extLst>
              <a:ext uri="{FF2B5EF4-FFF2-40B4-BE49-F238E27FC236}">
                <a16:creationId xmlns:a16="http://schemas.microsoft.com/office/drawing/2014/main" xmlns="" id="{62B457DC-5C25-61CF-7501-40A097CE9BA9}"/>
              </a:ext>
            </a:extLst>
          </p:cNvPr>
          <p:cNvSpPr/>
          <p:nvPr/>
        </p:nvSpPr>
        <p:spPr>
          <a:xfrm rot="3827622">
            <a:off x="3814837" y="5026002"/>
            <a:ext cx="170812" cy="181508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111;p1">
            <a:extLst>
              <a:ext uri="{FF2B5EF4-FFF2-40B4-BE49-F238E27FC236}">
                <a16:creationId xmlns:a16="http://schemas.microsoft.com/office/drawing/2014/main" xmlns="" id="{B6EE5C3A-ADBB-2FF5-2BD9-2275A021EA7E}"/>
              </a:ext>
            </a:extLst>
          </p:cNvPr>
          <p:cNvSpPr/>
          <p:nvPr/>
        </p:nvSpPr>
        <p:spPr>
          <a:xfrm rot="3827622">
            <a:off x="547849" y="3801021"/>
            <a:ext cx="170812" cy="181508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" name="Tieng-vo-tay-hoan-ho-www_tiengdong_com">
            <a:hlinkClick r:id="" action="ppaction://media"/>
            <a:extLst>
              <a:ext uri="{FF2B5EF4-FFF2-40B4-BE49-F238E27FC236}">
                <a16:creationId xmlns:a16="http://schemas.microsoft.com/office/drawing/2014/main" xmlns="" id="{BF14BBEA-4248-FCA8-6B98-2AD8C77675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8600292" y="5112332"/>
            <a:ext cx="487363" cy="487363"/>
          </a:xfrm>
          <a:prstGeom prst="rect">
            <a:avLst/>
          </a:prstGeom>
        </p:spPr>
      </p:pic>
      <p:pic>
        <p:nvPicPr>
          <p:cNvPr id="138" name="Picture 13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9868" y="323294"/>
            <a:ext cx="380645" cy="380645"/>
          </a:xfrm>
          <a:prstGeom prst="rect">
            <a:avLst/>
          </a:prstGeom>
        </p:spPr>
      </p:pic>
      <p:pic>
        <p:nvPicPr>
          <p:cNvPr id="139" name="Picture 13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4375" y="290294"/>
            <a:ext cx="380645" cy="380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927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  <p:sndAc>
          <p:stSnd>
            <p:snd r:embed="rId4" name="chimes.wav"/>
          </p:stSnd>
        </p:sndAc>
      </p:transition>
    </mc:Choice>
    <mc:Fallback>
      <p:transition spd="med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4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repeatCount="indefinite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ngqu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5-Point Star 84"/>
          <p:cNvSpPr/>
          <p:nvPr/>
        </p:nvSpPr>
        <p:spPr>
          <a:xfrm>
            <a:off x="5437671" y="-1249086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6" name="5-Point Star 85"/>
          <p:cNvSpPr/>
          <p:nvPr/>
        </p:nvSpPr>
        <p:spPr>
          <a:xfrm>
            <a:off x="5564671" y="-1122086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7" name="5-Point Star 86"/>
          <p:cNvSpPr/>
          <p:nvPr/>
        </p:nvSpPr>
        <p:spPr>
          <a:xfrm>
            <a:off x="5691671" y="-995086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8" name="5-Point Star 87"/>
          <p:cNvSpPr/>
          <p:nvPr/>
        </p:nvSpPr>
        <p:spPr>
          <a:xfrm>
            <a:off x="5818671" y="-868086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9" name="5-Point Star 88"/>
          <p:cNvSpPr/>
          <p:nvPr/>
        </p:nvSpPr>
        <p:spPr>
          <a:xfrm>
            <a:off x="2793083" y="-1535037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0" name="5-Point Star 89"/>
          <p:cNvSpPr/>
          <p:nvPr/>
        </p:nvSpPr>
        <p:spPr>
          <a:xfrm>
            <a:off x="6214612" y="-1584279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1" name="5-Point Star 90"/>
          <p:cNvSpPr/>
          <p:nvPr/>
        </p:nvSpPr>
        <p:spPr>
          <a:xfrm>
            <a:off x="2927553" y="-1453257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2" name="5-Point Star 91"/>
          <p:cNvSpPr/>
          <p:nvPr/>
        </p:nvSpPr>
        <p:spPr>
          <a:xfrm>
            <a:off x="3054553" y="-1326257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3" name="5-Point Star 92"/>
          <p:cNvSpPr/>
          <p:nvPr/>
        </p:nvSpPr>
        <p:spPr>
          <a:xfrm>
            <a:off x="3181553" y="-1199257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4" name="5-Point Star 93"/>
          <p:cNvSpPr/>
          <p:nvPr/>
        </p:nvSpPr>
        <p:spPr>
          <a:xfrm>
            <a:off x="3308553" y="-1072257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5" name="5-Point Star 94"/>
          <p:cNvSpPr/>
          <p:nvPr/>
        </p:nvSpPr>
        <p:spPr>
          <a:xfrm>
            <a:off x="402493" y="-1510552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6" name="5-Point Star 95"/>
          <p:cNvSpPr/>
          <p:nvPr/>
        </p:nvSpPr>
        <p:spPr>
          <a:xfrm>
            <a:off x="3597967" y="-1650411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7" name="5-Point Star 96"/>
          <p:cNvSpPr/>
          <p:nvPr/>
        </p:nvSpPr>
        <p:spPr>
          <a:xfrm>
            <a:off x="790683" y="-1457279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8" name="5-Point Star 97"/>
          <p:cNvSpPr/>
          <p:nvPr/>
        </p:nvSpPr>
        <p:spPr>
          <a:xfrm>
            <a:off x="917683" y="-1330279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9" name="5-Point Star 98"/>
          <p:cNvSpPr/>
          <p:nvPr/>
        </p:nvSpPr>
        <p:spPr>
          <a:xfrm>
            <a:off x="1044683" y="-1203279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0" name="5-Point Star 99"/>
          <p:cNvSpPr/>
          <p:nvPr/>
        </p:nvSpPr>
        <p:spPr>
          <a:xfrm>
            <a:off x="1171683" y="-1076279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1" name="5-Point Star 100"/>
          <p:cNvSpPr/>
          <p:nvPr/>
        </p:nvSpPr>
        <p:spPr>
          <a:xfrm>
            <a:off x="1378374" y="-1666010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" name="5-Point Star 101"/>
          <p:cNvSpPr/>
          <p:nvPr/>
        </p:nvSpPr>
        <p:spPr>
          <a:xfrm>
            <a:off x="-1667831" y="-1570257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" name="5-Point Star 102"/>
          <p:cNvSpPr/>
          <p:nvPr/>
        </p:nvSpPr>
        <p:spPr>
          <a:xfrm>
            <a:off x="6341612" y="-1457279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4" name="5-Point Star 103"/>
          <p:cNvSpPr/>
          <p:nvPr/>
        </p:nvSpPr>
        <p:spPr>
          <a:xfrm>
            <a:off x="6468612" y="-1330279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5" name="5-Point Star 104"/>
          <p:cNvSpPr/>
          <p:nvPr/>
        </p:nvSpPr>
        <p:spPr>
          <a:xfrm>
            <a:off x="6595612" y="-1203279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6" name="5-Point Star 105"/>
          <p:cNvSpPr/>
          <p:nvPr/>
        </p:nvSpPr>
        <p:spPr>
          <a:xfrm>
            <a:off x="6722612" y="-1076279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7" name="5-Point Star 106"/>
          <p:cNvSpPr/>
          <p:nvPr/>
        </p:nvSpPr>
        <p:spPr>
          <a:xfrm>
            <a:off x="6849612" y="-949279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8" name="5-Point Star 107"/>
          <p:cNvSpPr/>
          <p:nvPr/>
        </p:nvSpPr>
        <p:spPr>
          <a:xfrm>
            <a:off x="7150375" y="-1665946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9" name="5-Point Star 108"/>
          <p:cNvSpPr/>
          <p:nvPr/>
        </p:nvSpPr>
        <p:spPr>
          <a:xfrm>
            <a:off x="3724967" y="-1523411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0" name="5-Point Star 109"/>
          <p:cNvSpPr/>
          <p:nvPr/>
        </p:nvSpPr>
        <p:spPr>
          <a:xfrm>
            <a:off x="3851967" y="-1396411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1" name="5-Point Star 110"/>
          <p:cNvSpPr/>
          <p:nvPr/>
        </p:nvSpPr>
        <p:spPr>
          <a:xfrm>
            <a:off x="3978967" y="-1269411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2" name="5-Point Star 111"/>
          <p:cNvSpPr/>
          <p:nvPr/>
        </p:nvSpPr>
        <p:spPr>
          <a:xfrm>
            <a:off x="4105967" y="-1142411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3" name="5-Point Star 112"/>
          <p:cNvSpPr/>
          <p:nvPr/>
        </p:nvSpPr>
        <p:spPr>
          <a:xfrm>
            <a:off x="4232967" y="-1015411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4" name="5-Point Star 113"/>
          <p:cNvSpPr/>
          <p:nvPr/>
        </p:nvSpPr>
        <p:spPr>
          <a:xfrm>
            <a:off x="4434816" y="-1620201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5" name="5-Point Star 114"/>
          <p:cNvSpPr/>
          <p:nvPr/>
        </p:nvSpPr>
        <p:spPr>
          <a:xfrm>
            <a:off x="-1540831" y="-1443257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6" name="5-Point Star 115"/>
          <p:cNvSpPr/>
          <p:nvPr/>
        </p:nvSpPr>
        <p:spPr>
          <a:xfrm>
            <a:off x="-1413831" y="-1316257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7" name="5-Point Star 116"/>
          <p:cNvSpPr/>
          <p:nvPr/>
        </p:nvSpPr>
        <p:spPr>
          <a:xfrm>
            <a:off x="-1286831" y="-1189257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8" name="5-Point Star 117"/>
          <p:cNvSpPr/>
          <p:nvPr/>
        </p:nvSpPr>
        <p:spPr>
          <a:xfrm>
            <a:off x="-1159831" y="-1062257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9" name="5-Point Star 118"/>
          <p:cNvSpPr/>
          <p:nvPr/>
        </p:nvSpPr>
        <p:spPr>
          <a:xfrm>
            <a:off x="-270831" y="-935257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0" name="5-Point Star 119"/>
          <p:cNvSpPr/>
          <p:nvPr/>
        </p:nvSpPr>
        <p:spPr>
          <a:xfrm>
            <a:off x="-143831" y="-808257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1" name="5-Point Star 120"/>
          <p:cNvSpPr/>
          <p:nvPr/>
        </p:nvSpPr>
        <p:spPr>
          <a:xfrm>
            <a:off x="1505374" y="-1539010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2" name="5-Point Star 121"/>
          <p:cNvSpPr/>
          <p:nvPr/>
        </p:nvSpPr>
        <p:spPr>
          <a:xfrm>
            <a:off x="1632374" y="-1412010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3" name="5-Point Star 122"/>
          <p:cNvSpPr/>
          <p:nvPr/>
        </p:nvSpPr>
        <p:spPr>
          <a:xfrm>
            <a:off x="1759374" y="-1285010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4" name="5-Point Star 123"/>
          <p:cNvSpPr/>
          <p:nvPr/>
        </p:nvSpPr>
        <p:spPr>
          <a:xfrm>
            <a:off x="1886374" y="-1158010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5" name="5-Point Star 124"/>
          <p:cNvSpPr/>
          <p:nvPr/>
        </p:nvSpPr>
        <p:spPr>
          <a:xfrm>
            <a:off x="2013374" y="-1031010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6" name="5-Point Star 125"/>
          <p:cNvSpPr/>
          <p:nvPr/>
        </p:nvSpPr>
        <p:spPr>
          <a:xfrm>
            <a:off x="7277375" y="-1538946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7" name="5-Point Star 126"/>
          <p:cNvSpPr/>
          <p:nvPr/>
        </p:nvSpPr>
        <p:spPr>
          <a:xfrm>
            <a:off x="7404375" y="-1411946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8" name="5-Point Star 127"/>
          <p:cNvSpPr/>
          <p:nvPr/>
        </p:nvSpPr>
        <p:spPr>
          <a:xfrm>
            <a:off x="8293375" y="-1284946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9" name="5-Point Star 128"/>
          <p:cNvSpPr/>
          <p:nvPr/>
        </p:nvSpPr>
        <p:spPr>
          <a:xfrm>
            <a:off x="8420375" y="-1157946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0" name="5-Point Star 129"/>
          <p:cNvSpPr/>
          <p:nvPr/>
        </p:nvSpPr>
        <p:spPr>
          <a:xfrm>
            <a:off x="8547375" y="-1030946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1" name="5-Point Star 130"/>
          <p:cNvSpPr/>
          <p:nvPr/>
        </p:nvSpPr>
        <p:spPr>
          <a:xfrm>
            <a:off x="4561816" y="-1493201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2" name="5-Point Star 131"/>
          <p:cNvSpPr/>
          <p:nvPr/>
        </p:nvSpPr>
        <p:spPr>
          <a:xfrm>
            <a:off x="4688816" y="-1366201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3" name="5-Point Star 132"/>
          <p:cNvSpPr/>
          <p:nvPr/>
        </p:nvSpPr>
        <p:spPr>
          <a:xfrm>
            <a:off x="4815816" y="-1239201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4" name="5-Point Star 133"/>
          <p:cNvSpPr/>
          <p:nvPr/>
        </p:nvSpPr>
        <p:spPr>
          <a:xfrm>
            <a:off x="4942816" y="-1112201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5" name="5-Point Star 134"/>
          <p:cNvSpPr/>
          <p:nvPr/>
        </p:nvSpPr>
        <p:spPr>
          <a:xfrm>
            <a:off x="5069816" y="-985201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6" name="5-Point Star 135"/>
          <p:cNvSpPr/>
          <p:nvPr/>
        </p:nvSpPr>
        <p:spPr>
          <a:xfrm>
            <a:off x="5196816" y="-858201"/>
            <a:ext cx="268941" cy="2540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937183" y="703939"/>
            <a:ext cx="45365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Trò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chơi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Vòng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quay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kì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diệu</a:t>
            </a: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65" name="Picture 6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6466" y="934201"/>
            <a:ext cx="378911" cy="366281"/>
          </a:xfrm>
          <a:prstGeom prst="rect">
            <a:avLst/>
          </a:prstGeom>
        </p:spPr>
      </p:pic>
      <p:pic>
        <p:nvPicPr>
          <p:cNvPr id="165" name="Picture 16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8389" y="868198"/>
            <a:ext cx="378911" cy="366281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612" y="2195401"/>
            <a:ext cx="336939" cy="336939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5476" y="2304723"/>
            <a:ext cx="398505" cy="398505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390" y="1923825"/>
            <a:ext cx="380898" cy="380898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7375" y="1904268"/>
            <a:ext cx="359355" cy="359355"/>
          </a:xfrm>
          <a:prstGeom prst="rect">
            <a:avLst/>
          </a:prstGeom>
        </p:spPr>
      </p:pic>
      <p:pic>
        <p:nvPicPr>
          <p:cNvPr id="166" name="Picture 16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0740" y="2122441"/>
            <a:ext cx="380645" cy="380645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03F9EA25-4C7E-A631-E5F3-2A19C39DBB53}"/>
              </a:ext>
            </a:extLst>
          </p:cNvPr>
          <p:cNvGrpSpPr/>
          <p:nvPr/>
        </p:nvGrpSpPr>
        <p:grpSpPr>
          <a:xfrm>
            <a:off x="510382" y="367504"/>
            <a:ext cx="4768812" cy="4776460"/>
            <a:chOff x="473106" y="618076"/>
            <a:chExt cx="4768812" cy="477646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xmlns="" id="{EF18C0EE-D910-029A-F376-77CB8168C84E}"/>
                </a:ext>
              </a:extLst>
            </p:cNvPr>
            <p:cNvGrpSpPr/>
            <p:nvPr/>
          </p:nvGrpSpPr>
          <p:grpSpPr>
            <a:xfrm>
              <a:off x="533400" y="670939"/>
              <a:ext cx="4663415" cy="4635161"/>
              <a:chOff x="533400" y="723900"/>
              <a:chExt cx="4663415" cy="4582200"/>
            </a:xfrm>
          </p:grpSpPr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xmlns="" id="{C1EF9603-F5AB-4FA4-8813-6E7B634A6439}"/>
                  </a:ext>
                </a:extLst>
              </p:cNvPr>
              <p:cNvGrpSpPr/>
              <p:nvPr/>
            </p:nvGrpSpPr>
            <p:grpSpPr>
              <a:xfrm>
                <a:off x="533400" y="723900"/>
                <a:ext cx="4663415" cy="4582200"/>
                <a:chOff x="905319" y="1348651"/>
                <a:chExt cx="4582128" cy="4596470"/>
              </a:xfrm>
            </p:grpSpPr>
            <p:sp>
              <p:nvSpPr>
                <p:cNvPr id="137" name="Flowchart: Or 136">
                  <a:extLst>
                    <a:ext uri="{FF2B5EF4-FFF2-40B4-BE49-F238E27FC236}">
                      <a16:creationId xmlns:a16="http://schemas.microsoft.com/office/drawing/2014/main" xmlns="" id="{97BB1ACF-A204-410E-AA4A-400A1B7B730E}"/>
                    </a:ext>
                  </a:extLst>
                </p:cNvPr>
                <p:cNvSpPr/>
                <p:nvPr/>
              </p:nvSpPr>
              <p:spPr>
                <a:xfrm rot="18867362">
                  <a:off x="905319" y="1373121"/>
                  <a:ext cx="4572000" cy="4572000"/>
                </a:xfrm>
                <a:prstGeom prst="flowChartOr">
                  <a:avLst/>
                </a:pr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7619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5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143" name="Group 142">
                  <a:extLst>
                    <a:ext uri="{FF2B5EF4-FFF2-40B4-BE49-F238E27FC236}">
                      <a16:creationId xmlns:a16="http://schemas.microsoft.com/office/drawing/2014/main" xmlns="" id="{5E92F296-5618-496E-9291-B1EBC4FB7935}"/>
                    </a:ext>
                  </a:extLst>
                </p:cNvPr>
                <p:cNvGrpSpPr/>
                <p:nvPr/>
              </p:nvGrpSpPr>
              <p:grpSpPr>
                <a:xfrm>
                  <a:off x="915447" y="1348651"/>
                  <a:ext cx="4572000" cy="4572000"/>
                  <a:chOff x="915448" y="1348650"/>
                  <a:chExt cx="4572000" cy="4572000"/>
                </a:xfrm>
              </p:grpSpPr>
              <p:sp>
                <p:nvSpPr>
                  <p:cNvPr id="144" name="Flowchart: Or 143">
                    <a:extLst>
                      <a:ext uri="{FF2B5EF4-FFF2-40B4-BE49-F238E27FC236}">
                        <a16:creationId xmlns:a16="http://schemas.microsoft.com/office/drawing/2014/main" xmlns="" id="{99E38A46-BB1E-4FE5-B354-ACB86178122F}"/>
                      </a:ext>
                    </a:extLst>
                  </p:cNvPr>
                  <p:cNvSpPr/>
                  <p:nvPr/>
                </p:nvSpPr>
                <p:spPr>
                  <a:xfrm>
                    <a:off x="915448" y="1348650"/>
                    <a:ext cx="4572000" cy="4572000"/>
                  </a:xfrm>
                  <a:prstGeom prst="flowChartOr">
                    <a:avLst/>
                  </a:prstGeom>
                  <a:noFill/>
                  <a:ln w="762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76197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5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5" name="Partial Circle 144">
                    <a:extLst>
                      <a:ext uri="{FF2B5EF4-FFF2-40B4-BE49-F238E27FC236}">
                        <a16:creationId xmlns:a16="http://schemas.microsoft.com/office/drawing/2014/main" xmlns="" id="{A5387C4C-B5E8-4334-8357-9DFC3082770F}"/>
                      </a:ext>
                    </a:extLst>
                  </p:cNvPr>
                  <p:cNvSpPr/>
                  <p:nvPr/>
                </p:nvSpPr>
                <p:spPr>
                  <a:xfrm>
                    <a:off x="987377" y="1407013"/>
                    <a:ext cx="4389120" cy="4389120"/>
                  </a:xfrm>
                  <a:prstGeom prst="pie">
                    <a:avLst>
                      <a:gd name="adj1" fmla="val 13487666"/>
                      <a:gd name="adj2" fmla="val 16200000"/>
                    </a:avLst>
                  </a:prstGeom>
                  <a:solidFill>
                    <a:srgbClr val="7030A0"/>
                  </a:solidFill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76197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5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7" name="Partial Circle 146">
                    <a:extLst>
                      <a:ext uri="{FF2B5EF4-FFF2-40B4-BE49-F238E27FC236}">
                        <a16:creationId xmlns:a16="http://schemas.microsoft.com/office/drawing/2014/main" xmlns="" id="{EE239CB5-63F7-4125-9705-6189DA0CB6F6}"/>
                      </a:ext>
                    </a:extLst>
                  </p:cNvPr>
                  <p:cNvSpPr/>
                  <p:nvPr/>
                </p:nvSpPr>
                <p:spPr>
                  <a:xfrm>
                    <a:off x="1060623" y="1482315"/>
                    <a:ext cx="4389120" cy="4389120"/>
                  </a:xfrm>
                  <a:prstGeom prst="pie">
                    <a:avLst>
                      <a:gd name="adj1" fmla="val 21571846"/>
                      <a:gd name="adj2" fmla="val 2650245"/>
                    </a:avLst>
                  </a:prstGeom>
                  <a:solidFill>
                    <a:srgbClr val="FF00FF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76197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5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8" name="Partial Circle 147">
                    <a:extLst>
                      <a:ext uri="{FF2B5EF4-FFF2-40B4-BE49-F238E27FC236}">
                        <a16:creationId xmlns:a16="http://schemas.microsoft.com/office/drawing/2014/main" xmlns="" id="{9FB92898-4629-4F9A-AF98-3AB6B3B5080E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957424" y="1482315"/>
                    <a:ext cx="4389120" cy="4389120"/>
                  </a:xfrm>
                  <a:prstGeom prst="pie">
                    <a:avLst>
                      <a:gd name="adj1" fmla="val 13510226"/>
                      <a:gd name="adj2" fmla="val 16200000"/>
                    </a:avLst>
                  </a:prstGeom>
                  <a:solidFill>
                    <a:srgbClr val="FF000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76197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5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9" name="Partial Circle 148">
                    <a:extLst>
                      <a:ext uri="{FF2B5EF4-FFF2-40B4-BE49-F238E27FC236}">
                        <a16:creationId xmlns:a16="http://schemas.microsoft.com/office/drawing/2014/main" xmlns="" id="{C14BFFC8-1D31-4384-A513-72181E621C8F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1057672" y="1420330"/>
                    <a:ext cx="4389120" cy="4389120"/>
                  </a:xfrm>
                  <a:prstGeom prst="pie">
                    <a:avLst>
                      <a:gd name="adj1" fmla="val 13474127"/>
                      <a:gd name="adj2" fmla="val 16200000"/>
                    </a:avLst>
                  </a:prstGeom>
                  <a:solidFill>
                    <a:srgbClr val="00FF0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76197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5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50" name="Partial Circle 149">
                    <a:extLst>
                      <a:ext uri="{FF2B5EF4-FFF2-40B4-BE49-F238E27FC236}">
                        <a16:creationId xmlns:a16="http://schemas.microsoft.com/office/drawing/2014/main" xmlns="" id="{10250A54-BDD0-4965-B085-12FC64D76472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1030508" y="1398137"/>
                    <a:ext cx="4389120" cy="4389120"/>
                  </a:xfrm>
                  <a:prstGeom prst="pie">
                    <a:avLst>
                      <a:gd name="adj1" fmla="val 10789090"/>
                      <a:gd name="adj2" fmla="val 13430065"/>
                    </a:avLst>
                  </a:prstGeom>
                  <a:solidFill>
                    <a:srgbClr val="0000CC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76197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5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  <a:p>
                    <a:pPr marL="0" marR="0" lvl="0" indent="0" algn="ctr" defTabSz="76197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51" name="Partial Circle 150">
                    <a:extLst>
                      <a:ext uri="{FF2B5EF4-FFF2-40B4-BE49-F238E27FC236}">
                        <a16:creationId xmlns:a16="http://schemas.microsoft.com/office/drawing/2014/main" xmlns="" id="{8DC5F4A1-9398-4A75-A27A-C4368B1E702F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994752" y="1518421"/>
                    <a:ext cx="4389120" cy="4389120"/>
                  </a:xfrm>
                  <a:prstGeom prst="pie">
                    <a:avLst>
                      <a:gd name="adj1" fmla="val 10852725"/>
                      <a:gd name="adj2" fmla="val 13472693"/>
                    </a:avLst>
                  </a:prstGeom>
                  <a:solidFill>
                    <a:srgbClr val="FFFF0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76197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5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52" name="Partial Circle 151">
                    <a:extLst>
                      <a:ext uri="{FF2B5EF4-FFF2-40B4-BE49-F238E27FC236}">
                        <a16:creationId xmlns:a16="http://schemas.microsoft.com/office/drawing/2014/main" xmlns="" id="{36C28DA4-3052-46A5-95A0-7702DFD4B851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1017016" y="1523067"/>
                    <a:ext cx="4389120" cy="4389120"/>
                  </a:xfrm>
                  <a:prstGeom prst="pie">
                    <a:avLst>
                      <a:gd name="adj1" fmla="val 18895583"/>
                      <a:gd name="adj2" fmla="val 21558959"/>
                    </a:avLst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76197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5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53" name="TextBox 152">
                    <a:extLst>
                      <a:ext uri="{FF2B5EF4-FFF2-40B4-BE49-F238E27FC236}">
                        <a16:creationId xmlns:a16="http://schemas.microsoft.com/office/drawing/2014/main" xmlns="" id="{2FC749DB-099D-4D0C-92DA-3E94BFCCC87D}"/>
                      </a:ext>
                    </a:extLst>
                  </p:cNvPr>
                  <p:cNvSpPr txBox="1"/>
                  <p:nvPr/>
                </p:nvSpPr>
                <p:spPr>
                  <a:xfrm rot="17714277">
                    <a:off x="1617202" y="2698895"/>
                    <a:ext cx="431336" cy="94179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76197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45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rPr>
                      <a:t>5</a:t>
                    </a:r>
                  </a:p>
                </p:txBody>
              </p:sp>
            </p:grpSp>
          </p:grpSp>
          <p:pic>
            <p:nvPicPr>
              <p:cNvPr id="2" name="Picture 19" descr="D:\Desktop\huyền\CfbILg3-removebg-preview.png">
                <a:extLst>
                  <a:ext uri="{FF2B5EF4-FFF2-40B4-BE49-F238E27FC236}">
                    <a16:creationId xmlns:a16="http://schemas.microsoft.com/office/drawing/2014/main" xmlns="" id="{2DD4FC8E-1858-EB83-506A-3F0F248C5E4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9529695">
                <a:off x="3724269" y="1982624"/>
                <a:ext cx="1149288" cy="89477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" name="Picture 16" descr="D:\Downloads\anh-qua-tao-cat-nua-removebg-preview.png">
                <a:extLst>
                  <a:ext uri="{FF2B5EF4-FFF2-40B4-BE49-F238E27FC236}">
                    <a16:creationId xmlns:a16="http://schemas.microsoft.com/office/drawing/2014/main" xmlns="" id="{F6F1F807-590F-0793-FD53-2DA451B5516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827681">
                <a:off x="3541469" y="3163535"/>
                <a:ext cx="1383891" cy="97259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" name="Picture 17" descr="D:\Downloads\apples_00412559__1_-removebg-preview.png">
                <a:extLst>
                  <a:ext uri="{FF2B5EF4-FFF2-40B4-BE49-F238E27FC236}">
                    <a16:creationId xmlns:a16="http://schemas.microsoft.com/office/drawing/2014/main" xmlns="" id="{C75B97DA-1830-9DC6-DCE6-7D149FA15D9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3189217">
                <a:off x="667464" y="1846553"/>
                <a:ext cx="1332685" cy="11199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" name="Picture 2" descr="D:\Desktop\huyền\dưa_hấu-removebg-preview.png">
                <a:extLst>
                  <a:ext uri="{FF2B5EF4-FFF2-40B4-BE49-F238E27FC236}">
                    <a16:creationId xmlns:a16="http://schemas.microsoft.com/office/drawing/2014/main" xmlns="" id="{429BE7E1-2F8A-2E18-2696-B35C1521E17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5979879">
                <a:off x="2586276" y="3306875"/>
                <a:ext cx="1063229" cy="10879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" name="Picture 13" descr="D:\Desktop\huyền\istockphoto-183422512-612x612__1_-removebg-preview.png">
                <a:extLst>
                  <a:ext uri="{FF2B5EF4-FFF2-40B4-BE49-F238E27FC236}">
                    <a16:creationId xmlns:a16="http://schemas.microsoft.com/office/drawing/2014/main" xmlns="" id="{1713E626-A089-4F05-3188-F7C370B01D4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6200000">
                <a:off x="1698422" y="1119057"/>
                <a:ext cx="1308175" cy="10100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" name="Picture 5">
                <a:extLst>
                  <a:ext uri="{FF2B5EF4-FFF2-40B4-BE49-F238E27FC236}">
                    <a16:creationId xmlns:a16="http://schemas.microsoft.com/office/drawing/2014/main" xmlns="" id="{95195368-4A17-86B4-76FD-EFB022248F6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16572771">
                <a:off x="2909934" y="1162764"/>
                <a:ext cx="1202391" cy="9838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" name="Picture 10" descr="D:\Downloads\thuviendohoa.vn_58.png">
                <a:extLst>
                  <a:ext uri="{FF2B5EF4-FFF2-40B4-BE49-F238E27FC236}">
                    <a16:creationId xmlns:a16="http://schemas.microsoft.com/office/drawing/2014/main" xmlns="" id="{BE119DD6-134B-BE29-F032-D1FC186CDEB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7425787">
                <a:off x="1566191" y="3913718"/>
                <a:ext cx="1359473" cy="113935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11" descr="D:\Downloads\chuoi_8_e1535077816238_MRXC-removebg-preview.png">
                <a:extLst>
                  <a:ext uri="{FF2B5EF4-FFF2-40B4-BE49-F238E27FC236}">
                    <a16:creationId xmlns:a16="http://schemas.microsoft.com/office/drawing/2014/main" xmlns="" id="{4FE7C343-5ACF-015E-3BA5-5A4D514F774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871629">
                <a:off x="729843" y="3227986"/>
                <a:ext cx="1362245" cy="87682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2" name="Google Shape;107;p1">
              <a:extLst>
                <a:ext uri="{FF2B5EF4-FFF2-40B4-BE49-F238E27FC236}">
                  <a16:creationId xmlns:a16="http://schemas.microsoft.com/office/drawing/2014/main" xmlns="" id="{F4C70824-F2A0-F534-07A7-694BC0CC7581}"/>
                </a:ext>
              </a:extLst>
            </p:cNvPr>
            <p:cNvSpPr/>
            <p:nvPr/>
          </p:nvSpPr>
          <p:spPr>
            <a:xfrm rot="5089779">
              <a:off x="469282" y="621900"/>
              <a:ext cx="4776460" cy="4768812"/>
            </a:xfrm>
            <a:prstGeom prst="ellipse">
              <a:avLst/>
            </a:prstGeom>
            <a:noFill/>
            <a:ln w="254000" cap="flat" cmpd="sng">
              <a:solidFill>
                <a:srgbClr val="FFC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xmlns="" id="{31673742-4E32-7080-91C5-6D090EA81335}"/>
              </a:ext>
            </a:extLst>
          </p:cNvPr>
          <p:cNvSpPr/>
          <p:nvPr/>
        </p:nvSpPr>
        <p:spPr>
          <a:xfrm rot="16200000">
            <a:off x="5190691" y="2085058"/>
            <a:ext cx="497968" cy="1571405"/>
          </a:xfrm>
          <a:prstGeom prst="triangle">
            <a:avLst>
              <a:gd name="adj" fmla="val 54655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Google Shape;111;p1">
            <a:extLst>
              <a:ext uri="{FF2B5EF4-FFF2-40B4-BE49-F238E27FC236}">
                <a16:creationId xmlns:a16="http://schemas.microsoft.com/office/drawing/2014/main" xmlns="" id="{B481B2BE-1152-EF1F-A59E-6EF5CFD47979}"/>
              </a:ext>
            </a:extLst>
          </p:cNvPr>
          <p:cNvSpPr/>
          <p:nvPr/>
        </p:nvSpPr>
        <p:spPr>
          <a:xfrm rot="3827622">
            <a:off x="1687116" y="749843"/>
            <a:ext cx="170812" cy="181508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11;p1">
            <a:extLst>
              <a:ext uri="{FF2B5EF4-FFF2-40B4-BE49-F238E27FC236}">
                <a16:creationId xmlns:a16="http://schemas.microsoft.com/office/drawing/2014/main" xmlns="" id="{810604A9-A269-8E6C-FDF3-6B6F43A60D7E}"/>
              </a:ext>
            </a:extLst>
          </p:cNvPr>
          <p:cNvSpPr/>
          <p:nvPr/>
        </p:nvSpPr>
        <p:spPr>
          <a:xfrm rot="3827622">
            <a:off x="4896941" y="1791566"/>
            <a:ext cx="170812" cy="181508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11;p1">
            <a:extLst>
              <a:ext uri="{FF2B5EF4-FFF2-40B4-BE49-F238E27FC236}">
                <a16:creationId xmlns:a16="http://schemas.microsoft.com/office/drawing/2014/main" xmlns="" id="{62B457DC-5C25-61CF-7501-40A097CE9BA9}"/>
              </a:ext>
            </a:extLst>
          </p:cNvPr>
          <p:cNvSpPr/>
          <p:nvPr/>
        </p:nvSpPr>
        <p:spPr>
          <a:xfrm rot="3827622">
            <a:off x="3814837" y="5026002"/>
            <a:ext cx="170812" cy="181508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111;p1">
            <a:extLst>
              <a:ext uri="{FF2B5EF4-FFF2-40B4-BE49-F238E27FC236}">
                <a16:creationId xmlns:a16="http://schemas.microsoft.com/office/drawing/2014/main" xmlns="" id="{B6EE5C3A-ADBB-2FF5-2BD9-2275A021EA7E}"/>
              </a:ext>
            </a:extLst>
          </p:cNvPr>
          <p:cNvSpPr/>
          <p:nvPr/>
        </p:nvSpPr>
        <p:spPr>
          <a:xfrm rot="3827622">
            <a:off x="547849" y="3801021"/>
            <a:ext cx="170812" cy="181508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" name="Tieng-vo-tay-hoan-ho-www_tiengdong_com">
            <a:hlinkClick r:id="" action="ppaction://media"/>
            <a:extLst>
              <a:ext uri="{FF2B5EF4-FFF2-40B4-BE49-F238E27FC236}">
                <a16:creationId xmlns:a16="http://schemas.microsoft.com/office/drawing/2014/main" xmlns="" id="{BF14BBEA-4248-FCA8-6B98-2AD8C77675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8600292" y="5112332"/>
            <a:ext cx="487363" cy="487363"/>
          </a:xfrm>
          <a:prstGeom prst="rect">
            <a:avLst/>
          </a:prstGeom>
        </p:spPr>
      </p:pic>
      <p:pic>
        <p:nvPicPr>
          <p:cNvPr id="138" name="Picture 13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9868" y="323294"/>
            <a:ext cx="380645" cy="380645"/>
          </a:xfrm>
          <a:prstGeom prst="rect">
            <a:avLst/>
          </a:prstGeom>
        </p:spPr>
      </p:pic>
      <p:pic>
        <p:nvPicPr>
          <p:cNvPr id="139" name="Picture 13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4375" y="290294"/>
            <a:ext cx="380645" cy="380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186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  <p:sndAc>
          <p:stSnd>
            <p:snd r:embed="rId4" name="chimes.wav"/>
          </p:stSnd>
        </p:sndAc>
      </p:transition>
    </mc:Choice>
    <mc:Fallback>
      <p:transition spd="med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4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repeatCount="indefinite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ngqu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95300" y="163442"/>
            <a:ext cx="8229600" cy="78905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Hái</a:t>
            </a:r>
            <a:r>
              <a:rPr lang="en-US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táo</a:t>
            </a:r>
            <a:endParaRPr lang="en-US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Techsi.vn\Desktop\Huyền thanh tra\istockphoto-683044850-612x61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876300"/>
            <a:ext cx="5715000" cy="4539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QuaGi-BeMinhVy-6721557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96200" y="46101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376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81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3983</TotalTime>
  <Words>110</Words>
  <Application>Microsoft Office PowerPoint</Application>
  <PresentationFormat>On-screen Show (16:10)</PresentationFormat>
  <Paragraphs>28</Paragraphs>
  <Slides>10</Slides>
  <Notes>0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Paper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Trò chơi: Hái táo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UBND QUẬN LONG BIÊN TRƯỜNG MN VIỆT HƯNG</dc:title>
  <dc:creator>Admin</dc:creator>
  <cp:lastModifiedBy>Techsi.vn</cp:lastModifiedBy>
  <cp:revision>281</cp:revision>
  <dcterms:created xsi:type="dcterms:W3CDTF">2020-10-16T07:44:24Z</dcterms:created>
  <dcterms:modified xsi:type="dcterms:W3CDTF">2023-02-23T10:03:47Z</dcterms:modified>
</cp:coreProperties>
</file>