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FF00"/>
    <a:srgbClr val="008000"/>
    <a:srgbClr val="0000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3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46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69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54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29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907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32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1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21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25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684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57B78-494D-42B9-9EAD-6E21D11C46B0}" type="datetimeFigureOut">
              <a:rPr lang="en-US" smtClean="0"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62776-71AE-4BDC-8FFF-83B82BABF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0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.png"/><Relationship Id="rId18" Type="http://schemas.microsoft.com/office/2007/relationships/hdphoto" Target="../media/hdphoto7.wdp"/><Relationship Id="rId26" Type="http://schemas.microsoft.com/office/2007/relationships/hdphoto" Target="../media/hdphoto11.wdp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0.png"/><Relationship Id="rId34" Type="http://schemas.openxmlformats.org/officeDocument/2006/relationships/image" Target="../media/image16.png"/><Relationship Id="rId7" Type="http://schemas.openxmlformats.org/officeDocument/2006/relationships/image" Target="../media/image3.png"/><Relationship Id="rId12" Type="http://schemas.microsoft.com/office/2007/relationships/hdphoto" Target="../media/hdphoto4.wdp"/><Relationship Id="rId17" Type="http://schemas.openxmlformats.org/officeDocument/2006/relationships/image" Target="../media/image8.png"/><Relationship Id="rId25" Type="http://schemas.openxmlformats.org/officeDocument/2006/relationships/image" Target="../media/image12.png"/><Relationship Id="rId33" Type="http://schemas.openxmlformats.org/officeDocument/2006/relationships/slide" Target="slide2.xml"/><Relationship Id="rId2" Type="http://schemas.openxmlformats.org/officeDocument/2006/relationships/audio" Target="../media/media1.MP3"/><Relationship Id="rId16" Type="http://schemas.microsoft.com/office/2007/relationships/hdphoto" Target="../media/hdphoto6.wdp"/><Relationship Id="rId20" Type="http://schemas.microsoft.com/office/2007/relationships/hdphoto" Target="../media/hdphoto8.wdp"/><Relationship Id="rId29" Type="http://schemas.openxmlformats.org/officeDocument/2006/relationships/image" Target="../media/image14.png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5.png"/><Relationship Id="rId24" Type="http://schemas.microsoft.com/office/2007/relationships/hdphoto" Target="../media/hdphoto10.wdp"/><Relationship Id="rId32" Type="http://schemas.microsoft.com/office/2007/relationships/hdphoto" Target="../media/hdphoto14.wdp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23" Type="http://schemas.openxmlformats.org/officeDocument/2006/relationships/image" Target="../media/image11.png"/><Relationship Id="rId28" Type="http://schemas.microsoft.com/office/2007/relationships/hdphoto" Target="../media/hdphoto12.wdp"/><Relationship Id="rId10" Type="http://schemas.microsoft.com/office/2007/relationships/hdphoto" Target="../media/hdphoto3.wdp"/><Relationship Id="rId19" Type="http://schemas.openxmlformats.org/officeDocument/2006/relationships/image" Target="../media/image9.png"/><Relationship Id="rId31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13.png"/><Relationship Id="rId30" Type="http://schemas.microsoft.com/office/2007/relationships/hdphoto" Target="../media/hdphoto13.wdp"/><Relationship Id="rId35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9.JP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9.JP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9.JP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8.png"/><Relationship Id="rId18" Type="http://schemas.microsoft.com/office/2007/relationships/hdphoto" Target="../media/hdphoto9.wdp"/><Relationship Id="rId26" Type="http://schemas.microsoft.com/office/2007/relationships/hdphoto" Target="../media/hdphoto13.wdp"/><Relationship Id="rId3" Type="http://schemas.openxmlformats.org/officeDocument/2006/relationships/image" Target="../media/image2.png"/><Relationship Id="rId21" Type="http://schemas.openxmlformats.org/officeDocument/2006/relationships/image" Target="../media/image12.png"/><Relationship Id="rId34" Type="http://schemas.openxmlformats.org/officeDocument/2006/relationships/slide" Target="slide11.xml"/><Relationship Id="rId7" Type="http://schemas.openxmlformats.org/officeDocument/2006/relationships/image" Target="../media/image5.png"/><Relationship Id="rId12" Type="http://schemas.microsoft.com/office/2007/relationships/hdphoto" Target="../media/hdphoto6.wdp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33" Type="http://schemas.openxmlformats.org/officeDocument/2006/relationships/slide" Target="slide7.xml"/><Relationship Id="rId38" Type="http://schemas.openxmlformats.org/officeDocument/2006/relationships/slide" Target="slide9.xml"/><Relationship Id="rId2" Type="http://schemas.openxmlformats.org/officeDocument/2006/relationships/image" Target="../media/image1.png"/><Relationship Id="rId16" Type="http://schemas.microsoft.com/office/2007/relationships/hdphoto" Target="../media/hdphoto8.wdp"/><Relationship Id="rId20" Type="http://schemas.microsoft.com/office/2007/relationships/hdphoto" Target="../media/hdphoto10.wdp"/><Relationship Id="rId29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24" Type="http://schemas.microsoft.com/office/2007/relationships/hdphoto" Target="../media/hdphoto12.wdp"/><Relationship Id="rId32" Type="http://schemas.openxmlformats.org/officeDocument/2006/relationships/slide" Target="slide4.xml"/><Relationship Id="rId37" Type="http://schemas.openxmlformats.org/officeDocument/2006/relationships/slide" Target="slide8.xml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microsoft.com/office/2007/relationships/hdphoto" Target="../media/hdphoto14.wdp"/><Relationship Id="rId36" Type="http://schemas.openxmlformats.org/officeDocument/2006/relationships/slide" Target="slide12.xml"/><Relationship Id="rId10" Type="http://schemas.microsoft.com/office/2007/relationships/hdphoto" Target="../media/hdphoto5.wdp"/><Relationship Id="rId19" Type="http://schemas.openxmlformats.org/officeDocument/2006/relationships/image" Target="../media/image11.png"/><Relationship Id="rId31" Type="http://schemas.openxmlformats.org/officeDocument/2006/relationships/slide" Target="slide6.xml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microsoft.com/office/2007/relationships/hdphoto" Target="../media/hdphoto7.wdp"/><Relationship Id="rId22" Type="http://schemas.microsoft.com/office/2007/relationships/hdphoto" Target="../media/hdphoto11.wdp"/><Relationship Id="rId27" Type="http://schemas.openxmlformats.org/officeDocument/2006/relationships/image" Target="../media/image18.png"/><Relationship Id="rId30" Type="http://schemas.openxmlformats.org/officeDocument/2006/relationships/slide" Target="slide5.xml"/><Relationship Id="rId35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9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9.JP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9.JP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9.JP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9.JP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9.JP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9.JP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89" y="3306302"/>
            <a:ext cx="1975757" cy="12573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200" y="4533841"/>
            <a:ext cx="1975757" cy="12573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221" y="6151016"/>
            <a:ext cx="2337448" cy="78643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52047"/>
            <a:ext cx="1571039" cy="99975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549" y="3636645"/>
            <a:ext cx="1893401" cy="6370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641" y="4162739"/>
            <a:ext cx="1975757" cy="12573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556" y="5732837"/>
            <a:ext cx="1893401" cy="6370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6182026"/>
            <a:ext cx="1893401" cy="63703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0802" y1="75714" x2="69628" y2="76286"/>
                        <a14:foregroundMark x1="39685" y1="80286" x2="60458" y2="79286"/>
                        <a14:foregroundMark x1="39398" y1="7143" x2="45129" y2="17571"/>
                        <a14:foregroundMark x1="59456" y1="5714" x2="58596" y2="17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048" y="1149532"/>
            <a:ext cx="1414645" cy="141869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61558" y1="7051" x2="64935" y2="23397"/>
                        <a14:foregroundMark x1="89610" y1="9615" x2="91948" y2="28205"/>
                        <a14:foregroundMark x1="59740" y1="9615" x2="55584" y2="24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5314" y="1342404"/>
            <a:ext cx="1543813" cy="125109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240" y="1290560"/>
            <a:ext cx="1753487" cy="127423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357" y="2925976"/>
            <a:ext cx="1209293" cy="13034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92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479" y="2629525"/>
            <a:ext cx="1480128" cy="151029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>
                        <a14:foregroundMark x1="12154" y1="10441" x2="23692" y2="11137"/>
                        <a14:foregroundMark x1="47692" y1="6961" x2="36000" y2="9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834" y="2025872"/>
            <a:ext cx="1621003" cy="10748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100000">
                        <a14:foregroundMark x1="31065" y1="7619" x2="49704" y2="36508"/>
                        <a14:foregroundMark x1="65976" y1="6032" x2="51775" y2="26349"/>
                        <a14:foregroundMark x1="35503" y1="7302" x2="65976" y2="6984"/>
                        <a14:foregroundMark x1="38166" y1="31111" x2="69822" y2="330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0818" y="3934952"/>
            <a:ext cx="1638443" cy="15269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backgroundMark x1="37937" y1="83556" x2="40559" y2="85277"/>
                        <a14:backgroundMark x1="62937" y1="82792" x2="60490" y2="84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956" y="4915295"/>
            <a:ext cx="1384988" cy="126673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>
                        <a14:foregroundMark x1="21649" y1="16824" x2="16348" y2="29206"/>
                        <a14:foregroundMark x1="43594" y1="6326" x2="53314" y2="17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605" y="5280791"/>
            <a:ext cx="1267074" cy="138650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>
                        <a14:foregroundMark x1="25111" y1="7817" x2="47333" y2="16173"/>
                        <a14:foregroundMark x1="42889" y1="7547" x2="30444" y2="7547"/>
                        <a14:foregroundMark x1="58000" y1="6739" x2="76000" y2="126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575" y="3672067"/>
            <a:ext cx="1382534" cy="11398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100000">
                        <a14:foregroundMark x1="83090" y1="62437" x2="90379" y2="69543"/>
                        <a14:foregroundMark x1="97085" y1="90355" x2="94752" y2="94416"/>
                        <a14:backgroundMark x1="99708" y1="74619" x2="99708" y2="75127"/>
                        <a14:backgroundMark x1="99708" y1="83249" x2="99708" y2="807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314" y="-486747"/>
            <a:ext cx="5363061" cy="3080241"/>
          </a:xfrm>
          <a:prstGeom prst="rect">
            <a:avLst/>
          </a:prstGeom>
        </p:spPr>
      </p:pic>
      <p:pic>
        <p:nvPicPr>
          <p:cNvPr id="46" name="Picture 11" descr="C:\Users\ADMIN\Desktop\Tai nguyen thiet ke tro choi\Angry birds epic birds\1505573783630 (2).png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376" y="5231624"/>
            <a:ext cx="1069648" cy="5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85708" y="3956025"/>
            <a:ext cx="5662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8000"/>
                </a:solidFill>
                <a:latin typeface="Algerian" panose="04020705040A02060702" pitchFamily="82" charset="0"/>
              </a:rPr>
              <a:t>ẾCH XANH MƯU TRÍ</a:t>
            </a:r>
            <a:endParaRPr lang="en-US" sz="4800" b="1" dirty="0">
              <a:solidFill>
                <a:srgbClr val="008000"/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Zen Garden In-Game - Laura Shigihara - NhacCuaTu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13056055" y="60671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4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8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18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800" fill="hold">
                                          <p:stCondLst>
                                            <p:cond delay="5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1800" fill="hold">
                                          <p:stCondLst>
                                            <p:cond delay="7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 numSld="13">
                <p:cTn id="17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586" y="5899552"/>
            <a:ext cx="2644214" cy="88964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backgroundMark x1="37937" y1="83556" x2="40559" y2="85277"/>
                        <a14:backgroundMark x1="62937" y1="82792" x2="60490" y2="84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986" y="4832308"/>
            <a:ext cx="1934194" cy="17690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6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561" y="5284626"/>
            <a:ext cx="2472444" cy="1573374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1065" y1="7619" x2="49704" y2="36508"/>
                        <a14:foregroundMark x1="65976" y1="6032" x2="51775" y2="26349"/>
                        <a14:foregroundMark x1="35503" y1="7302" x2="65976" y2="6984"/>
                        <a14:foregroundMark x1="38166" y1="31111" x2="69822" y2="330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179" y="4617950"/>
            <a:ext cx="2050332" cy="19108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92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088" y="5883338"/>
            <a:ext cx="2896912" cy="97466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1649" y1="16824" x2="16348" y2="29206"/>
                        <a14:foregroundMark x1="43594" y1="6326" x2="53314" y2="17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471" y="4617668"/>
            <a:ext cx="1800474" cy="19701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82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789" y="3306302"/>
            <a:ext cx="1975757" cy="12573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100" y="4533841"/>
            <a:ext cx="1975757" cy="12573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971" y="5636666"/>
            <a:ext cx="2337448" cy="78643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88" y="3384672"/>
            <a:ext cx="1975757" cy="12573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99" y="3636645"/>
            <a:ext cx="1893401" cy="6370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392" y="4810365"/>
            <a:ext cx="1975757" cy="12573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06" y="5732837"/>
            <a:ext cx="1893401" cy="63703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8" y="5590195"/>
            <a:ext cx="1893401" cy="63703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0802" y1="75714" x2="69628" y2="76286"/>
                        <a14:foregroundMark x1="39685" y1="80286" x2="60458" y2="79286"/>
                        <a14:foregroundMark x1="39398" y1="7143" x2="45129" y2="17571"/>
                        <a14:foregroundMark x1="59456" y1="5714" x2="58596" y2="17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326" y="1857720"/>
            <a:ext cx="1414645" cy="141869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61558" y1="7051" x2="64935" y2="23397"/>
                        <a14:foregroundMark x1="89610" y1="9615" x2="91948" y2="28205"/>
                        <a14:foregroundMark x1="59740" y1="9615" x2="55584" y2="24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241" y="1857720"/>
            <a:ext cx="1543813" cy="125109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387" y="2987803"/>
            <a:ext cx="1753487" cy="127423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07" y="2925976"/>
            <a:ext cx="1209293" cy="13034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2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479" y="2629525"/>
            <a:ext cx="1480128" cy="151029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12154" y1="10441" x2="23692" y2="11137"/>
                        <a14:foregroundMark x1="47692" y1="6961" x2="36000" y2="9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845" y="4549316"/>
            <a:ext cx="1621003" cy="107485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31065" y1="7619" x2="49704" y2="36508"/>
                        <a14:foregroundMark x1="65976" y1="6032" x2="51775" y2="26349"/>
                        <a14:foregroundMark x1="35503" y1="7302" x2="65976" y2="6984"/>
                        <a14:foregroundMark x1="38166" y1="31111" x2="69822" y2="330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718" y="3934952"/>
            <a:ext cx="1638443" cy="152695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>
                        <a14:backgroundMark x1="37937" y1="83556" x2="40559" y2="85277"/>
                        <a14:backgroundMark x1="62937" y1="82792" x2="60490" y2="84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706" y="4915295"/>
            <a:ext cx="1384988" cy="126673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100000">
                        <a14:foregroundMark x1="21649" y1="16824" x2="16348" y2="29206"/>
                        <a14:foregroundMark x1="43594" y1="6326" x2="53314" y2="177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355" y="4766441"/>
            <a:ext cx="1267074" cy="138650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5111" y1="7817" x2="47333" y2="16173"/>
                        <a14:foregroundMark x1="42889" y1="7547" x2="30444" y2="7547"/>
                        <a14:foregroundMark x1="58000" y1="6739" x2="76000" y2="126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1" y="4911087"/>
            <a:ext cx="1382534" cy="11398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>
                        <a14:foregroundMark x1="83090" y1="62437" x2="90379" y2="69543"/>
                        <a14:foregroundMark x1="97085" y1="90355" x2="94752" y2="944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1031" y="-554815"/>
            <a:ext cx="4476272" cy="2570919"/>
          </a:xfrm>
          <a:prstGeom prst="rect">
            <a:avLst/>
          </a:prstGeom>
        </p:spPr>
      </p:pic>
      <p:sp>
        <p:nvSpPr>
          <p:cNvPr id="2" name="Rounded Rectangle 1">
            <a:hlinkClick r:id="rId29" action="ppaction://hlinksldjump"/>
          </p:cNvPr>
          <p:cNvSpPr/>
          <p:nvPr/>
        </p:nvSpPr>
        <p:spPr>
          <a:xfrm>
            <a:off x="3559030" y="3306302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Chăm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>
                <a:solidFill>
                  <a:srgbClr val="0000FF"/>
                </a:solidFill>
              </a:rPr>
              <a:t>C</a:t>
            </a:r>
            <a:r>
              <a:rPr lang="en-US" dirty="0" err="1" smtClean="0">
                <a:solidFill>
                  <a:srgbClr val="0000FF"/>
                </a:solidFill>
              </a:rPr>
              <a:t>hỉ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5" name="Rounded Rectangle 34">
            <a:hlinkClick r:id="rId30" action="ppaction://hlinksldjump"/>
          </p:cNvPr>
          <p:cNvSpPr/>
          <p:nvPr/>
        </p:nvSpPr>
        <p:spPr>
          <a:xfrm>
            <a:off x="1301795" y="4457019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Thật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Thà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6" name="Rounded Rectangle 35">
            <a:hlinkClick r:id="rId31" action="ppaction://hlinksldjump"/>
          </p:cNvPr>
          <p:cNvSpPr/>
          <p:nvPr/>
        </p:nvSpPr>
        <p:spPr>
          <a:xfrm>
            <a:off x="5342809" y="4305578"/>
            <a:ext cx="1290216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Cẩn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Thận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7" name="Rounded Rectangle 36">
            <a:hlinkClick r:id="rId32" action="ppaction://hlinksldjump"/>
          </p:cNvPr>
          <p:cNvSpPr/>
          <p:nvPr/>
        </p:nvSpPr>
        <p:spPr>
          <a:xfrm>
            <a:off x="8338255" y="3355807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Giản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Dị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9" name="Rounded Rectangle 38">
            <a:hlinkClick r:id="rId33" action="ppaction://hlinksldjump"/>
          </p:cNvPr>
          <p:cNvSpPr/>
          <p:nvPr/>
        </p:nvSpPr>
        <p:spPr>
          <a:xfrm>
            <a:off x="10564089" y="4262041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Vui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Vẻ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0" name="Rounded Rectangle 39">
            <a:hlinkClick r:id="rId34" action="ppaction://hlinksldjump"/>
          </p:cNvPr>
          <p:cNvSpPr/>
          <p:nvPr/>
        </p:nvSpPr>
        <p:spPr>
          <a:xfrm>
            <a:off x="8208326" y="5682486"/>
            <a:ext cx="124132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Dũng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Cảm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1" name="Rounded Rectangle 40">
            <a:hlinkClick r:id="rId35" action="ppaction://hlinksldjump"/>
          </p:cNvPr>
          <p:cNvSpPr/>
          <p:nvPr/>
        </p:nvSpPr>
        <p:spPr>
          <a:xfrm>
            <a:off x="5758515" y="6309001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Kiên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Trì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3" name="Rounded Rectangle 42">
            <a:hlinkClick r:id="rId36" action="ppaction://hlinksldjump"/>
          </p:cNvPr>
          <p:cNvSpPr/>
          <p:nvPr/>
        </p:nvSpPr>
        <p:spPr>
          <a:xfrm>
            <a:off x="10520016" y="6340173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Ngăn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Nắp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4" name="Rounded Rectangle 43">
            <a:hlinkClick r:id="rId37" action="ppaction://hlinksldjump"/>
          </p:cNvPr>
          <p:cNvSpPr/>
          <p:nvPr/>
        </p:nvSpPr>
        <p:spPr>
          <a:xfrm>
            <a:off x="437775" y="6107949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Tự</a:t>
            </a:r>
            <a:r>
              <a:rPr lang="en-US" dirty="0" smtClean="0">
                <a:solidFill>
                  <a:srgbClr val="0000FF"/>
                </a:solidFill>
              </a:rPr>
              <a:t> Tin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5" name="Rounded Rectangle 44">
            <a:hlinkClick r:id="rId38" action="ppaction://hlinksldjump"/>
          </p:cNvPr>
          <p:cNvSpPr/>
          <p:nvPr/>
        </p:nvSpPr>
        <p:spPr>
          <a:xfrm>
            <a:off x="3552913" y="5968277"/>
            <a:ext cx="1176969" cy="427498"/>
          </a:xfrm>
          <a:prstGeom prst="roundRect">
            <a:avLst/>
          </a:prstGeom>
          <a:solidFill>
            <a:srgbClr val="66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00FF"/>
                </a:solidFill>
              </a:rPr>
              <a:t>Sạch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>
                <a:solidFill>
                  <a:srgbClr val="0000FF"/>
                </a:solidFill>
              </a:rPr>
              <a:t>Sẽ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09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8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18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800" fill="hold">
                                          <p:stCondLst>
                                            <p:cond delay="5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1800" fill="hold">
                                          <p:stCondLst>
                                            <p:cond delay="7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2" fill="hold">
                      <p:stCondLst>
                        <p:cond delay="0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793" y="5619750"/>
            <a:ext cx="1975757" cy="1257300"/>
          </a:xfrm>
          <a:prstGeom prst="rect">
            <a:avLst/>
          </a:prstGeom>
        </p:spPr>
      </p:pic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61558" y1="7051" x2="64935" y2="23397"/>
                        <a14:foregroundMark x1="89610" y1="9615" x2="91948" y2="28205"/>
                        <a14:foregroundMark x1="59740" y1="9615" x2="55584" y2="24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312" y="5010150"/>
            <a:ext cx="1744050" cy="141336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45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943" y="5825348"/>
            <a:ext cx="2337448" cy="786431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0802" y1="75714" x2="69628" y2="76286"/>
                        <a14:foregroundMark x1="39685" y1="80286" x2="60458" y2="79286"/>
                        <a14:foregroundMark x1="39398" y1="7143" x2="45129" y2="17571"/>
                        <a14:foregroundMark x1="59456" y1="5714" x2="58596" y2="17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994" y="4764898"/>
            <a:ext cx="1623806" cy="162845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9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897" y="5600700"/>
            <a:ext cx="1975757" cy="1257300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596" y="5010150"/>
            <a:ext cx="2020013" cy="14679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0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998" y="5857459"/>
            <a:ext cx="2340802" cy="787559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5568" y1="6319" x2="45622" y2="26179"/>
                        <a14:foregroundMark x1="63351" y1="5918" x2="52432" y2="29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806" y="4989325"/>
            <a:ext cx="1495043" cy="16114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9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090" y="5398366"/>
            <a:ext cx="2293710" cy="1459634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20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779" y="4680875"/>
            <a:ext cx="1718321" cy="17533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7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133" y="6018013"/>
            <a:ext cx="2266400" cy="762527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111" y1="7817" x2="47333" y2="16173"/>
                        <a14:foregroundMark x1="42889" y1="7547" x2="30444" y2="7547"/>
                        <a14:foregroundMark x1="58000" y1="6739" x2="76000" y2="126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023" y="4972859"/>
            <a:ext cx="1882340" cy="15518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44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65" y="331578"/>
            <a:ext cx="9161270" cy="5385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9691" y1="88450" x2="80271" y2="94225"/>
                        <a14:foregroundMark x1="80271" y1="89362" x2="56673" y2="89058"/>
                        <a14:foregroundMark x1="89168" y1="90274" x2="64023" y2="94529"/>
                        <a14:foregroundMark x1="95551" y1="78116" x2="52805" y2="87234"/>
                        <a14:foregroundMark x1="50870" y1="73860" x2="11992" y2="85714"/>
                        <a14:foregroundMark x1="10251" y1="68997" x2="38104" y2="88754"/>
                        <a14:foregroundMark x1="9671" y1="10942" x2="51451" y2="17021"/>
                        <a14:foregroundMark x1="39458" y1="8207" x2="2128" y2="24012"/>
                        <a14:foregroundMark x1="12186" y1="14286" x2="31721" y2="10638"/>
                        <a14:foregroundMark x1="19149" y1="9726" x2="16441" y2="17933"/>
                        <a14:foregroundMark x1="41973" y1="10334" x2="46422" y2="17021"/>
                        <a14:foregroundMark x1="56673" y1="6079" x2="90716" y2="2736"/>
                        <a14:foregroundMark x1="93424" y1="5471" x2="88781" y2="13982"/>
                        <a14:foregroundMark x1="98066" y1="32523" x2="97292" y2="61398"/>
                        <a14:foregroundMark x1="75242" y1="89970" x2="66538" y2="94529"/>
                        <a14:foregroundMark x1="8897" y1="45593" x2="0" y2="66869"/>
                        <a14:foregroundMark x1="1547" y1="41945" x2="1354" y2="68085"/>
                        <a14:foregroundMark x1="60542" y1="2736" x2="86847" y2="1824"/>
                        <a14:foregroundMark x1="93424" y1="1520" x2="70019" y2="912"/>
                        <a14:foregroundMark x1="93424" y1="35562" x2="99807" y2="57447"/>
                        <a14:foregroundMark x1="59961" y1="75076" x2="10445" y2="82675"/>
                        <a14:foregroundMark x1="45648" y1="83587" x2="13540" y2="80851"/>
                        <a14:foregroundMark x1="16248" y1="64742" x2="10445" y2="78419"/>
                        <a14:foregroundMark x1="19729" y1="69605" x2="16634" y2="86018"/>
                        <a14:foregroundMark x1="11412" y1="65957" x2="9284" y2="73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6008" y="5153482"/>
            <a:ext cx="2678528" cy="1704518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2154" y1="10441" x2="23692" y2="11137"/>
                        <a14:foregroundMark x1="47692" y1="6961" x2="36000" y2="99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911" y="4804929"/>
            <a:ext cx="2197589" cy="14571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5292" y="1172245"/>
            <a:ext cx="5705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00FF"/>
                </a:solidFill>
              </a:rPr>
              <a:t>Thầy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cô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điền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câu</a:t>
            </a:r>
            <a:r>
              <a:rPr lang="en-US" sz="4000" dirty="0" smtClean="0">
                <a:solidFill>
                  <a:srgbClr val="0000FF"/>
                </a:solidFill>
              </a:rPr>
              <a:t> </a:t>
            </a:r>
            <a:r>
              <a:rPr lang="en-US" sz="4000" dirty="0" err="1" smtClean="0">
                <a:solidFill>
                  <a:srgbClr val="0000FF"/>
                </a:solidFill>
              </a:rPr>
              <a:t>hỏi</a:t>
            </a:r>
            <a:r>
              <a:rPr lang="en-US" sz="4000" dirty="0" smtClean="0">
                <a:solidFill>
                  <a:srgbClr val="0000FF"/>
                </a:solidFill>
              </a:rPr>
              <a:t> ở </a:t>
            </a:r>
            <a:r>
              <a:rPr lang="en-US" sz="4000" dirty="0" err="1" smtClean="0">
                <a:solidFill>
                  <a:srgbClr val="0000FF"/>
                </a:solidFill>
              </a:rPr>
              <a:t>đây</a:t>
            </a:r>
            <a:endParaRPr lang="en-US" sz="4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9864" y="3849188"/>
            <a:ext cx="62797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rgbClr val="008000"/>
                </a:solidFill>
              </a:rPr>
              <a:t>Thầy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cô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điền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câu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trả</a:t>
            </a:r>
            <a:r>
              <a:rPr lang="en-US" sz="4000" dirty="0" smtClean="0">
                <a:solidFill>
                  <a:srgbClr val="008000"/>
                </a:solidFill>
              </a:rPr>
              <a:t> </a:t>
            </a:r>
            <a:r>
              <a:rPr lang="en-US" sz="4000" dirty="0" err="1" smtClean="0">
                <a:solidFill>
                  <a:srgbClr val="008000"/>
                </a:solidFill>
              </a:rPr>
              <a:t>lời</a:t>
            </a:r>
            <a:r>
              <a:rPr lang="en-US" sz="4000" dirty="0" smtClean="0">
                <a:solidFill>
                  <a:srgbClr val="008000"/>
                </a:solidFill>
              </a:rPr>
              <a:t> ở </a:t>
            </a:r>
            <a:r>
              <a:rPr lang="en-US" sz="4000" dirty="0" err="1" smtClean="0">
                <a:solidFill>
                  <a:srgbClr val="008000"/>
                </a:solidFill>
              </a:rPr>
              <a:t>đây</a:t>
            </a:r>
            <a:endParaRPr lang="en-US" sz="40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98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174</Words>
  <Application>Microsoft Office PowerPoint</Application>
  <PresentationFormat>Widescreen</PresentationFormat>
  <Paragraphs>31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Algerian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Tuan Anh</dc:creator>
  <cp:lastModifiedBy>Tuan Anh</cp:lastModifiedBy>
  <cp:revision>26</cp:revision>
  <dcterms:created xsi:type="dcterms:W3CDTF">2018-08-07T02:06:19Z</dcterms:created>
  <dcterms:modified xsi:type="dcterms:W3CDTF">2018-08-11T03:06:54Z</dcterms:modified>
</cp:coreProperties>
</file>