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8" r:id="rId5"/>
    <p:sldId id="259" r:id="rId6"/>
    <p:sldId id="257" r:id="rId7"/>
    <p:sldId id="261" r:id="rId8"/>
    <p:sldId id="260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8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489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60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156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69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760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407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03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79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26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23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C8704-D0B7-46A2-9DE6-493324BACF5F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026B5-8995-4A57-AD9A-2EFB5CD52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7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10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5.wdp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9544440" y="4470400"/>
            <a:ext cx="1096844" cy="206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7944240" y="4470400"/>
            <a:ext cx="1096844" cy="206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16285" y="2285163"/>
            <a:ext cx="526297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ĐẾM ĐẾN 4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47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26176" y="531007"/>
            <a:ext cx="970650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Bé</a:t>
            </a:r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hãy</a:t>
            </a:r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tìm</a:t>
            </a:r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nhóm</a:t>
            </a:r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số</a:t>
            </a:r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lượng</a:t>
            </a:r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5?</a:t>
            </a:r>
            <a:endParaRPr lang="en-US" sz="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  <p:pic>
        <p:nvPicPr>
          <p:cNvPr id="6" name="Picture 10" descr="30 Sadasf ý tưởng | siêu nhân, nhện, despicable m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3" b="95833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179" y="3601767"/>
            <a:ext cx="1811585" cy="135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30 Sadasf ý tưởng | siêu nhân, nhện, despicable m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3" b="95833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183" y="2311706"/>
            <a:ext cx="1811585" cy="135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30 Sadasf ý tưởng | siêu nhân, nhện, despicable m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3" b="95833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211" y="3227223"/>
            <a:ext cx="1811585" cy="135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30 Sadasf ý tưởng | siêu nhân, nhện, despicable m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3" b="95833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18" y="3923291"/>
            <a:ext cx="1811585" cy="135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8349796" y="2609404"/>
            <a:ext cx="3367576" cy="2672576"/>
            <a:chOff x="4336357" y="3993376"/>
            <a:chExt cx="3367576" cy="2672576"/>
          </a:xfrm>
        </p:grpSpPr>
        <p:pic>
          <p:nvPicPr>
            <p:cNvPr id="11" name="Picture 4" descr="Elsa Drawing Cartoon - Elsa | Full Size PNG Download | Seek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357" y="3993376"/>
              <a:ext cx="2138159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Elsa Drawing Cartoon - Elsa | Full Size PNG Download | Seek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5774" y="4176752"/>
              <a:ext cx="2138159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4" descr="Elsa Drawing Cartoon - Elsa | Full Size PNG Download | Seek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461" y="2963870"/>
            <a:ext cx="2138159" cy="24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18"/>
          <p:cNvSpPr/>
          <p:nvPr/>
        </p:nvSpPr>
        <p:spPr>
          <a:xfrm>
            <a:off x="244796" y="1812566"/>
            <a:ext cx="4818743" cy="371565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3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emium Vector | Mini car carto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t="9976" r="7836" b="10829"/>
          <a:stretch/>
        </p:blipFill>
        <p:spPr bwMode="auto">
          <a:xfrm>
            <a:off x="3574473" y="2638615"/>
            <a:ext cx="1920240" cy="121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remium Vector | Mini car carto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t="9976" r="7836" b="10829"/>
          <a:stretch/>
        </p:blipFill>
        <p:spPr bwMode="auto">
          <a:xfrm>
            <a:off x="1056820" y="2718514"/>
            <a:ext cx="1920240" cy="121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remium Vector | Mini car carto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t="9976" r="7836" b="10829"/>
          <a:stretch/>
        </p:blipFill>
        <p:spPr bwMode="auto">
          <a:xfrm>
            <a:off x="1923766" y="4070312"/>
            <a:ext cx="1920240" cy="121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remium Vector | Mini car carto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t="9976" r="7836" b="10829"/>
          <a:stretch/>
        </p:blipFill>
        <p:spPr bwMode="auto">
          <a:xfrm>
            <a:off x="4478066" y="4070312"/>
            <a:ext cx="1920240" cy="121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56820" y="354830"/>
            <a:ext cx="970650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Bé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hãy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tìm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nhóm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số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lượng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5?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99660" y="2041166"/>
            <a:ext cx="7088692" cy="371565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Bicycle Cartoon Stock Illustration - Download Image Now - i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930" r="-1772" b="15252"/>
          <a:stretch/>
        </p:blipFill>
        <p:spPr bwMode="auto">
          <a:xfrm>
            <a:off x="7860792" y="2909382"/>
            <a:ext cx="3617450" cy="248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41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appy dog cartoon Royalty Free Vector Image - VectorStock"/>
          <p:cNvSpPr>
            <a:spLocks noChangeAspect="1" noChangeArrowheads="1"/>
          </p:cNvSpPr>
          <p:nvPr/>
        </p:nvSpPr>
        <p:spPr bwMode="auto">
          <a:xfrm>
            <a:off x="155575" y="-144463"/>
            <a:ext cx="2192712" cy="219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Tom And Jerry Carto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4" b="100000" l="10000" r="90000"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50444" y1="35341" x2="50444" y2="35341"/>
                        <a14:foregroundMark x1="50444" y1="35341" x2="50444" y2="35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294" y="3073001"/>
            <a:ext cx="1500413" cy="146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om And Jerry Carto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" b="100000" l="10000" r="90000"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50444" y1="35341" x2="50444" y2="35341"/>
                        <a14:foregroundMark x1="50444" y1="35341" x2="50444" y2="35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692" y="2731712"/>
            <a:ext cx="1604045" cy="15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om And Jerry Carto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" b="100000" l="10000" r="90000"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50444" y1="35341" x2="50444" y2="35341"/>
                        <a14:foregroundMark x1="50444" y1="35341" x2="50444" y2="35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945" y="4183689"/>
            <a:ext cx="1759493" cy="172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Tom and Jerry: Chase Official Websit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148" y="2416081"/>
            <a:ext cx="957049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Tom and Jerry: Chase Official Websit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031" y="2630424"/>
            <a:ext cx="957049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Tom and Jerry: Chase Official Websit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077" y="3971544"/>
            <a:ext cx="957049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Tom and Jerry: Chase Official Websit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97" y="4038046"/>
            <a:ext cx="957049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148260" y="776814"/>
            <a:ext cx="970650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Bé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hãy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tìm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nhóm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số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</a:t>
            </a:r>
            <a:r>
              <a:rPr lang="en-US" sz="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lượng</a:t>
            </a:r>
            <a:r>
              <a:rPr lang="en-US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5?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286222" y="2141508"/>
            <a:ext cx="5467958" cy="416761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1016" y="2546420"/>
            <a:ext cx="413446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KẾT BẠN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6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24632" y="2546420"/>
            <a:ext cx="58272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THANK YOU!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3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remium Vector | Cartoon buffalo isolated on whit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35" l="0" r="100000">
                        <a14:foregroundMark x1="18530" y1="32594" x2="18530" y2="32594"/>
                        <a14:foregroundMark x1="18530" y1="33481" x2="18530" y2="33481"/>
                        <a14:foregroundMark x1="18530" y1="33481" x2="18530" y2="33481"/>
                        <a14:foregroundMark x1="7827" y1="33038" x2="7827" y2="33038"/>
                        <a14:foregroundMark x1="7827" y1="33038" x2="7827" y2="33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805" y="2008867"/>
            <a:ext cx="4568137" cy="329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ute Lion cartoon animal vector illustration Stock Vector Image &amp; Art -  Alamy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1590" y1="33333" x2="41590" y2="33333"/>
                        <a14:foregroundMark x1="41590" y1="33333" x2="41590" y2="33333"/>
                        <a14:foregroundMark x1="15896" y1="21111" x2="15896" y2="21111"/>
                        <a14:foregroundMark x1="15896" y1="21111" x2="15896" y2="21111"/>
                        <a14:foregroundMark x1="16636" y1="20000" x2="16636" y2="20000"/>
                        <a14:foregroundMark x1="16636" y1="19259" x2="16636" y2="19259"/>
                        <a14:foregroundMark x1="15712" y1="18148" x2="15712" y2="18148"/>
                        <a14:foregroundMark x1="15712" y1="18148" x2="15712" y2="18148"/>
                        <a14:foregroundMark x1="27172" y1="20926" x2="27172" y2="20926"/>
                        <a14:foregroundMark x1="27357" y1="20926" x2="27357" y2="20926"/>
                        <a14:foregroundMark x1="28096" y1="20926" x2="28651" y2="21111"/>
                        <a14:foregroundMark x1="28651" y1="21111" x2="28835" y2="21296"/>
                        <a14:foregroundMark x1="45102" y1="20556" x2="45102" y2="20556"/>
                        <a14:foregroundMark x1="49723" y1="19815" x2="49723" y2="19815"/>
                        <a14:foregroundMark x1="4991" y1="11296" x2="4991" y2="11296"/>
                        <a14:foregroundMark x1="4991" y1="11296" x2="4991" y2="11296"/>
                        <a14:foregroundMark x1="23660" y1="38148" x2="23660" y2="38148"/>
                        <a14:foregroundMark x1="23660" y1="38148" x2="23660" y2="38148"/>
                        <a14:foregroundMark x1="30129" y1="22593" x2="30129" y2="22593"/>
                        <a14:foregroundMark x1="30129" y1="22593" x2="30129" y2="22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98"/>
          <a:stretch/>
        </p:blipFill>
        <p:spPr bwMode="auto">
          <a:xfrm>
            <a:off x="7159445" y="3477808"/>
            <a:ext cx="1913534" cy="182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127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om And Jerry Carto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4" b="100000" l="10000" r="90000"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48222" y1="35114" x2="48222" y2="35114"/>
                        <a14:foregroundMark x1="50444" y1="35341" x2="50444" y2="35341"/>
                        <a14:foregroundMark x1="50444" y1="35341" x2="50444" y2="35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595" y="3906621"/>
            <a:ext cx="2348315" cy="229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Tom and Jerry: Chase Official Webs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454" y="626431"/>
            <a:ext cx="2649838" cy="556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39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67331" y="2453114"/>
            <a:ext cx="864852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ỔN ĐỊNH TỔ CHỨC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31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32644" y="1967922"/>
            <a:ext cx="864852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ÔN: ĐẾM</a:t>
            </a:r>
          </a:p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 NHÓM ĐỐI TƯỢNG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6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42975" y="966748"/>
            <a:ext cx="2889248" cy="3248104"/>
            <a:chOff x="942975" y="966748"/>
            <a:chExt cx="2889248" cy="3248104"/>
          </a:xfrm>
        </p:grpSpPr>
        <p:pic>
          <p:nvPicPr>
            <p:cNvPr id="2050" name="Picture 2" descr="illustration of Superhero boy cartoon. Download a Free Preview or High  Quality Adobe Illustrator Ai, EPS, PDF and High Resolu… | Superhero,  Cartoons vector, Cartoon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667" b="92407" l="9913" r="8986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79"/>
            <a:stretch/>
          </p:blipFill>
          <p:spPr bwMode="auto">
            <a:xfrm>
              <a:off x="942975" y="966748"/>
              <a:ext cx="1444625" cy="1560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illustration of Superhero boy cartoon. Download a Free Preview or High  Quality Adobe Illustrator Ai, EPS, PDF and High Resolu… | Superhero,  Cartoons vector, Cartoon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667" b="92407" l="9913" r="8986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79"/>
            <a:stretch/>
          </p:blipFill>
          <p:spPr bwMode="auto">
            <a:xfrm>
              <a:off x="1623311" y="2654300"/>
              <a:ext cx="1444625" cy="1560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illustration of Superhero boy cartoon. Download a Free Preview or High  Quality Adobe Illustrator Ai, EPS, PDF and High Resolu… | Superhero,  Cartoons vector, Cartoon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667" b="92407" l="9913" r="8986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79"/>
            <a:stretch/>
          </p:blipFill>
          <p:spPr bwMode="auto">
            <a:xfrm>
              <a:off x="2387598" y="966748"/>
              <a:ext cx="1444625" cy="1560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4361757" y="4031476"/>
            <a:ext cx="3367576" cy="2672576"/>
            <a:chOff x="4336357" y="3993376"/>
            <a:chExt cx="3367576" cy="2672576"/>
          </a:xfrm>
        </p:grpSpPr>
        <p:pic>
          <p:nvPicPr>
            <p:cNvPr id="2052" name="Picture 4" descr="Elsa Drawing Cartoon - Elsa | Full Size PNG Download | Seek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357" y="3993376"/>
              <a:ext cx="2138159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Elsa Drawing Cartoon - Elsa | Full Size PNG Download | Seek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5774" y="4176752"/>
              <a:ext cx="2138159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AutoShape 6" descr="30 Sadasf ý tưởng | siêu nhân, nhện, despicable 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30 Sadasf ý tưởng | siêu nhân, nhện, despicable me"/>
          <p:cNvSpPr>
            <a:spLocks noChangeAspect="1" noChangeArrowheads="1"/>
          </p:cNvSpPr>
          <p:nvPr/>
        </p:nvSpPr>
        <p:spPr bwMode="auto">
          <a:xfrm>
            <a:off x="307974" y="7937"/>
            <a:ext cx="3052753" cy="305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8" name="Picture 10" descr="30 Sadasf ý tưởng | siêu nhân, nhện, despicable me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23" b="95833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933" y="941581"/>
            <a:ext cx="4465650" cy="334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307974" y="571500"/>
            <a:ext cx="4327525" cy="408940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029450" y="482600"/>
            <a:ext cx="4327525" cy="408940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4179985" y="3674440"/>
            <a:ext cx="3549348" cy="3354043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5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21497" y="730929"/>
            <a:ext cx="4215633" cy="2894013"/>
            <a:chOff x="621497" y="761999"/>
            <a:chExt cx="4215633" cy="2894013"/>
          </a:xfrm>
        </p:grpSpPr>
        <p:pic>
          <p:nvPicPr>
            <p:cNvPr id="4098" name="Picture 2" descr="Premium Vector | Cartoon buffalo isolated on white backgroun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335" l="0" r="100000">
                          <a14:foregroundMark x1="18530" y1="32594" x2="18530" y2="32594"/>
                          <a14:foregroundMark x1="18530" y1="33481" x2="18530" y2="33481"/>
                          <a14:foregroundMark x1="18530" y1="33481" x2="18530" y2="33481"/>
                          <a14:foregroundMark x1="7827" y1="33038" x2="7827" y2="33038"/>
                          <a14:foregroundMark x1="7827" y1="33038" x2="7827" y2="330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497" y="1701799"/>
              <a:ext cx="2243155" cy="161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Premium Vector | Cartoon buffalo isolated on white backgroun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335" l="0" r="100000">
                          <a14:foregroundMark x1="18530" y1="32594" x2="18530" y2="32594"/>
                          <a14:foregroundMark x1="18530" y1="33481" x2="18530" y2="33481"/>
                          <a14:foregroundMark x1="18530" y1="33481" x2="18530" y2="33481"/>
                          <a14:foregroundMark x1="7827" y1="33038" x2="7827" y2="33038"/>
                          <a14:foregroundMark x1="7827" y1="33038" x2="7827" y2="330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3075" y="761999"/>
              <a:ext cx="2243155" cy="161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Premium Vector | Cartoon buffalo isolated on white backgroun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335" l="0" r="100000">
                          <a14:foregroundMark x1="18530" y1="32594" x2="18530" y2="32594"/>
                          <a14:foregroundMark x1="18530" y1="33481" x2="18530" y2="33481"/>
                          <a14:foregroundMark x1="18530" y1="33481" x2="18530" y2="33481"/>
                          <a14:foregroundMark x1="7827" y1="33038" x2="7827" y2="33038"/>
                          <a14:foregroundMark x1="7827" y1="33038" x2="7827" y2="330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3975" y="2039937"/>
              <a:ext cx="2243155" cy="161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6983430" y="1287624"/>
            <a:ext cx="3599881" cy="2613165"/>
            <a:chOff x="6983430" y="1287624"/>
            <a:chExt cx="3599881" cy="2613165"/>
          </a:xfrm>
        </p:grpSpPr>
        <p:pic>
          <p:nvPicPr>
            <p:cNvPr id="8" name="Picture 4" descr="Premium Vector | Cute monkey carto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35100" y1="21590" x2="35100" y2="21590"/>
                          <a14:foregroundMark x1="35100" y1="21590" x2="35100" y2="21590"/>
                          <a14:foregroundMark x1="55650" y1="26287" x2="55650" y2="26287"/>
                          <a14:foregroundMark x1="55650" y1="26287" x2="55650" y2="262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7130" y="1287624"/>
              <a:ext cx="1936181" cy="2444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Premium Vector | Cute monkey cartoo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35100" y1="21590" x2="35100" y2="21590"/>
                          <a14:foregroundMark x1="35100" y1="21590" x2="35100" y2="21590"/>
                          <a14:foregroundMark x1="55650" y1="26287" x2="55650" y2="26287"/>
                          <a14:foregroundMark x1="55650" y1="26287" x2="55650" y2="262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430" y="1570036"/>
              <a:ext cx="1846144" cy="23307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/>
        </p:nvGrpSpPr>
        <p:grpSpPr>
          <a:xfrm>
            <a:off x="3448579" y="4403271"/>
            <a:ext cx="5818281" cy="2395488"/>
            <a:chOff x="3448579" y="4403271"/>
            <a:chExt cx="5818281" cy="2395488"/>
          </a:xfrm>
        </p:grpSpPr>
        <p:pic>
          <p:nvPicPr>
            <p:cNvPr id="4102" name="Picture 6" descr="Cute Lion cartoon animal vector illustration Stock Vector Image &amp; Art -  Alamy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41590" y1="33333" x2="41590" y2="33333"/>
                          <a14:foregroundMark x1="41590" y1="33333" x2="41590" y2="33333"/>
                          <a14:foregroundMark x1="15896" y1="21111" x2="15896" y2="21111"/>
                          <a14:foregroundMark x1="15896" y1="21111" x2="15896" y2="21111"/>
                          <a14:foregroundMark x1="16636" y1="20000" x2="16636" y2="20000"/>
                          <a14:foregroundMark x1="16636" y1="19259" x2="16636" y2="19259"/>
                          <a14:foregroundMark x1="15712" y1="18148" x2="15712" y2="18148"/>
                          <a14:foregroundMark x1="15712" y1="18148" x2="15712" y2="18148"/>
                          <a14:foregroundMark x1="27172" y1="20926" x2="27172" y2="20926"/>
                          <a14:foregroundMark x1="27357" y1="20926" x2="27357" y2="20926"/>
                          <a14:foregroundMark x1="28096" y1="20926" x2="28651" y2="21111"/>
                          <a14:foregroundMark x1="28651" y1="21111" x2="28835" y2="21296"/>
                          <a14:foregroundMark x1="45102" y1="20556" x2="45102" y2="20556"/>
                          <a14:foregroundMark x1="49723" y1="19815" x2="49723" y2="19815"/>
                          <a14:foregroundMark x1="4991" y1="11296" x2="4991" y2="11296"/>
                          <a14:foregroundMark x1="4991" y1="11296" x2="4991" y2="11296"/>
                          <a14:foregroundMark x1="23660" y1="38148" x2="23660" y2="38148"/>
                          <a14:foregroundMark x1="23660" y1="38148" x2="23660" y2="38148"/>
                          <a14:foregroundMark x1="30129" y1="22593" x2="30129" y2="22593"/>
                          <a14:foregroundMark x1="30129" y1="22593" x2="30129" y2="2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8"/>
            <a:stretch/>
          </p:blipFill>
          <p:spPr bwMode="auto">
            <a:xfrm>
              <a:off x="3448579" y="4532767"/>
              <a:ext cx="1360358" cy="1295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6" descr="Cute Lion cartoon animal vector illustration Stock Vector Image &amp; Art -  Alamy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41590" y1="33333" x2="41590" y2="33333"/>
                          <a14:foregroundMark x1="41590" y1="33333" x2="41590" y2="33333"/>
                          <a14:foregroundMark x1="15896" y1="21111" x2="15896" y2="21111"/>
                          <a14:foregroundMark x1="15896" y1="21111" x2="15896" y2="21111"/>
                          <a14:foregroundMark x1="16636" y1="20000" x2="16636" y2="20000"/>
                          <a14:foregroundMark x1="16636" y1="19259" x2="16636" y2="19259"/>
                          <a14:foregroundMark x1="15712" y1="18148" x2="15712" y2="18148"/>
                          <a14:foregroundMark x1="15712" y1="18148" x2="15712" y2="18148"/>
                          <a14:foregroundMark x1="27172" y1="20926" x2="27172" y2="20926"/>
                          <a14:foregroundMark x1="27357" y1="20926" x2="27357" y2="20926"/>
                          <a14:foregroundMark x1="28096" y1="20926" x2="28651" y2="21111"/>
                          <a14:foregroundMark x1="28651" y1="21111" x2="28835" y2="21296"/>
                          <a14:foregroundMark x1="45102" y1="20556" x2="45102" y2="20556"/>
                          <a14:foregroundMark x1="49723" y1="19815" x2="49723" y2="19815"/>
                          <a14:foregroundMark x1="4991" y1="11296" x2="4991" y2="11296"/>
                          <a14:foregroundMark x1="4991" y1="11296" x2="4991" y2="11296"/>
                          <a14:foregroundMark x1="23660" y1="38148" x2="23660" y2="38148"/>
                          <a14:foregroundMark x1="23660" y1="38148" x2="23660" y2="38148"/>
                          <a14:foregroundMark x1="30129" y1="22593" x2="30129" y2="22593"/>
                          <a14:foregroundMark x1="30129" y1="22593" x2="30129" y2="2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8"/>
            <a:stretch/>
          </p:blipFill>
          <p:spPr bwMode="auto">
            <a:xfrm>
              <a:off x="5525724" y="4403271"/>
              <a:ext cx="1360358" cy="1295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Cute Lion cartoon animal vector illustration Stock Vector Image &amp; Art -  Alamy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41590" y1="33333" x2="41590" y2="33333"/>
                          <a14:foregroundMark x1="41590" y1="33333" x2="41590" y2="33333"/>
                          <a14:foregroundMark x1="15896" y1="21111" x2="15896" y2="21111"/>
                          <a14:foregroundMark x1="15896" y1="21111" x2="15896" y2="21111"/>
                          <a14:foregroundMark x1="16636" y1="20000" x2="16636" y2="20000"/>
                          <a14:foregroundMark x1="16636" y1="19259" x2="16636" y2="19259"/>
                          <a14:foregroundMark x1="15712" y1="18148" x2="15712" y2="18148"/>
                          <a14:foregroundMark x1="15712" y1="18148" x2="15712" y2="18148"/>
                          <a14:foregroundMark x1="27172" y1="20926" x2="27172" y2="20926"/>
                          <a14:foregroundMark x1="27357" y1="20926" x2="27357" y2="20926"/>
                          <a14:foregroundMark x1="28096" y1="20926" x2="28651" y2="21111"/>
                          <a14:foregroundMark x1="28651" y1="21111" x2="28835" y2="21296"/>
                          <a14:foregroundMark x1="45102" y1="20556" x2="45102" y2="20556"/>
                          <a14:foregroundMark x1="49723" y1="19815" x2="49723" y2="19815"/>
                          <a14:foregroundMark x1="4991" y1="11296" x2="4991" y2="11296"/>
                          <a14:foregroundMark x1="4991" y1="11296" x2="4991" y2="11296"/>
                          <a14:foregroundMark x1="23660" y1="38148" x2="23660" y2="38148"/>
                          <a14:foregroundMark x1="23660" y1="38148" x2="23660" y2="38148"/>
                          <a14:foregroundMark x1="30129" y1="22593" x2="30129" y2="22593"/>
                          <a14:foregroundMark x1="30129" y1="22593" x2="30129" y2="2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8"/>
            <a:stretch/>
          </p:blipFill>
          <p:spPr bwMode="auto">
            <a:xfrm>
              <a:off x="4527623" y="5486400"/>
              <a:ext cx="1360358" cy="1295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ute Lion cartoon animal vector illustration Stock Vector Image &amp; Art -  Alamy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41590" y1="33333" x2="41590" y2="33333"/>
                          <a14:foregroundMark x1="41590" y1="33333" x2="41590" y2="33333"/>
                          <a14:foregroundMark x1="15896" y1="21111" x2="15896" y2="21111"/>
                          <a14:foregroundMark x1="15896" y1="21111" x2="15896" y2="21111"/>
                          <a14:foregroundMark x1="16636" y1="20000" x2="16636" y2="20000"/>
                          <a14:foregroundMark x1="16636" y1="19259" x2="16636" y2="19259"/>
                          <a14:foregroundMark x1="15712" y1="18148" x2="15712" y2="18148"/>
                          <a14:foregroundMark x1="15712" y1="18148" x2="15712" y2="18148"/>
                          <a14:foregroundMark x1="27172" y1="20926" x2="27172" y2="20926"/>
                          <a14:foregroundMark x1="27357" y1="20926" x2="27357" y2="20926"/>
                          <a14:foregroundMark x1="28096" y1="20926" x2="28651" y2="21111"/>
                          <a14:foregroundMark x1="28651" y1="21111" x2="28835" y2="21296"/>
                          <a14:foregroundMark x1="45102" y1="20556" x2="45102" y2="20556"/>
                          <a14:foregroundMark x1="49723" y1="19815" x2="49723" y2="19815"/>
                          <a14:foregroundMark x1="4991" y1="11296" x2="4991" y2="11296"/>
                          <a14:foregroundMark x1="4991" y1="11296" x2="4991" y2="11296"/>
                          <a14:foregroundMark x1="23660" y1="38148" x2="23660" y2="38148"/>
                          <a14:foregroundMark x1="23660" y1="38148" x2="23660" y2="38148"/>
                          <a14:foregroundMark x1="30129" y1="22593" x2="30129" y2="22593"/>
                          <a14:foregroundMark x1="30129" y1="22593" x2="30129" y2="2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8"/>
            <a:stretch/>
          </p:blipFill>
          <p:spPr bwMode="auto">
            <a:xfrm>
              <a:off x="7906502" y="4660900"/>
              <a:ext cx="1360358" cy="1295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Cute Lion cartoon animal vector illustration Stock Vector Image &amp; Art -  Alamy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41590" y1="33333" x2="41590" y2="33333"/>
                          <a14:foregroundMark x1="41590" y1="33333" x2="41590" y2="33333"/>
                          <a14:foregroundMark x1="15896" y1="21111" x2="15896" y2="21111"/>
                          <a14:foregroundMark x1="15896" y1="21111" x2="15896" y2="21111"/>
                          <a14:foregroundMark x1="16636" y1="20000" x2="16636" y2="20000"/>
                          <a14:foregroundMark x1="16636" y1="19259" x2="16636" y2="19259"/>
                          <a14:foregroundMark x1="15712" y1="18148" x2="15712" y2="18148"/>
                          <a14:foregroundMark x1="15712" y1="18148" x2="15712" y2="18148"/>
                          <a14:foregroundMark x1="27172" y1="20926" x2="27172" y2="20926"/>
                          <a14:foregroundMark x1="27357" y1="20926" x2="27357" y2="20926"/>
                          <a14:foregroundMark x1="28096" y1="20926" x2="28651" y2="21111"/>
                          <a14:foregroundMark x1="28651" y1="21111" x2="28835" y2="21296"/>
                          <a14:foregroundMark x1="45102" y1="20556" x2="45102" y2="20556"/>
                          <a14:foregroundMark x1="49723" y1="19815" x2="49723" y2="19815"/>
                          <a14:foregroundMark x1="4991" y1="11296" x2="4991" y2="11296"/>
                          <a14:foregroundMark x1="4991" y1="11296" x2="4991" y2="11296"/>
                          <a14:foregroundMark x1="23660" y1="38148" x2="23660" y2="38148"/>
                          <a14:foregroundMark x1="23660" y1="38148" x2="23660" y2="38148"/>
                          <a14:foregroundMark x1="30129" y1="22593" x2="30129" y2="22593"/>
                          <a14:foregroundMark x1="30129" y1="22593" x2="30129" y2="2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8"/>
            <a:stretch/>
          </p:blipFill>
          <p:spPr bwMode="auto">
            <a:xfrm>
              <a:off x="6850344" y="5503359"/>
              <a:ext cx="1360358" cy="1295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Rounded Rectangle 3"/>
          <p:cNvSpPr/>
          <p:nvPr/>
        </p:nvSpPr>
        <p:spPr>
          <a:xfrm>
            <a:off x="420914" y="478971"/>
            <a:ext cx="4818743" cy="371565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6237758" y="691242"/>
            <a:ext cx="4818743" cy="371565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726961" y="4014460"/>
            <a:ext cx="7273382" cy="297779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719824" y="4151499"/>
            <a:ext cx="1779344" cy="1818537"/>
          </a:xfrm>
          <a:prstGeom prst="rect">
            <a:avLst/>
          </a:prstGeom>
        </p:spPr>
      </p:pic>
      <p:pic>
        <p:nvPicPr>
          <p:cNvPr id="6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975344" y="1219873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5866804" y="1219872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2641176" y="1219874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4200972" y="1219875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2421628" y="4253099"/>
            <a:ext cx="1779344" cy="18185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4123432" y="4253098"/>
            <a:ext cx="1779344" cy="18185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5654732" y="4344258"/>
            <a:ext cx="1779344" cy="181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1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67200" y="1835222"/>
            <a:ext cx="2786743" cy="3170099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00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86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975344" y="1219873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5866804" y="1219872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2641176" y="1219874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artoon rabbit vector free downloa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8" b="98828" l="24200" r="75200">
                        <a14:foregroundMark x1="52800" y1="5469" x2="52800" y2="5469"/>
                        <a14:foregroundMark x1="52800" y1="5469" x2="52800" y2="5469"/>
                        <a14:foregroundMark x1="52800" y1="5469" x2="52800" y2="5469"/>
                        <a14:foregroundMark x1="53600" y1="2148" x2="53600" y2="2148"/>
                        <a14:foregroundMark x1="53600" y1="2148" x2="53600" y2="2148"/>
                        <a14:foregroundMark x1="75200" y1="12109" x2="75200" y2="12109"/>
                        <a14:foregroundMark x1="75200" y1="12109" x2="75200" y2="12109"/>
                        <a14:foregroundMark x1="48200" y1="81055" x2="48200" y2="81055"/>
                        <a14:foregroundMark x1="48400" y1="81055" x2="48400" y2="81055"/>
                        <a14:foregroundMark x1="41600" y1="93164" x2="41600" y2="93164"/>
                        <a14:foregroundMark x1="41400" y1="93164" x2="41400" y2="93164"/>
                        <a14:foregroundMark x1="40800" y1="95313" x2="40800" y2="95313"/>
                        <a14:foregroundMark x1="40400" y1="95313" x2="40400" y2="95313"/>
                        <a14:foregroundMark x1="61200" y1="95898" x2="61200" y2="95898"/>
                        <a14:foregroundMark x1="61200" y1="95898" x2="61200" y2="95898"/>
                        <a14:foregroundMark x1="66000" y1="99023" x2="66000" y2="99023"/>
                        <a14:foregroundMark x1="24200" y1="94336" x2="24200" y2="94336"/>
                        <a14:foregroundMark x1="24200" y1="94336" x2="24200" y2="94336"/>
                        <a14:foregroundMark x1="55400" y1="38281" x2="55400" y2="38281"/>
                        <a14:foregroundMark x1="38600" y1="38086" x2="38600" y2="38086"/>
                        <a14:foregroundMark x1="38600" y1="38086" x2="38600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4" t="-2369" r="21765" b="-1"/>
          <a:stretch/>
        </p:blipFill>
        <p:spPr bwMode="auto">
          <a:xfrm>
            <a:off x="4200972" y="1219875"/>
            <a:ext cx="1453760" cy="273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2421628" y="4253099"/>
            <a:ext cx="1779344" cy="181853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4123432" y="4253098"/>
            <a:ext cx="1779344" cy="181853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5654732" y="4344258"/>
            <a:ext cx="1779344" cy="181853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0000" l="10000" r="96333">
                        <a14:foregroundMark x1="52889" y1="46118" x2="52889" y2="46118"/>
                        <a14:foregroundMark x1="70889" y1="32706" x2="70889" y2="32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65889" y1="26706" x2="65889" y2="26706"/>
                        <a14:foregroundMark x1="77444" y1="37647" x2="77444" y2="3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3" r="6013" b="7570"/>
          <a:stretch/>
        </p:blipFill>
        <p:spPr>
          <a:xfrm>
            <a:off x="861832" y="4253097"/>
            <a:ext cx="1779344" cy="181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2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42500" y="2546420"/>
            <a:ext cx="63914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nsolas" panose="020B0609020204030204" pitchFamily="49" charset="0"/>
              </a:rPr>
              <a:t>BÉ TINH MẮT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92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47</Words>
  <Application>Microsoft Office PowerPoint</Application>
  <PresentationFormat>Widescreen</PresentationFormat>
  <Paragraphs>11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THCS Cam Yen</dc:creator>
  <cp:lastModifiedBy>THCS Cam Yen</cp:lastModifiedBy>
  <cp:revision>14</cp:revision>
  <dcterms:created xsi:type="dcterms:W3CDTF">2022-05-09T09:13:33Z</dcterms:created>
  <dcterms:modified xsi:type="dcterms:W3CDTF">2023-03-14T01:30:27Z</dcterms:modified>
</cp:coreProperties>
</file>