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98" y="-6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91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9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88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2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43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1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53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8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741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99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6744B-6CC8-4ED2-8A71-07BEB184F142}" type="datetimeFigureOut">
              <a:rPr lang="en-US" smtClean="0"/>
              <a:t>15/01/2018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9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9.png"/><Relationship Id="rId18" Type="http://schemas.microsoft.com/office/2007/relationships/hdphoto" Target="../media/hdphoto4.wdp"/><Relationship Id="rId3" Type="http://schemas.openxmlformats.org/officeDocument/2006/relationships/image" Target="../media/image6.png"/><Relationship Id="rId21" Type="http://schemas.openxmlformats.org/officeDocument/2006/relationships/slide" Target="slide12.xml"/><Relationship Id="rId7" Type="http://schemas.openxmlformats.org/officeDocument/2006/relationships/slide" Target="slide4.xml"/><Relationship Id="rId12" Type="http://schemas.openxmlformats.org/officeDocument/2006/relationships/slide" Target="slide6.xml"/><Relationship Id="rId1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slide" Target="slide9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slide" Target="slide7.xml"/><Relationship Id="rId5" Type="http://schemas.openxmlformats.org/officeDocument/2006/relationships/image" Target="../media/image7.png"/><Relationship Id="rId15" Type="http://schemas.openxmlformats.org/officeDocument/2006/relationships/slide" Target="slide10.xml"/><Relationship Id="rId23" Type="http://schemas.openxmlformats.org/officeDocument/2006/relationships/image" Target="../media/image12.gif"/><Relationship Id="rId10" Type="http://schemas.openxmlformats.org/officeDocument/2006/relationships/slide" Target="slide8.xml"/><Relationship Id="rId19" Type="http://schemas.openxmlformats.org/officeDocument/2006/relationships/slide" Target="slide14.xml"/><Relationship Id="rId4" Type="http://schemas.openxmlformats.org/officeDocument/2006/relationships/slide" Target="slide5.xml"/><Relationship Id="rId9" Type="http://schemas.openxmlformats.org/officeDocument/2006/relationships/image" Target="../media/image8.png"/><Relationship Id="rId14" Type="http://schemas.openxmlformats.org/officeDocument/2006/relationships/slide" Target="slide11.xml"/><Relationship Id="rId22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2050"/>
            <a:ext cx="36576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20955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Đua</a:t>
            </a:r>
            <a:endParaRPr lang="en-US" sz="3600" dirty="0" smtClean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endParaRPr lang="en-US" sz="360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C:\Users\ADMIN\Desktop\Tai nguyen thiet ke tro choi\Bảng gỗ\bat dau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53894"/>
            <a:ext cx="2014537" cy="85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0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3" descr="C:\Users\ADMIN\Desktop\Picture1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1" y="749707"/>
            <a:ext cx="1610411" cy="121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5" descr="Hình ảnh có liên quan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7782367" y="16442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5" descr="Hình ảnh có liên quan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4962967" y="16442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5" descr="Hình ảnh có liên quan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2372167" y="16442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ADMIN\Desktop\Picture3a (2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1" y="1809750"/>
            <a:ext cx="1414069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" descr="Hình ảnh có liên qua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7782367" y="26348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" descr="Hình ảnh có liên quan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4962967" y="26348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" descr="Hình ảnh có liên quan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2372167" y="26348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ADMIN\Desktop\Picture6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76550"/>
            <a:ext cx="2005012" cy="112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 descr="Hình ảnh có liên quan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7782367" y="36254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Hình ảnh có liên quan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4944871" y="36254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" descr="Hình ảnh có liên quan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2372167" y="36254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1" descr="C:\Users\ADMIN\Desktop\Picture7 (2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9550"/>
            <a:ext cx="1825031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5" descr="Hình ảnh có liên quan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7782367" y="46160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Hình ảnh có liên quan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4962967" y="46160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5" descr="Hình ảnh có liên quan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2372167" y="4616000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371600" y="-19050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948" y="102067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ình ảnh có liên quan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5" y="447674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1341775" y="-19050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123" y="102067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ình ảnh có liên quan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7674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1356939" y="-19050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287" y="102067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Hình ảnh có liên quan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4" y="447674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1341775" y="-19050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123" y="102067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Hình ảnh có liên quan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7674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01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68393E-6 L 0.18802 -0.0006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02 -0.00062 L 0.46302 -0.0006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302 -0.00062 L 0.85469 -0.0006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03423E-6 L 0.17743 -3.03423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743 -4.13506E-6 L 0.45243 -4.13506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43 4.44444E-6 L 0.82743 4.44444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55103E-6 L 0.16545 0.0089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0.00894 L 0.44045 0.00894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45 0.00895 L 0.81545 0.0089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3562E-6 L 0.14184 -0.0027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84 -0.00277 L 0.44184 -0.00277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184 -0.00277 L 0.80017 -0.00277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1" grpId="0"/>
      <p:bldP spid="41" grpId="1"/>
      <p:bldP spid="44" grpId="0"/>
      <p:bldP spid="44" grpId="1"/>
      <p:bldP spid="47" grpId="0"/>
      <p:bldP spid="4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85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3028950"/>
            <a:ext cx="4140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924" y="550843"/>
            <a:ext cx="2645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181</Words>
  <Application>Microsoft Office PowerPoint</Application>
  <PresentationFormat>On-screen Show (16:9)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23</cp:revision>
  <dcterms:created xsi:type="dcterms:W3CDTF">2018-01-02T14:41:22Z</dcterms:created>
  <dcterms:modified xsi:type="dcterms:W3CDTF">2018-01-15T15:07:53Z</dcterms:modified>
</cp:coreProperties>
</file>