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2" r:id="rId4"/>
    <p:sldId id="285" r:id="rId5"/>
    <p:sldId id="286" r:id="rId6"/>
    <p:sldId id="291" r:id="rId7"/>
    <p:sldId id="290" r:id="rId8"/>
    <p:sldId id="277" r:id="rId9"/>
    <p:sldId id="278" r:id="rId10"/>
    <p:sldId id="279" r:id="rId11"/>
    <p:sldId id="281" r:id="rId12"/>
    <p:sldId id="288" r:id="rId13"/>
    <p:sldId id="28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6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37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0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06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1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2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289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1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305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982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48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CD9B7-8BF5-47E9-A4AA-794A8AC39E4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58366-B6D1-4B1E-AE53-133258DAA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7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f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901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F5676C-1FC4-4E89-BA1E-CA46DAE5F6DD}"/>
              </a:ext>
            </a:extLst>
          </p:cNvPr>
          <p:cNvSpPr/>
          <p:nvPr/>
        </p:nvSpPr>
        <p:spPr>
          <a:xfrm>
            <a:off x="1308434" y="1157514"/>
            <a:ext cx="9575132" cy="923329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9925813"/>
              </a:avLst>
            </a:prstTxWarp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500" b="1" dirty="0">
                <a:ln>
                  <a:prstDash val="sysDash"/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UBND  </a:t>
            </a:r>
            <a:r>
              <a:rPr lang="en-US" sz="4500" b="1" dirty="0">
                <a:ln>
                  <a:prstDash val="sysDash"/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QUẬN LONG BIÊN</a:t>
            </a:r>
            <a:endParaRPr lang="en-US" sz="4500" b="1" dirty="0">
              <a:ln>
                <a:prstDash val="sysDash"/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6C66F2-B17C-4CC0-82CC-79615E11B81D}"/>
              </a:ext>
            </a:extLst>
          </p:cNvPr>
          <p:cNvSpPr/>
          <p:nvPr/>
        </p:nvSpPr>
        <p:spPr>
          <a:xfrm>
            <a:off x="1561533" y="2786354"/>
            <a:ext cx="9587368" cy="12100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TRƯỜNG MẦM NON 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VIỆT HƯNG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1D6AEE-26FB-44C6-9047-28587DBBD69C}"/>
              </a:ext>
            </a:extLst>
          </p:cNvPr>
          <p:cNvSpPr/>
          <p:nvPr/>
        </p:nvSpPr>
        <p:spPr>
          <a:xfrm>
            <a:off x="2461647" y="3741869"/>
            <a:ext cx="7404100" cy="12100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Lớp</a:t>
            </a:r>
            <a:r>
              <a:rPr lang="en-US" sz="5400" b="1" dirty="0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: </a:t>
            </a:r>
            <a:r>
              <a:rPr lang="en-US" sz="5400" b="1" dirty="0" err="1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Mẫu</a:t>
            </a:r>
            <a:r>
              <a:rPr lang="en-US" sz="5400" b="1" dirty="0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giáo</a:t>
            </a:r>
            <a:r>
              <a:rPr lang="en-US" sz="5400" b="1" dirty="0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bé</a:t>
            </a:r>
            <a:r>
              <a:rPr lang="en-US" sz="5400" b="1" dirty="0">
                <a:ln w="0"/>
                <a:solidFill>
                  <a:srgbClr val="FF006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C1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E44A50-1CBF-4E37-96B2-4060D288AAD6}"/>
              </a:ext>
            </a:extLst>
          </p:cNvPr>
          <p:cNvSpPr/>
          <p:nvPr/>
        </p:nvSpPr>
        <p:spPr>
          <a:xfrm>
            <a:off x="6071332" y="4939228"/>
            <a:ext cx="184730" cy="9202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0500"/>
            <a:ext cx="2133600" cy="2857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541">
            <a:off x="10266972" y="4047020"/>
            <a:ext cx="2133600" cy="2857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EFD006C-978B-0C2B-B25D-2CB998FC54C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207" y="1446177"/>
            <a:ext cx="1590020" cy="159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6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6" presetClass="emph" presetSubtype="0" repeatCount="2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9342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-61441" y="19342"/>
            <a:ext cx="5413473" cy="6471138"/>
            <a:chOff x="0" y="193431"/>
            <a:chExt cx="5413473" cy="6471138"/>
          </a:xfrm>
        </p:grpSpPr>
        <p:sp>
          <p:nvSpPr>
            <p:cNvPr id="3" name="Rounded Rectangle 2"/>
            <p:cNvSpPr/>
            <p:nvPr/>
          </p:nvSpPr>
          <p:spPr>
            <a:xfrm>
              <a:off x="292834" y="193431"/>
              <a:ext cx="5120639" cy="647113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032" y="234553"/>
              <a:ext cx="2773920" cy="184724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543067"/>
              <a:ext cx="2773920" cy="184724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17" y="3133182"/>
              <a:ext cx="2773920" cy="184724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521503"/>
              <a:ext cx="2773920" cy="184724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62744" y="654885"/>
              <a:ext cx="1688738" cy="97544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36135" y="1975954"/>
              <a:ext cx="1688738" cy="97544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36135" y="3645829"/>
              <a:ext cx="1688738" cy="975445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36135" y="4980430"/>
              <a:ext cx="1688738" cy="975445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5600801" y="261979"/>
            <a:ext cx="5692726" cy="3981157"/>
            <a:chOff x="5600801" y="558497"/>
            <a:chExt cx="5692726" cy="3981157"/>
          </a:xfrm>
        </p:grpSpPr>
        <p:sp>
          <p:nvSpPr>
            <p:cNvPr id="13" name="Rounded Rectangle 12"/>
            <p:cNvSpPr/>
            <p:nvPr/>
          </p:nvSpPr>
          <p:spPr>
            <a:xfrm>
              <a:off x="5600801" y="558497"/>
              <a:ext cx="5692726" cy="398115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5854852" y="980564"/>
              <a:ext cx="3907970" cy="3334427"/>
              <a:chOff x="5854852" y="980564"/>
              <a:chExt cx="3907970" cy="3334427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54852" y="980564"/>
                <a:ext cx="1658256" cy="780356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4566" y="980564"/>
                <a:ext cx="1658256" cy="780356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96000" y="2504322"/>
                <a:ext cx="1725318" cy="1810669"/>
              </a:xfrm>
              <a:prstGeom prst="rect">
                <a:avLst/>
              </a:prstGeom>
            </p:spPr>
          </p:pic>
        </p:grp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6398" y="2549076"/>
            <a:ext cx="2650715" cy="15138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9253" y="2252558"/>
            <a:ext cx="1358747" cy="136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28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46400" y="1008301"/>
            <a:ext cx="78377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54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Trò chơi 2 : Đua tài</a:t>
            </a:r>
            <a:endParaRPr lang="en-US" sz="540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114008" y="1155452"/>
            <a:ext cx="551021" cy="83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n-US" sz="4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2142" y="2133599"/>
            <a:ext cx="102724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en-US" sz="3200" b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chơi: Cô chia lớp thành 2 đội. Nhiệm vụ của các con trong 1 bản nhạc trồng được thật nhiều hoa trong vườn đúng theo quy tắc xếp tương ứng 1:1 </a:t>
            </a:r>
          </a:p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en-US" sz="3200" b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Luật chơi: Đội nào trồng được nhiều hoa đội ý giành chiến thắng. Khuyến khích các đội tự sáng tạo trong phối màu sắc các loại hoa trong vườn.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464457" y="420914"/>
            <a:ext cx="2119086" cy="127725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 đầu</a:t>
            </a:r>
          </a:p>
        </p:txBody>
      </p:sp>
      <p:sp>
        <p:nvSpPr>
          <p:cNvPr id="9" name="Oval 8"/>
          <p:cNvSpPr/>
          <p:nvPr/>
        </p:nvSpPr>
        <p:spPr>
          <a:xfrm>
            <a:off x="548935" y="456758"/>
            <a:ext cx="1995715" cy="1241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0" name="Oval 9"/>
          <p:cNvSpPr/>
          <p:nvPr/>
        </p:nvSpPr>
        <p:spPr>
          <a:xfrm>
            <a:off x="554164" y="430875"/>
            <a:ext cx="1995715" cy="1241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Oval 12"/>
          <p:cNvSpPr/>
          <p:nvPr/>
        </p:nvSpPr>
        <p:spPr>
          <a:xfrm>
            <a:off x="549780" y="420914"/>
            <a:ext cx="1995715" cy="1241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8307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8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8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8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8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9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9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9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9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41343" y="2551837"/>
            <a:ext cx="94253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Hoạt động 4 : Kết thúc</a:t>
            </a:r>
          </a:p>
          <a:p>
            <a:pPr lvl="0">
              <a:lnSpc>
                <a:spcPct val="150000"/>
              </a:lnSpc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 lớp hát bài : “ Em đi qua ngã tư đường phố ’’</a:t>
            </a:r>
          </a:p>
        </p:txBody>
      </p:sp>
      <p:pic>
        <p:nvPicPr>
          <p:cNvPr id="4" name="EmDiQuaNgaTuDuongPhoBeat-V.A-37430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0396" y="5137160"/>
            <a:ext cx="1500552" cy="134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179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79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97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3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251BC4-1D22-4588-A4C8-8E6F0E360DB3}"/>
              </a:ext>
            </a:extLst>
          </p:cNvPr>
          <p:cNvSpPr/>
          <p:nvPr/>
        </p:nvSpPr>
        <p:spPr>
          <a:xfrm>
            <a:off x="2192337" y="538695"/>
            <a:ext cx="835660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 w="12700">
                  <a:solidFill>
                    <a:srgbClr val="FF0000"/>
                  </a:solidFill>
                  <a:prstDash val="sysDash"/>
                </a:ln>
                <a:solidFill>
                  <a:srgbClr val="3333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Nhiệt </a:t>
            </a:r>
            <a:r>
              <a:rPr lang="en-US" sz="6000" b="1" dirty="0" err="1">
                <a:ln w="12700">
                  <a:solidFill>
                    <a:srgbClr val="FF0000"/>
                  </a:solidFill>
                  <a:prstDash val="sysDash"/>
                </a:ln>
                <a:solidFill>
                  <a:srgbClr val="3333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liệt</a:t>
            </a:r>
            <a:r>
              <a:rPr lang="en-US" sz="6000" b="1" dirty="0">
                <a:ln w="12700">
                  <a:solidFill>
                    <a:srgbClr val="FF0000"/>
                  </a:solidFill>
                  <a:prstDash val="sysDash"/>
                </a:ln>
                <a:solidFill>
                  <a:srgbClr val="3333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 </a:t>
            </a:r>
            <a:r>
              <a:rPr lang="en-US" sz="6000" b="1" dirty="0" err="1">
                <a:ln w="12700">
                  <a:solidFill>
                    <a:srgbClr val="FF0000"/>
                  </a:solidFill>
                  <a:prstDash val="sysDash"/>
                </a:ln>
                <a:solidFill>
                  <a:srgbClr val="3333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chào</a:t>
            </a:r>
            <a:r>
              <a:rPr lang="en-US" sz="6000" b="1" dirty="0">
                <a:ln w="12700">
                  <a:solidFill>
                    <a:srgbClr val="FF0000"/>
                  </a:solidFill>
                  <a:prstDash val="sysDash"/>
                </a:ln>
                <a:solidFill>
                  <a:srgbClr val="3333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 </a:t>
            </a:r>
            <a:r>
              <a:rPr lang="en-US" sz="6000" b="1" dirty="0" err="1">
                <a:ln w="12700">
                  <a:solidFill>
                    <a:srgbClr val="FF0000"/>
                  </a:solidFill>
                  <a:prstDash val="sysDash"/>
                </a:ln>
                <a:solidFill>
                  <a:srgbClr val="3333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mừng</a:t>
            </a:r>
            <a:endParaRPr lang="en-US" sz="6000" b="1" dirty="0">
              <a:ln w="12700">
                <a:solidFill>
                  <a:srgbClr val="FF0000"/>
                </a:solidFill>
                <a:prstDash val="sysDash"/>
              </a:ln>
              <a:solidFill>
                <a:srgbClr val="3333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425EC8-CE47-43DD-9170-56B35B957B9B}"/>
              </a:ext>
            </a:extLst>
          </p:cNvPr>
          <p:cNvSpPr/>
          <p:nvPr/>
        </p:nvSpPr>
        <p:spPr>
          <a:xfrm>
            <a:off x="1513593" y="1449446"/>
            <a:ext cx="931711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Các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cô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giáo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về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dự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giờ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hội</a:t>
            </a:r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giảng</a:t>
            </a:r>
            <a:endParaRPr lang="en-US" sz="54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33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CA8556-22D3-45D5-957A-8D5C640BD87E}"/>
              </a:ext>
            </a:extLst>
          </p:cNvPr>
          <p:cNvSpPr txBox="1"/>
          <p:nvPr/>
        </p:nvSpPr>
        <p:spPr>
          <a:xfrm>
            <a:off x="2467036" y="3794037"/>
            <a:ext cx="8081901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en-US" sz="4200" b="1" dirty="0" err="1">
                <a:latin typeface="Arial" panose="020B0604020202020204" pitchFamily="34" charset="0"/>
                <a:cs typeface="Arial" panose="020B0604020202020204" pitchFamily="34" charset="0"/>
              </a:rPr>
              <a:t>Lĩnh</a:t>
            </a:r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200" b="1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16" descr="Chuong">
            <a:extLst>
              <a:ext uri="{FF2B5EF4-FFF2-40B4-BE49-F238E27FC236}">
                <a16:creationId xmlns:a16="http://schemas.microsoft.com/office/drawing/2014/main" id="{E3ECF4A9-8433-4E83-A7D4-B4D93B72C9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7531" y="-82478"/>
            <a:ext cx="152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BC42209-6E65-4475-85E0-F3B45146941A}"/>
              </a:ext>
            </a:extLst>
          </p:cNvPr>
          <p:cNvSpPr/>
          <p:nvPr/>
        </p:nvSpPr>
        <p:spPr>
          <a:xfrm>
            <a:off x="1154890" y="4543852"/>
            <a:ext cx="9964041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err="1">
                <a:ln>
                  <a:solidFill>
                    <a:srgbClr val="FFFF00"/>
                  </a:solidFill>
                  <a:prstDash val="sysDash"/>
                </a:ln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Đề</a:t>
            </a:r>
            <a:r>
              <a:rPr lang="en-US" sz="4800" b="1" dirty="0">
                <a:ln>
                  <a:solidFill>
                    <a:srgbClr val="FFFF00"/>
                  </a:solidFill>
                  <a:prstDash val="sysDash"/>
                </a:ln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en-US" sz="4800" b="1" dirty="0" err="1">
                <a:ln>
                  <a:solidFill>
                    <a:srgbClr val="FFFF00"/>
                  </a:solidFill>
                  <a:prstDash val="sysDash"/>
                </a:ln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tài</a:t>
            </a:r>
            <a:r>
              <a:rPr lang="en-US" sz="4800" b="1">
                <a:ln>
                  <a:solidFill>
                    <a:srgbClr val="FFFF00"/>
                  </a:solidFill>
                  <a:prstDash val="sysDash"/>
                </a:ln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: </a:t>
            </a:r>
            <a:r>
              <a:rPr lang="en-US" sz="4800" b="1">
                <a:ln>
                  <a:solidFill>
                    <a:srgbClr val="FFFF00"/>
                  </a:solidFill>
                  <a:prstDash val="sysDash"/>
                </a:ln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Xếp tương ứng 1- 1</a:t>
            </a:r>
            <a:endParaRPr lang="en-US" sz="4800" b="1" dirty="0">
              <a:ln>
                <a:solidFill>
                  <a:srgbClr val="FFFF00"/>
                </a:solidFill>
                <a:prstDash val="sysDash"/>
              </a:ln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E227F-DD72-443C-9635-4F5F8429F36D}"/>
              </a:ext>
            </a:extLst>
          </p:cNvPr>
          <p:cNvSpPr/>
          <p:nvPr/>
        </p:nvSpPr>
        <p:spPr>
          <a:xfrm>
            <a:off x="2890669" y="5554187"/>
            <a:ext cx="64924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Lứa</a:t>
            </a:r>
            <a:r>
              <a:rPr lang="en-US" sz="5400" b="1" dirty="0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tuổi</a:t>
            </a:r>
            <a:r>
              <a:rPr lang="en-US" sz="5400" b="1" dirty="0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: </a:t>
            </a:r>
            <a:r>
              <a:rPr lang="en-US" sz="5400" b="1" dirty="0" err="1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Mẫu</a:t>
            </a:r>
            <a:r>
              <a:rPr lang="en-US" sz="5400" b="1" dirty="0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en-US" sz="5400" b="1" err="1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giáo</a:t>
            </a:r>
            <a:r>
              <a:rPr lang="en-US" sz="5400" b="1">
                <a:ln w="0">
                  <a:solidFill>
                    <a:srgbClr val="FFFFCC"/>
                  </a:solidFill>
                </a:ln>
                <a:solidFill>
                  <a:srgbClr val="CC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bé</a:t>
            </a:r>
            <a:endParaRPr lang="en-US" sz="5400" b="1" dirty="0">
              <a:ln w="0">
                <a:solidFill>
                  <a:srgbClr val="FFFFCC"/>
                </a:solidFill>
              </a:ln>
              <a:solidFill>
                <a:srgbClr val="CC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52" y="4114524"/>
            <a:ext cx="2895112" cy="2743476"/>
          </a:xfrm>
          <a:prstGeom prst="rect">
            <a:avLst/>
          </a:prstGeom>
        </p:spPr>
      </p:pic>
      <p:pic>
        <p:nvPicPr>
          <p:cNvPr id="13" name="Picture 16" descr="Chuong">
            <a:extLst>
              <a:ext uri="{FF2B5EF4-FFF2-40B4-BE49-F238E27FC236}">
                <a16:creationId xmlns:a16="http://schemas.microsoft.com/office/drawing/2014/main" id="{E3ECF4A9-8433-4E83-A7D4-B4D93B72C9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496" y="0"/>
            <a:ext cx="152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36" y="2310886"/>
            <a:ext cx="3961899" cy="15113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827" y="2273318"/>
            <a:ext cx="3961899" cy="151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1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30326" y="1285881"/>
            <a:ext cx="862349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I.Ổn định tổ chức</a:t>
            </a:r>
          </a:p>
          <a:p>
            <a:pPr lvl="0" algn="ctr">
              <a:lnSpc>
                <a:spcPct val="150000"/>
              </a:lnSpc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 và trẻ hát bài “Em tập lái ô tô” </a:t>
            </a:r>
          </a:p>
        </p:txBody>
      </p:sp>
      <p:pic>
        <p:nvPicPr>
          <p:cNvPr id="4" name="EmTapLaiOTo-VA-682868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5137" y="5571979"/>
            <a:ext cx="1524001" cy="128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452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82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77108" y="1273535"/>
            <a:ext cx="95660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4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Hoạt động 2: Phương pháp, hình thức tổ chức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4898" y="3574874"/>
            <a:ext cx="7174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 Cho trẻ xếp tương ứng 1- 1</a:t>
            </a:r>
          </a:p>
        </p:txBody>
      </p:sp>
    </p:spTree>
    <p:extLst>
      <p:ext uri="{BB962C8B-B14F-4D97-AF65-F5344CB8AC3E}">
        <p14:creationId xmlns:p14="http://schemas.microsoft.com/office/powerpoint/2010/main" val="48768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7" y="1955410"/>
            <a:ext cx="4782136" cy="46564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880" y="1842868"/>
            <a:ext cx="4782136" cy="46564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203" y="1730326"/>
            <a:ext cx="4782136" cy="46564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16" y="239151"/>
            <a:ext cx="2143125" cy="21431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38" y="288388"/>
            <a:ext cx="2143125" cy="21431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018" y="187495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1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8274"/>
            <a:ext cx="3416178" cy="30797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510" y="3694417"/>
            <a:ext cx="3416178" cy="30797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822" y="3694417"/>
            <a:ext cx="3416178" cy="30797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35842"/>
            <a:ext cx="4779678" cy="46577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7911" y="-619699"/>
            <a:ext cx="4779678" cy="46577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8188" y="-577770"/>
            <a:ext cx="4779678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6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F73CDA-12B8-4C62-82FF-EE99AC429AD3}"/>
              </a:ext>
            </a:extLst>
          </p:cNvPr>
          <p:cNvSpPr txBox="1"/>
          <p:nvPr/>
        </p:nvSpPr>
        <p:spPr>
          <a:xfrm>
            <a:off x="464234" y="1883261"/>
            <a:ext cx="11727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Hoạt động 3 : Ôn luyện,củng cố</a:t>
            </a:r>
            <a:endParaRPr lang="en-US" sz="5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5AC2DF-7870-42D4-8252-3EA9001C0C60}"/>
              </a:ext>
            </a:extLst>
          </p:cNvPr>
          <p:cNvSpPr/>
          <p:nvPr/>
        </p:nvSpPr>
        <p:spPr>
          <a:xfrm>
            <a:off x="1083212" y="2953180"/>
            <a:ext cx="91591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v"/>
            </a:pPr>
            <a:r>
              <a:rPr lang="en-US" sz="44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4400" b="1" cap="none" spc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rò chơi 1: “ Thử tài bé yêu”</a:t>
            </a:r>
            <a:endParaRPr lang="en-US" sz="4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93669" y="4385133"/>
            <a:ext cx="8347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Cách chơi : bé hãy chọn các hình ảnh có cách xếp tương ứng 1 -1 nhé</a:t>
            </a:r>
          </a:p>
        </p:txBody>
      </p:sp>
    </p:spTree>
    <p:extLst>
      <p:ext uri="{BB962C8B-B14F-4D97-AF65-F5344CB8AC3E}">
        <p14:creationId xmlns:p14="http://schemas.microsoft.com/office/powerpoint/2010/main" val="972036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40633" y="397668"/>
            <a:ext cx="5357611" cy="3580327"/>
            <a:chOff x="392709" y="674418"/>
            <a:chExt cx="5357611" cy="3580327"/>
          </a:xfrm>
        </p:grpSpPr>
        <p:sp>
          <p:nvSpPr>
            <p:cNvPr id="4" name="Rounded Rectangle 3"/>
            <p:cNvSpPr/>
            <p:nvPr/>
          </p:nvSpPr>
          <p:spPr>
            <a:xfrm>
              <a:off x="392709" y="674418"/>
              <a:ext cx="5357611" cy="358032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6149" y="951459"/>
              <a:ext cx="1902117" cy="147536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4003" y="816230"/>
              <a:ext cx="1902117" cy="147536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0177" y="2501720"/>
              <a:ext cx="1676545" cy="156071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60628" y="2484229"/>
              <a:ext cx="1676545" cy="1560711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6678910" y="397668"/>
            <a:ext cx="5138670" cy="6349285"/>
            <a:chOff x="6514226" y="254357"/>
            <a:chExt cx="5138670" cy="6349285"/>
          </a:xfrm>
        </p:grpSpPr>
        <p:sp>
          <p:nvSpPr>
            <p:cNvPr id="9" name="Rounded Rectangle 8"/>
            <p:cNvSpPr/>
            <p:nvPr/>
          </p:nvSpPr>
          <p:spPr>
            <a:xfrm>
              <a:off x="6514226" y="254357"/>
              <a:ext cx="5138670" cy="634928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3666" y="682368"/>
              <a:ext cx="2030144" cy="969348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3666" y="2017046"/>
              <a:ext cx="2030144" cy="96934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3666" y="3396590"/>
              <a:ext cx="2030144" cy="96934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84328" y="4989604"/>
              <a:ext cx="2030144" cy="96934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83561" y="682368"/>
              <a:ext cx="1914310" cy="104250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83561" y="2017046"/>
              <a:ext cx="1914310" cy="104250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83561" y="3412687"/>
              <a:ext cx="1914310" cy="1042506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4580" y="2960143"/>
            <a:ext cx="2019828" cy="11482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79038" y="4455193"/>
            <a:ext cx="1200914" cy="120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0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8135"/>
            <a:ext cx="1219200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8422" y="196948"/>
            <a:ext cx="4684542" cy="3404382"/>
            <a:chOff x="198422" y="196948"/>
            <a:chExt cx="4684542" cy="3404382"/>
          </a:xfrm>
        </p:grpSpPr>
        <p:sp>
          <p:nvSpPr>
            <p:cNvPr id="4" name="Rounded Rectangle 3"/>
            <p:cNvSpPr/>
            <p:nvPr/>
          </p:nvSpPr>
          <p:spPr>
            <a:xfrm>
              <a:off x="198422" y="196948"/>
              <a:ext cx="4684542" cy="3404382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8422" y="410957"/>
              <a:ext cx="1841152" cy="127417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67726" y="410957"/>
              <a:ext cx="1841152" cy="127417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4991" y="1880782"/>
              <a:ext cx="1676545" cy="1432684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4882964" y="2176975"/>
            <a:ext cx="7173048" cy="4206240"/>
            <a:chOff x="5018952" y="2035527"/>
            <a:chExt cx="7173048" cy="4206240"/>
          </a:xfrm>
        </p:grpSpPr>
        <p:sp>
          <p:nvSpPr>
            <p:cNvPr id="14" name="Oval 13"/>
            <p:cNvSpPr/>
            <p:nvPr/>
          </p:nvSpPr>
          <p:spPr>
            <a:xfrm>
              <a:off x="5018952" y="2035527"/>
              <a:ext cx="7173048" cy="420624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36389" y="3983902"/>
              <a:ext cx="1719221" cy="109737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26979" y="3983902"/>
              <a:ext cx="1719221" cy="109737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17569" y="3983902"/>
              <a:ext cx="1719221" cy="109737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79528" y="3938087"/>
              <a:ext cx="1719221" cy="1097375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5020" y="3235628"/>
              <a:ext cx="1164437" cy="78035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98348" y="3157731"/>
              <a:ext cx="1164437" cy="78035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39287" y="3180639"/>
              <a:ext cx="1164437" cy="78035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36790" y="3192093"/>
              <a:ext cx="1164437" cy="780356"/>
            </a:xfrm>
            <a:prstGeom prst="rect">
              <a:avLst/>
            </a:prstGeom>
          </p:spPr>
        </p:pic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7746" y="4988568"/>
            <a:ext cx="2441947" cy="139464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51819" y="2452169"/>
            <a:ext cx="1388661" cy="13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9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1936</TotalTime>
  <Words>227</Words>
  <Application>Microsoft Office PowerPoint</Application>
  <PresentationFormat>Widescreen</PresentationFormat>
  <Paragraphs>24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chuyen</dc:creator>
  <cp:lastModifiedBy>Nguyen Thang</cp:lastModifiedBy>
  <cp:revision>100</cp:revision>
  <dcterms:created xsi:type="dcterms:W3CDTF">2021-10-23T09:54:40Z</dcterms:created>
  <dcterms:modified xsi:type="dcterms:W3CDTF">2023-03-03T13:30:10Z</dcterms:modified>
</cp:coreProperties>
</file>