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3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69" r:id="rId3"/>
    <p:sldId id="262" r:id="rId4"/>
    <p:sldId id="271" r:id="rId5"/>
    <p:sldId id="270" r:id="rId6"/>
    <p:sldId id="272" r:id="rId7"/>
    <p:sldId id="273" r:id="rId8"/>
    <p:sldId id="274" r:id="rId9"/>
    <p:sldId id="275" r:id="rId10"/>
    <p:sldId id="276" r:id="rId11"/>
    <p:sldId id="263" r:id="rId12"/>
    <p:sldId id="265" r:id="rId13"/>
    <p:sldId id="266" r:id="rId14"/>
    <p:sldId id="267" r:id="rId15"/>
    <p:sldId id="26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CC33"/>
    <a:srgbClr val="0EB45D"/>
    <a:srgbClr val="EFE017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2" autoAdjust="0"/>
    <p:restoredTop sz="94660"/>
  </p:normalViewPr>
  <p:slideViewPr>
    <p:cSldViewPr>
      <p:cViewPr>
        <p:scale>
          <a:sx n="66" d="100"/>
          <a:sy n="66" d="100"/>
        </p:scale>
        <p:origin x="-13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D4BA1-2917-4E0D-A5A2-7CDBD60CBC00}" type="datetimeFigureOut">
              <a:rPr lang="en-US" smtClean="0"/>
              <a:t>3/4/2023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4728E-E6E5-4494-BD8B-57447314B2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78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4728E-E6E5-4494-BD8B-57447314B2D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81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4728E-E6E5-4494-BD8B-57447314B2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1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4728E-E6E5-4494-BD8B-57447314B2D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80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4728E-E6E5-4494-BD8B-57447314B2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19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4728E-E6E5-4494-BD8B-57447314B2D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8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1.wav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ải +999 Hình Nền Powerpoint Cute Đẹp Nhất Năm 2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68827"/>
            <a:ext cx="9913376" cy="779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05386" y="933334"/>
            <a:ext cx="4989786" cy="707887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UỶ BAN NHÂN DÂN QUẬN LONG BIÊN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TRƯỜNG MẦM NON VIỆT HƯNG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295400" y="1905000"/>
            <a:ext cx="7848600" cy="3539426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DỤC PHÁT TRIỂN NHẬN THỨC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LÀM QUEN VỚI TOÁN</a:t>
            </a:r>
          </a:p>
          <a:p>
            <a:pPr algn="ctr">
              <a:defRPr/>
            </a:pP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endParaRPr lang="en-US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MGB 3 – 4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20 – 25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8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141" y="0"/>
            <a:ext cx="911185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2438398"/>
            <a:ext cx="8432104" cy="1015659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so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9C88448-D63C-451E-8BEB-2BD4E98221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630" y="-14120"/>
            <a:ext cx="9677400" cy="716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03E314-C151-4CD5-8366-29B11F2DDB38}"/>
              </a:ext>
            </a:extLst>
          </p:cNvPr>
          <p:cNvSpPr/>
          <p:nvPr/>
        </p:nvSpPr>
        <p:spPr>
          <a:xfrm>
            <a:off x="1790700" y="12895"/>
            <a:ext cx="6004410" cy="6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i="1" dirty="0" err="1">
                <a:solidFill>
                  <a:srgbClr val="FF0000"/>
                </a:solidFill>
              </a:rPr>
              <a:t>Trò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chơi</a:t>
            </a:r>
            <a:r>
              <a:rPr lang="en-US" sz="4400" b="1" i="1" dirty="0">
                <a:solidFill>
                  <a:srgbClr val="FF0000"/>
                </a:solidFill>
              </a:rPr>
              <a:t> 2: Ô </a:t>
            </a:r>
            <a:r>
              <a:rPr lang="en-US" sz="4400" b="1" i="1" dirty="0" err="1">
                <a:solidFill>
                  <a:srgbClr val="FF0000"/>
                </a:solidFill>
              </a:rPr>
              <a:t>cửa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bí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mật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1F1AC96-5E3F-410C-AD3B-1B4F1745B13F}"/>
              </a:ext>
            </a:extLst>
          </p:cNvPr>
          <p:cNvSpPr/>
          <p:nvPr/>
        </p:nvSpPr>
        <p:spPr>
          <a:xfrm>
            <a:off x="5863421" y="1177005"/>
            <a:ext cx="2140245" cy="2145027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3B544B31-1047-4075-AEE4-6519AFC28279}"/>
              </a:ext>
            </a:extLst>
          </p:cNvPr>
          <p:cNvSpPr/>
          <p:nvPr/>
        </p:nvSpPr>
        <p:spPr>
          <a:xfrm>
            <a:off x="3505200" y="3744058"/>
            <a:ext cx="2819400" cy="211997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BE077FE-E636-4565-B414-420034333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855" y="1222022"/>
            <a:ext cx="2140245" cy="20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8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90212" cy="6858000"/>
          </a:xfrm>
          <a:prstGeom prst="rect">
            <a:avLst/>
          </a:prstGeom>
        </p:spPr>
      </p:pic>
      <p:pic>
        <p:nvPicPr>
          <p:cNvPr id="6" name="SundialDreams-KevinKern-2637732">
            <a:hlinkClick r:id="" action="ppaction://media"/>
            <a:extLst>
              <a:ext uri="{FF2B5EF4-FFF2-40B4-BE49-F238E27FC236}">
                <a16:creationId xmlns:a16="http://schemas.microsoft.com/office/drawing/2014/main" xmlns="" id="{DE48D127-257F-4E0F-9F61-3E3686ABD8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1107.3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8475" y="5045990"/>
            <a:ext cx="4572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0" y="1593272"/>
            <a:ext cx="6613255" cy="707882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Chiếc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hộp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kì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diệu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1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242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n em marc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61981" y="2728656"/>
            <a:ext cx="5410200" cy="769437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799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Pin em marcos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16624" y="1905000"/>
            <a:ext cx="5181600" cy="1446546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</a:p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SundialDreams-KevinKern-2637732">
            <a:hlinkClick r:id="" action="ppaction://media"/>
            <a:extLst>
              <a:ext uri="{FF2B5EF4-FFF2-40B4-BE49-F238E27FC236}">
                <a16:creationId xmlns:a16="http://schemas.microsoft.com/office/drawing/2014/main" xmlns="" id="{DE48D127-257F-4E0F-9F61-3E3686ABD8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1107.3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4800" y="3676997"/>
            <a:ext cx="1219247" cy="102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6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9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242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2159C5B-5744-4B7A-8D01-511DD8382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52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65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9021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04620" y="1593272"/>
            <a:ext cx="6013635" cy="707882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nhà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5" name="V.A – Trời Nắng Trời Mưa">
            <a:hlinkClick r:id="" action="ppaction://media"/>
            <a:extLst>
              <a:ext uri="{FF2B5EF4-FFF2-40B4-BE49-F238E27FC236}">
                <a16:creationId xmlns:a16="http://schemas.microsoft.com/office/drawing/2014/main" xmlns="" id="{30C0F280-0099-47F6-96BE-21F01AB20C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0" y="2696029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2141" y="0"/>
            <a:ext cx="911185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2438398"/>
            <a:ext cx="8432104" cy="1015659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so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9C88448-D63C-451E-8BEB-2BD4E98221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630" y="-14120"/>
            <a:ext cx="9677400" cy="716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03E314-C151-4CD5-8366-29B11F2DDB38}"/>
              </a:ext>
            </a:extLst>
          </p:cNvPr>
          <p:cNvSpPr/>
          <p:nvPr/>
        </p:nvSpPr>
        <p:spPr>
          <a:xfrm>
            <a:off x="1790700" y="12895"/>
            <a:ext cx="6004410" cy="6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i="1" dirty="0" err="1">
                <a:solidFill>
                  <a:srgbClr val="FF0000"/>
                </a:solidFill>
              </a:rPr>
              <a:t>Trò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chơi</a:t>
            </a:r>
            <a:r>
              <a:rPr lang="en-US" sz="4400" b="1" i="1" dirty="0">
                <a:solidFill>
                  <a:srgbClr val="FF0000"/>
                </a:solidFill>
              </a:rPr>
              <a:t> 2: Ô </a:t>
            </a:r>
            <a:r>
              <a:rPr lang="en-US" sz="4400" b="1" i="1" dirty="0" err="1">
                <a:solidFill>
                  <a:srgbClr val="FF0000"/>
                </a:solidFill>
              </a:rPr>
              <a:t>cửa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bí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mật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1820265-9B46-40A7-A0C5-6AD3E9700B82}"/>
              </a:ext>
            </a:extLst>
          </p:cNvPr>
          <p:cNvSpPr/>
          <p:nvPr/>
        </p:nvSpPr>
        <p:spPr>
          <a:xfrm>
            <a:off x="1194263" y="1375586"/>
            <a:ext cx="2207027" cy="1977214"/>
          </a:xfrm>
          <a:prstGeom prst="rect">
            <a:avLst/>
          </a:prstGeom>
          <a:solidFill>
            <a:srgbClr val="00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1F1AC96-5E3F-410C-AD3B-1B4F1745B13F}"/>
              </a:ext>
            </a:extLst>
          </p:cNvPr>
          <p:cNvSpPr/>
          <p:nvPr/>
        </p:nvSpPr>
        <p:spPr>
          <a:xfrm>
            <a:off x="5654865" y="1202982"/>
            <a:ext cx="2140245" cy="2145027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3B544B31-1047-4075-AEE4-6519AFC28279}"/>
              </a:ext>
            </a:extLst>
          </p:cNvPr>
          <p:cNvSpPr/>
          <p:nvPr/>
        </p:nvSpPr>
        <p:spPr>
          <a:xfrm>
            <a:off x="3733800" y="3899976"/>
            <a:ext cx="2438400" cy="211997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E4410576-53C6-4AC3-9FAB-777CAE01E885}"/>
              </a:ext>
            </a:extLst>
          </p:cNvPr>
          <p:cNvSpPr/>
          <p:nvPr/>
        </p:nvSpPr>
        <p:spPr>
          <a:xfrm>
            <a:off x="684682" y="1342041"/>
            <a:ext cx="3226188" cy="20443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F8FD166-9BBA-49DD-9AB6-EAABC2351D06}"/>
              </a:ext>
            </a:extLst>
          </p:cNvPr>
          <p:cNvSpPr/>
          <p:nvPr/>
        </p:nvSpPr>
        <p:spPr>
          <a:xfrm>
            <a:off x="5111893" y="1202980"/>
            <a:ext cx="3226188" cy="2144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4983785-526F-4B1C-8B31-A4673148499D}"/>
              </a:ext>
            </a:extLst>
          </p:cNvPr>
          <p:cNvSpPr/>
          <p:nvPr/>
        </p:nvSpPr>
        <p:spPr>
          <a:xfrm>
            <a:off x="3210100" y="3893049"/>
            <a:ext cx="3226188" cy="2294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6" name="Picture 15" descr="dong-ho-bao-thuc-17065_1_1.jpg">
            <a:extLst>
              <a:ext uri="{FF2B5EF4-FFF2-40B4-BE49-F238E27FC236}">
                <a16:creationId xmlns:a16="http://schemas.microsoft.com/office/drawing/2014/main" xmlns="" id="{0859DFD3-B871-4127-BA8A-1C38815CADB2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17046" y="12895"/>
            <a:ext cx="1106018" cy="1701566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xmlns="" id="{29AB3DA4-BAAD-438F-A8DF-4657348985F9}"/>
              </a:ext>
            </a:extLst>
          </p:cNvPr>
          <p:cNvSpPr/>
          <p:nvPr/>
        </p:nvSpPr>
        <p:spPr>
          <a:xfrm>
            <a:off x="0" y="720836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C4CBED66-8F73-4B36-96D7-A38116CD9327}"/>
              </a:ext>
            </a:extLst>
          </p:cNvPr>
          <p:cNvSpPr/>
          <p:nvPr/>
        </p:nvSpPr>
        <p:spPr>
          <a:xfrm>
            <a:off x="-5207" y="747851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833B953E-E861-447B-B289-460DEFF3A9EA}"/>
              </a:ext>
            </a:extLst>
          </p:cNvPr>
          <p:cNvSpPr/>
          <p:nvPr/>
        </p:nvSpPr>
        <p:spPr>
          <a:xfrm>
            <a:off x="0" y="764439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C59B8710-655E-4636-956E-83954603E653}"/>
              </a:ext>
            </a:extLst>
          </p:cNvPr>
          <p:cNvSpPr/>
          <p:nvPr/>
        </p:nvSpPr>
        <p:spPr>
          <a:xfrm>
            <a:off x="-22656" y="742638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2E10A4BF-E9DE-485B-9561-10F1FCDF4E16}"/>
              </a:ext>
            </a:extLst>
          </p:cNvPr>
          <p:cNvSpPr/>
          <p:nvPr/>
        </p:nvSpPr>
        <p:spPr>
          <a:xfrm>
            <a:off x="-16491" y="749054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  <p:pic>
        <p:nvPicPr>
          <p:cNvPr id="50" name="Picture 49" descr="dong-ho-bao-thuc-17065_1_1.jpg">
            <a:extLst>
              <a:ext uri="{FF2B5EF4-FFF2-40B4-BE49-F238E27FC236}">
                <a16:creationId xmlns:a16="http://schemas.microsoft.com/office/drawing/2014/main" xmlns="" id="{5F10224E-933E-40E0-9BDC-045C50553E8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38081" y="-14120"/>
            <a:ext cx="1106018" cy="1701566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xmlns="" id="{53906EC8-B18C-46E5-BE65-DB5EE6BFA8D9}"/>
              </a:ext>
            </a:extLst>
          </p:cNvPr>
          <p:cNvSpPr/>
          <p:nvPr/>
        </p:nvSpPr>
        <p:spPr>
          <a:xfrm>
            <a:off x="8555127" y="693821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71DB563-000D-49DE-A8E8-1EED1E44C171}"/>
              </a:ext>
            </a:extLst>
          </p:cNvPr>
          <p:cNvSpPr/>
          <p:nvPr/>
        </p:nvSpPr>
        <p:spPr>
          <a:xfrm>
            <a:off x="8549920" y="720836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01710E64-89E4-4C4E-BEA4-4D96166C1788}"/>
              </a:ext>
            </a:extLst>
          </p:cNvPr>
          <p:cNvSpPr/>
          <p:nvPr/>
        </p:nvSpPr>
        <p:spPr>
          <a:xfrm>
            <a:off x="8555127" y="737424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xmlns="" id="{C937DE7E-AE75-476F-8BBC-BA786824B8C5}"/>
              </a:ext>
            </a:extLst>
          </p:cNvPr>
          <p:cNvSpPr/>
          <p:nvPr/>
        </p:nvSpPr>
        <p:spPr>
          <a:xfrm>
            <a:off x="8532471" y="715623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xmlns="" id="{ECEF2956-6AB6-4ED1-812D-69B907E1CE32}"/>
              </a:ext>
            </a:extLst>
          </p:cNvPr>
          <p:cNvSpPr/>
          <p:nvPr/>
        </p:nvSpPr>
        <p:spPr>
          <a:xfrm>
            <a:off x="8538636" y="722039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  <p:pic>
        <p:nvPicPr>
          <p:cNvPr id="56" name="Picture 55" descr="dong-ho-bao-thuc-17065_1_1.jpg">
            <a:extLst>
              <a:ext uri="{FF2B5EF4-FFF2-40B4-BE49-F238E27FC236}">
                <a16:creationId xmlns:a16="http://schemas.microsoft.com/office/drawing/2014/main" xmlns="" id="{3B72955F-A8C6-4A6D-B6BF-AFDE167B1D1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00" y="5336857"/>
            <a:ext cx="1106018" cy="1701566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xmlns="" id="{7CA77E68-F007-4F50-8854-50905471F2BD}"/>
              </a:ext>
            </a:extLst>
          </p:cNvPr>
          <p:cNvSpPr/>
          <p:nvPr/>
        </p:nvSpPr>
        <p:spPr>
          <a:xfrm>
            <a:off x="7075046" y="6044798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xmlns="" id="{61345AFD-CCDB-4DA3-8458-C20067109399}"/>
              </a:ext>
            </a:extLst>
          </p:cNvPr>
          <p:cNvSpPr/>
          <p:nvPr/>
        </p:nvSpPr>
        <p:spPr>
          <a:xfrm>
            <a:off x="7069839" y="6071813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CB579077-2323-435B-8836-E7A33CDC9572}"/>
              </a:ext>
            </a:extLst>
          </p:cNvPr>
          <p:cNvSpPr/>
          <p:nvPr/>
        </p:nvSpPr>
        <p:spPr>
          <a:xfrm>
            <a:off x="7075046" y="6088401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xmlns="" id="{DC4155A1-24A7-4EBB-B73E-004E06D739A9}"/>
              </a:ext>
            </a:extLst>
          </p:cNvPr>
          <p:cNvSpPr/>
          <p:nvPr/>
        </p:nvSpPr>
        <p:spPr>
          <a:xfrm>
            <a:off x="7052390" y="6066600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xmlns="" id="{49253370-CD41-4252-BD9F-BD3677E81B45}"/>
              </a:ext>
            </a:extLst>
          </p:cNvPr>
          <p:cNvSpPr/>
          <p:nvPr/>
        </p:nvSpPr>
        <p:spPr>
          <a:xfrm>
            <a:off x="7058555" y="6073016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45016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  <p:bldP spid="25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54" grpId="1" animBg="1"/>
      <p:bldP spid="55" grpId="0" animBg="1"/>
      <p:bldP spid="55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60" grpId="0" animBg="1"/>
      <p:bldP spid="60" grpId="1" animBg="1"/>
      <p:bldP spid="61" grpId="0" animBg="1"/>
      <p:bldP spid="6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2141" y="0"/>
            <a:ext cx="911185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2438398"/>
            <a:ext cx="8432104" cy="1015659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so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9C88448-D63C-451E-8BEB-2BD4E9822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630" y="-14120"/>
            <a:ext cx="9677400" cy="716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03E314-C151-4CD5-8366-29B11F2DDB38}"/>
              </a:ext>
            </a:extLst>
          </p:cNvPr>
          <p:cNvSpPr/>
          <p:nvPr/>
        </p:nvSpPr>
        <p:spPr>
          <a:xfrm>
            <a:off x="1790700" y="12895"/>
            <a:ext cx="6004410" cy="6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i="1" dirty="0" err="1">
                <a:solidFill>
                  <a:srgbClr val="FF0000"/>
                </a:solidFill>
              </a:rPr>
              <a:t>Trò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chơi</a:t>
            </a:r>
            <a:r>
              <a:rPr lang="en-US" sz="4400" b="1" i="1" dirty="0">
                <a:solidFill>
                  <a:srgbClr val="FF0000"/>
                </a:solidFill>
              </a:rPr>
              <a:t> 2: Ô </a:t>
            </a:r>
            <a:r>
              <a:rPr lang="en-US" sz="4400" b="1" i="1" dirty="0" err="1">
                <a:solidFill>
                  <a:srgbClr val="FF0000"/>
                </a:solidFill>
              </a:rPr>
              <a:t>cửa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bí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mật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1F1AC96-5E3F-410C-AD3B-1B4F1745B13F}"/>
              </a:ext>
            </a:extLst>
          </p:cNvPr>
          <p:cNvSpPr/>
          <p:nvPr/>
        </p:nvSpPr>
        <p:spPr>
          <a:xfrm>
            <a:off x="5654865" y="1202982"/>
            <a:ext cx="2140245" cy="2145027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3B544B31-1047-4075-AEE4-6519AFC28279}"/>
              </a:ext>
            </a:extLst>
          </p:cNvPr>
          <p:cNvSpPr/>
          <p:nvPr/>
        </p:nvSpPr>
        <p:spPr>
          <a:xfrm>
            <a:off x="3733800" y="3899976"/>
            <a:ext cx="2438400" cy="211997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F8FD166-9BBA-49DD-9AB6-EAABC2351D06}"/>
              </a:ext>
            </a:extLst>
          </p:cNvPr>
          <p:cNvSpPr/>
          <p:nvPr/>
        </p:nvSpPr>
        <p:spPr>
          <a:xfrm>
            <a:off x="5111893" y="1202980"/>
            <a:ext cx="3226188" cy="2144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4983785-526F-4B1C-8B31-A4673148499D}"/>
              </a:ext>
            </a:extLst>
          </p:cNvPr>
          <p:cNvSpPr/>
          <p:nvPr/>
        </p:nvSpPr>
        <p:spPr>
          <a:xfrm>
            <a:off x="3210100" y="3893049"/>
            <a:ext cx="3226188" cy="2294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32" name="Picture 31" descr="dong-ho-bao-thuc-17065_1_1.jpg">
            <a:extLst>
              <a:ext uri="{FF2B5EF4-FFF2-40B4-BE49-F238E27FC236}">
                <a16:creationId xmlns:a16="http://schemas.microsoft.com/office/drawing/2014/main" xmlns="" id="{FFF7478D-73E1-413B-B34B-C89D0620E88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59808" y="1462398"/>
            <a:ext cx="1106018" cy="1701566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xmlns="" id="{0900445C-D8D3-458D-9102-30956BEE9702}"/>
              </a:ext>
            </a:extLst>
          </p:cNvPr>
          <p:cNvSpPr/>
          <p:nvPr/>
        </p:nvSpPr>
        <p:spPr>
          <a:xfrm>
            <a:off x="1976854" y="2170339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EF420616-7385-4362-BAF3-9256FC00BD07}"/>
              </a:ext>
            </a:extLst>
          </p:cNvPr>
          <p:cNvSpPr/>
          <p:nvPr/>
        </p:nvSpPr>
        <p:spPr>
          <a:xfrm>
            <a:off x="1971647" y="2197354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397B606E-8CC3-4916-AB85-D96EDBF55E5C}"/>
              </a:ext>
            </a:extLst>
          </p:cNvPr>
          <p:cNvSpPr/>
          <p:nvPr/>
        </p:nvSpPr>
        <p:spPr>
          <a:xfrm>
            <a:off x="1976854" y="2213942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3E671084-B196-4066-BEBC-9FF585CF9F4F}"/>
              </a:ext>
            </a:extLst>
          </p:cNvPr>
          <p:cNvSpPr/>
          <p:nvPr/>
        </p:nvSpPr>
        <p:spPr>
          <a:xfrm>
            <a:off x="1954198" y="2192141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463406E9-1DE6-4406-9A5E-FC826E6D7967}"/>
              </a:ext>
            </a:extLst>
          </p:cNvPr>
          <p:cNvSpPr/>
          <p:nvPr/>
        </p:nvSpPr>
        <p:spPr>
          <a:xfrm>
            <a:off x="1960363" y="2198557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A81083A-9EAB-4F19-A8DA-BDB96DA25E3F}"/>
              </a:ext>
            </a:extLst>
          </p:cNvPr>
          <p:cNvSpPr/>
          <p:nvPr/>
        </p:nvSpPr>
        <p:spPr>
          <a:xfrm>
            <a:off x="679594" y="1282217"/>
            <a:ext cx="3226188" cy="20443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4565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2EE798B-8B9E-40E4-BBA3-5F2862174617}"/>
              </a:ext>
            </a:extLst>
          </p:cNvPr>
          <p:cNvSpPr/>
          <p:nvPr/>
        </p:nvSpPr>
        <p:spPr>
          <a:xfrm>
            <a:off x="1714500" y="914400"/>
            <a:ext cx="5715000" cy="5486400"/>
          </a:xfrm>
          <a:prstGeom prst="rect">
            <a:avLst/>
          </a:prstGeom>
          <a:solidFill>
            <a:srgbClr val="00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6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2141" y="0"/>
            <a:ext cx="911185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2438398"/>
            <a:ext cx="8432104" cy="1015659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so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9C88448-D63C-451E-8BEB-2BD4E9822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648" y="-127343"/>
            <a:ext cx="9677400" cy="716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03E314-C151-4CD5-8366-29B11F2DDB38}"/>
              </a:ext>
            </a:extLst>
          </p:cNvPr>
          <p:cNvSpPr/>
          <p:nvPr/>
        </p:nvSpPr>
        <p:spPr>
          <a:xfrm>
            <a:off x="1790700" y="12895"/>
            <a:ext cx="6004410" cy="6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i="1" dirty="0" err="1">
                <a:solidFill>
                  <a:srgbClr val="FF0000"/>
                </a:solidFill>
              </a:rPr>
              <a:t>Trò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chơi</a:t>
            </a:r>
            <a:r>
              <a:rPr lang="en-US" sz="4400" b="1" i="1" dirty="0">
                <a:solidFill>
                  <a:srgbClr val="FF0000"/>
                </a:solidFill>
              </a:rPr>
              <a:t> 2: Ô </a:t>
            </a:r>
            <a:r>
              <a:rPr lang="en-US" sz="4400" b="1" i="1" dirty="0" err="1">
                <a:solidFill>
                  <a:srgbClr val="FF0000"/>
                </a:solidFill>
              </a:rPr>
              <a:t>cửa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bí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mật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3B544B31-1047-4075-AEE4-6519AFC28279}"/>
              </a:ext>
            </a:extLst>
          </p:cNvPr>
          <p:cNvSpPr/>
          <p:nvPr/>
        </p:nvSpPr>
        <p:spPr>
          <a:xfrm>
            <a:off x="3733800" y="3899976"/>
            <a:ext cx="2438400" cy="211997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4983785-526F-4B1C-8B31-A4673148499D}"/>
              </a:ext>
            </a:extLst>
          </p:cNvPr>
          <p:cNvSpPr/>
          <p:nvPr/>
        </p:nvSpPr>
        <p:spPr>
          <a:xfrm>
            <a:off x="3258226" y="3736456"/>
            <a:ext cx="3226188" cy="2294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BE077FE-E636-4565-B414-4200343334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855" y="1222022"/>
            <a:ext cx="2140245" cy="2054994"/>
          </a:xfrm>
          <a:prstGeom prst="rect">
            <a:avLst/>
          </a:prstGeom>
        </p:spPr>
      </p:pic>
      <p:pic>
        <p:nvPicPr>
          <p:cNvPr id="27" name="Picture 26" descr="dong-ho-bao-thuc-17065_1_1.jpg">
            <a:extLst>
              <a:ext uri="{FF2B5EF4-FFF2-40B4-BE49-F238E27FC236}">
                <a16:creationId xmlns:a16="http://schemas.microsoft.com/office/drawing/2014/main" xmlns="" id="{AA4589D8-2B97-456A-AD8C-D0AE194928C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02949" y="1419968"/>
            <a:ext cx="1106018" cy="1701566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xmlns="" id="{929F0178-6F01-408C-B273-FC272BCD7CCE}"/>
              </a:ext>
            </a:extLst>
          </p:cNvPr>
          <p:cNvSpPr/>
          <p:nvPr/>
        </p:nvSpPr>
        <p:spPr>
          <a:xfrm>
            <a:off x="6719995" y="2127909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E3939ECE-C49D-46F8-BB17-2246F2A9FA31}"/>
              </a:ext>
            </a:extLst>
          </p:cNvPr>
          <p:cNvSpPr/>
          <p:nvPr/>
        </p:nvSpPr>
        <p:spPr>
          <a:xfrm>
            <a:off x="6714788" y="2154924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FCED5223-FC5F-4482-B9E1-ECE78752CA9C}"/>
              </a:ext>
            </a:extLst>
          </p:cNvPr>
          <p:cNvSpPr/>
          <p:nvPr/>
        </p:nvSpPr>
        <p:spPr>
          <a:xfrm>
            <a:off x="6719995" y="2171512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1B948AA4-31EE-49EB-ADA2-748BF310E46B}"/>
              </a:ext>
            </a:extLst>
          </p:cNvPr>
          <p:cNvSpPr/>
          <p:nvPr/>
        </p:nvSpPr>
        <p:spPr>
          <a:xfrm>
            <a:off x="6697339" y="2149711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89617115-F37F-4AFF-ADBE-D7BE3C2E4A9E}"/>
              </a:ext>
            </a:extLst>
          </p:cNvPr>
          <p:cNvSpPr/>
          <p:nvPr/>
        </p:nvSpPr>
        <p:spPr>
          <a:xfrm>
            <a:off x="6703504" y="2156127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49B32E87-0D7D-48E2-AEE4-F9C6827CC5F6}"/>
              </a:ext>
            </a:extLst>
          </p:cNvPr>
          <p:cNvSpPr/>
          <p:nvPr/>
        </p:nvSpPr>
        <p:spPr>
          <a:xfrm>
            <a:off x="5257800" y="1077599"/>
            <a:ext cx="3226188" cy="2144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904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xmlns="" id="{73CC28BA-1DF5-431F-8B88-E4D3D91F3D96}"/>
              </a:ext>
            </a:extLst>
          </p:cNvPr>
          <p:cNvSpPr/>
          <p:nvPr/>
        </p:nvSpPr>
        <p:spPr>
          <a:xfrm>
            <a:off x="1905000" y="718186"/>
            <a:ext cx="5562600" cy="5421627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6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2141" y="0"/>
            <a:ext cx="911185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2438398"/>
            <a:ext cx="8432104" cy="1015659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so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9C88448-D63C-451E-8BEB-2BD4E9822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630" y="-14120"/>
            <a:ext cx="9677400" cy="716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03E314-C151-4CD5-8366-29B11F2DDB38}"/>
              </a:ext>
            </a:extLst>
          </p:cNvPr>
          <p:cNvSpPr/>
          <p:nvPr/>
        </p:nvSpPr>
        <p:spPr>
          <a:xfrm>
            <a:off x="1790700" y="12895"/>
            <a:ext cx="6004410" cy="6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i="1" dirty="0" err="1">
                <a:solidFill>
                  <a:srgbClr val="FF0000"/>
                </a:solidFill>
              </a:rPr>
              <a:t>Trò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chơi</a:t>
            </a:r>
            <a:r>
              <a:rPr lang="en-US" sz="4400" b="1" i="1" dirty="0">
                <a:solidFill>
                  <a:srgbClr val="FF0000"/>
                </a:solidFill>
              </a:rPr>
              <a:t> 2: Ô </a:t>
            </a:r>
            <a:r>
              <a:rPr lang="en-US" sz="4400" b="1" i="1" dirty="0" err="1">
                <a:solidFill>
                  <a:srgbClr val="FF0000"/>
                </a:solidFill>
              </a:rPr>
              <a:t>cửa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bí</a:t>
            </a:r>
            <a:r>
              <a:rPr lang="en-US" sz="4400" b="1" i="1" dirty="0">
                <a:solidFill>
                  <a:srgbClr val="FF0000"/>
                </a:solidFill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</a:rPr>
              <a:t>mật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1F1AC96-5E3F-410C-AD3B-1B4F1745B13F}"/>
              </a:ext>
            </a:extLst>
          </p:cNvPr>
          <p:cNvSpPr/>
          <p:nvPr/>
        </p:nvSpPr>
        <p:spPr>
          <a:xfrm>
            <a:off x="5863421" y="1177005"/>
            <a:ext cx="2140245" cy="2145027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BE077FE-E636-4565-B414-4200343334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855" y="1222022"/>
            <a:ext cx="2140245" cy="2054994"/>
          </a:xfrm>
          <a:prstGeom prst="rect">
            <a:avLst/>
          </a:prstGeom>
        </p:spPr>
      </p:pic>
      <p:pic>
        <p:nvPicPr>
          <p:cNvPr id="29" name="Picture 28" descr="dong-ho-bao-thuc-17065_1_1.jpg">
            <a:extLst>
              <a:ext uri="{FF2B5EF4-FFF2-40B4-BE49-F238E27FC236}">
                <a16:creationId xmlns:a16="http://schemas.microsoft.com/office/drawing/2014/main" xmlns="" id="{A4C2A24A-0865-44C8-A5AD-F0F1C7EA11E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4190889"/>
            <a:ext cx="1106018" cy="1701566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xmlns="" id="{3BDC313B-0166-44CB-A4EF-99C1F5DAF1EA}"/>
              </a:ext>
            </a:extLst>
          </p:cNvPr>
          <p:cNvSpPr/>
          <p:nvPr/>
        </p:nvSpPr>
        <p:spPr>
          <a:xfrm>
            <a:off x="4484246" y="4898830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A6933F44-F570-4D95-8743-460FAF2100D5}"/>
              </a:ext>
            </a:extLst>
          </p:cNvPr>
          <p:cNvSpPr/>
          <p:nvPr/>
        </p:nvSpPr>
        <p:spPr>
          <a:xfrm>
            <a:off x="4479039" y="4925845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4BFF6B4A-4A2A-4AF5-9E93-094141F4449B}"/>
              </a:ext>
            </a:extLst>
          </p:cNvPr>
          <p:cNvSpPr/>
          <p:nvPr/>
        </p:nvSpPr>
        <p:spPr>
          <a:xfrm>
            <a:off x="4484246" y="4942433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6AFA04D2-1B8C-4677-A5CD-9C065E8CAC70}"/>
              </a:ext>
            </a:extLst>
          </p:cNvPr>
          <p:cNvSpPr/>
          <p:nvPr/>
        </p:nvSpPr>
        <p:spPr>
          <a:xfrm>
            <a:off x="4461590" y="4920632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5A202CDE-87C5-4EF7-9B00-F6C0542DBAB1}"/>
              </a:ext>
            </a:extLst>
          </p:cNvPr>
          <p:cNvSpPr/>
          <p:nvPr/>
        </p:nvSpPr>
        <p:spPr>
          <a:xfrm>
            <a:off x="4467755" y="4927048"/>
            <a:ext cx="642082" cy="5645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7A783A2C-A5E4-4D35-8676-2A85966F850E}"/>
              </a:ext>
            </a:extLst>
          </p:cNvPr>
          <p:cNvSpPr/>
          <p:nvPr/>
        </p:nvSpPr>
        <p:spPr>
          <a:xfrm>
            <a:off x="3210100" y="3751534"/>
            <a:ext cx="3226188" cy="2294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324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B7C6DCCF-9F4B-4EEC-A77F-2B1DE111031C}"/>
              </a:ext>
            </a:extLst>
          </p:cNvPr>
          <p:cNvSpPr/>
          <p:nvPr/>
        </p:nvSpPr>
        <p:spPr>
          <a:xfrm>
            <a:off x="762000" y="838200"/>
            <a:ext cx="7315199" cy="518160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5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208</Words>
  <Application>Microsoft Office PowerPoint</Application>
  <PresentationFormat>On-screen Show (4:3)</PresentationFormat>
  <Paragraphs>61</Paragraphs>
  <Slides>15</Slides>
  <Notes>5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MSTT</dc:creator>
  <cp:lastModifiedBy>Techsi.vn</cp:lastModifiedBy>
  <cp:revision>46</cp:revision>
  <dcterms:created xsi:type="dcterms:W3CDTF">2006-08-16T00:00:00Z</dcterms:created>
  <dcterms:modified xsi:type="dcterms:W3CDTF">2023-03-04T08:57:43Z</dcterms:modified>
</cp:coreProperties>
</file>