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56" r:id="rId4"/>
    <p:sldId id="267" r:id="rId5"/>
    <p:sldId id="259" r:id="rId6"/>
    <p:sldId id="258" r:id="rId7"/>
    <p:sldId id="260" r:id="rId8"/>
    <p:sldId id="268" r:id="rId9"/>
    <p:sldId id="261" r:id="rId10"/>
    <p:sldId id="262" r:id="rId11"/>
    <p:sldId id="263" r:id="rId12"/>
    <p:sldId id="264" r:id="rId13"/>
    <p:sldId id="269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6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69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861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12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53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818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785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7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3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15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27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2EA98-076D-4D12-8724-92218A6D3B54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632EB-7598-4DAD-8B93-389EA55F4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05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85800" y="228601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VIỆT HƯNG</a:t>
            </a:r>
            <a:endParaRPr lang="en-US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219200" y="1482436"/>
            <a:ext cx="67056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GIÁO ÁN </a:t>
            </a:r>
          </a:p>
          <a:p>
            <a:pPr marL="0" indent="0" algn="ctr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80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2020-2021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0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33600" y="152400"/>
            <a:ext cx="48768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9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1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76200"/>
            <a:ext cx="4289425" cy="65809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6800" y="1289162"/>
            <a:ext cx="1981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“Chong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chóng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quay </a:t>
            </a:r>
          </a:p>
          <a:p>
            <a:pPr algn="ctr"/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10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1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09799" y="152400"/>
            <a:ext cx="4604133" cy="6477000"/>
          </a:xfrm>
        </p:spPr>
      </p:pic>
    </p:spTree>
    <p:extLst>
      <p:ext uri="{BB962C8B-B14F-4D97-AF65-F5344CB8AC3E}">
        <p14:creationId xmlns:p14="http://schemas.microsoft.com/office/powerpoint/2010/main" val="23634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692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19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09649" y="1476463"/>
            <a:ext cx="721386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i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Tôi</a:t>
            </a:r>
            <a:r>
              <a:rPr lang="en-US" sz="60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6000" b="1" i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xin</a:t>
            </a:r>
            <a:r>
              <a:rPr lang="en-US" sz="60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6000" b="1" i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trân</a:t>
            </a:r>
            <a:r>
              <a:rPr lang="en-US" sz="60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6000" b="1" i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trọng</a:t>
            </a:r>
            <a:r>
              <a:rPr lang="en-US" sz="60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6000" b="1" i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cảm</a:t>
            </a:r>
            <a:r>
              <a:rPr lang="en-US" sz="60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6000" b="1" i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ơn</a:t>
            </a:r>
            <a:r>
              <a:rPr lang="en-US" sz="60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en-US" sz="6000" b="1" i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933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108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09800" y="1"/>
            <a:ext cx="4419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95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Desktop\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 t="7433" r="17784" b="1865"/>
          <a:stretch/>
        </p:blipFill>
        <p:spPr bwMode="auto">
          <a:xfrm>
            <a:off x="2286000" y="2133600"/>
            <a:ext cx="4696691" cy="447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00" y="533400"/>
            <a:ext cx="78514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mẩu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bay”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393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5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1200" y="152400"/>
            <a:ext cx="489902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5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6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0" y="76200"/>
            <a:ext cx="45720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7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7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4600" y="76200"/>
            <a:ext cx="42672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8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533400"/>
            <a:ext cx="6591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nhộn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Desktop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0" y="1828800"/>
            <a:ext cx="63246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83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.8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0" y="76200"/>
            <a:ext cx="4419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6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65</Words>
  <Application>Microsoft Office PowerPoint</Application>
  <PresentationFormat>On-screen Show (4:3)</PresentationFormat>
  <Paragraphs>16</Paragraphs>
  <Slides>15</Slides>
  <Notes>0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Techsi.vn</cp:lastModifiedBy>
  <cp:revision>18</cp:revision>
  <dcterms:created xsi:type="dcterms:W3CDTF">2020-11-07T06:27:22Z</dcterms:created>
  <dcterms:modified xsi:type="dcterms:W3CDTF">2023-03-15T08:23:38Z</dcterms:modified>
</cp:coreProperties>
</file>