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22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772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32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89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50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0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81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581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784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23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28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17D8A-8D39-4411-A1B1-64C40F5470B3}" type="datetimeFigureOut">
              <a:rPr lang="en-US" smtClean="0"/>
              <a:t>11/2/2020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9222-26FB-42C8-B852-D8CC3EF53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639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1101" y="0"/>
            <a:ext cx="10289903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" y="145143"/>
            <a:ext cx="484959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PHÒNG GD &amp; ĐT QUẬN LONG BIÊN</a:t>
            </a:r>
          </a:p>
          <a:p>
            <a:pPr algn="ctr"/>
            <a:r>
              <a:rPr lang="en-US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VIỆT HƯNG</a:t>
            </a:r>
            <a:endParaRPr lang="en-US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54776" y="1480456"/>
            <a:ext cx="7361887" cy="194854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ÁN HỘI GIẢNG</a:t>
            </a:r>
          </a:p>
          <a:p>
            <a:pPr algn="ctr"/>
            <a:endParaRPr lang="en-US" sz="28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HĐVĐV: XÂU VÒNG MÀU ĐỎ TẶNG BẠN</a:t>
            </a:r>
            <a:endParaRPr lang="en-US" sz="28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88285" y="5105400"/>
            <a:ext cx="66735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en-US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Lâm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uyền</a:t>
            </a:r>
            <a:endParaRPr lang="en-US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70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1" y="0"/>
            <a:ext cx="9189509" cy="6892132"/>
          </a:xfrm>
        </p:spPr>
      </p:pic>
    </p:spTree>
    <p:extLst>
      <p:ext uri="{BB962C8B-B14F-4D97-AF65-F5344CB8AC3E}">
        <p14:creationId xmlns:p14="http://schemas.microsoft.com/office/powerpoint/2010/main" val="123186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1" y="-80168"/>
            <a:ext cx="9149290" cy="6938168"/>
          </a:xfrm>
        </p:spPr>
      </p:pic>
    </p:spTree>
    <p:extLst>
      <p:ext uri="{BB962C8B-B14F-4D97-AF65-F5344CB8AC3E}">
        <p14:creationId xmlns:p14="http://schemas.microsoft.com/office/powerpoint/2010/main" val="197338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64402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32</Words>
  <Application>Microsoft Office PowerPoint</Application>
  <PresentationFormat>On-screen Show (4:3)</PresentationFormat>
  <Paragraphs>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Techsi.vn</dc:creator>
  <cp:lastModifiedBy>Techsi.vn</cp:lastModifiedBy>
  <cp:revision>6</cp:revision>
  <dcterms:created xsi:type="dcterms:W3CDTF">2020-10-29T05:40:09Z</dcterms:created>
  <dcterms:modified xsi:type="dcterms:W3CDTF">2020-11-02T07:50:48Z</dcterms:modified>
</cp:coreProperties>
</file>