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4" r:id="rId3"/>
    <p:sldId id="275" r:id="rId4"/>
    <p:sldId id="276" r:id="rId5"/>
    <p:sldId id="278" r:id="rId6"/>
    <p:sldId id="279" r:id="rId7"/>
    <p:sldId id="268" r:id="rId8"/>
    <p:sldId id="267" r:id="rId9"/>
    <p:sldId id="269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57EF5E"/>
    <a:srgbClr val="00FF00"/>
    <a:srgbClr val="550B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62" autoAdjust="0"/>
    <p:restoredTop sz="94660"/>
  </p:normalViewPr>
  <p:slideViewPr>
    <p:cSldViewPr snapToGrid="0">
      <p:cViewPr varScale="1">
        <p:scale>
          <a:sx n="71" d="100"/>
          <a:sy n="71" d="100"/>
        </p:scale>
        <p:origin x="6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4618-C277-414D-9F77-E3386D6A4CC1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49C07-5F7C-42F9-AF69-CD5A6FF911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45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4618-C277-414D-9F77-E3386D6A4CC1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49C07-5F7C-42F9-AF69-CD5A6FF911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703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4618-C277-414D-9F77-E3386D6A4CC1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49C07-5F7C-42F9-AF69-CD5A6FF911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189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4618-C277-414D-9F77-E3386D6A4CC1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49C07-5F7C-42F9-AF69-CD5A6FF911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55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4618-C277-414D-9F77-E3386D6A4CC1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49C07-5F7C-42F9-AF69-CD5A6FF911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56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4618-C277-414D-9F77-E3386D6A4CC1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49C07-5F7C-42F9-AF69-CD5A6FF911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162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4618-C277-414D-9F77-E3386D6A4CC1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49C07-5F7C-42F9-AF69-CD5A6FF911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493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4618-C277-414D-9F77-E3386D6A4CC1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49C07-5F7C-42F9-AF69-CD5A6FF911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091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4618-C277-414D-9F77-E3386D6A4CC1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49C07-5F7C-42F9-AF69-CD5A6FF911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161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4618-C277-414D-9F77-E3386D6A4CC1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49C07-5F7C-42F9-AF69-CD5A6FF911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721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4618-C277-414D-9F77-E3386D6A4CC1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49C07-5F7C-42F9-AF69-CD5A6FF911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178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4618-C277-414D-9F77-E3386D6A4CC1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49C07-5F7C-42F9-AF69-CD5A6FF911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876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fif"/><Relationship Id="rId7" Type="http://schemas.openxmlformats.org/officeDocument/2006/relationships/image" Target="../media/image16.jfif"/><Relationship Id="rId2" Type="http://schemas.openxmlformats.org/officeDocument/2006/relationships/image" Target="../media/image11.jf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fif"/><Relationship Id="rId5" Type="http://schemas.openxmlformats.org/officeDocument/2006/relationships/image" Target="../media/image14.jfif"/><Relationship Id="rId4" Type="http://schemas.openxmlformats.org/officeDocument/2006/relationships/image" Target="../media/image13.jf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5E5D01-BAAC-4080-B3EA-F585410AA3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33367" y="741405"/>
            <a:ext cx="75252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2060"/>
                </a:solidFill>
              </a:rPr>
              <a:t>TRƯỜNG: MẦM NON VIỆT HƯNG</a:t>
            </a:r>
          </a:p>
          <a:p>
            <a:pPr algn="ctr"/>
            <a:r>
              <a:rPr lang="en-US" sz="3600" b="1" dirty="0">
                <a:solidFill>
                  <a:srgbClr val="002060"/>
                </a:solidFill>
              </a:rPr>
              <a:t>LỚP: MẪU GIÁO BÉ C1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25118" y="2066968"/>
            <a:ext cx="64008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HOẠT ĐỘNG: KHÁM PHÁ</a:t>
            </a:r>
          </a:p>
          <a:p>
            <a:r>
              <a:rPr lang="en-US" sz="2800" b="1" dirty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ĐỀ TÀI: </a:t>
            </a:r>
            <a:r>
              <a:rPr lang="en-US" sz="2800" b="1" dirty="0" err="1">
                <a:solidFill>
                  <a:srgbClr val="FF0000"/>
                </a:solidFill>
              </a:rPr>
              <a:t>Thí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nghiệm</a:t>
            </a:r>
            <a:r>
              <a:rPr lang="en-US" sz="2800" b="1" dirty="0">
                <a:solidFill>
                  <a:srgbClr val="FF0000"/>
                </a:solidFill>
              </a:rPr>
              <a:t> CỐC HÚT NƯỚC</a:t>
            </a:r>
          </a:p>
          <a:p>
            <a:pPr algn="ctr"/>
            <a:r>
              <a:rPr lang="en-US" sz="3200" b="1" dirty="0">
                <a:solidFill>
                  <a:srgbClr val="002060"/>
                </a:solidFill>
              </a:rPr>
              <a:t>( </a:t>
            </a:r>
            <a:r>
              <a:rPr lang="en-US" sz="3200" b="1" dirty="0" err="1">
                <a:solidFill>
                  <a:srgbClr val="002060"/>
                </a:solidFill>
              </a:rPr>
              <a:t>Quy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trình</a:t>
            </a:r>
            <a:r>
              <a:rPr lang="en-US" sz="3200" b="1" dirty="0">
                <a:solidFill>
                  <a:srgbClr val="002060"/>
                </a:solidFill>
              </a:rPr>
              <a:t> 5E)</a:t>
            </a:r>
          </a:p>
          <a:p>
            <a:r>
              <a:rPr lang="en-US" sz="2800" b="1" dirty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LỨA TUỔI:  3 – 4 TUỔI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31756" y="4970762"/>
            <a:ext cx="4997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NĂM HỌC 2022 </a:t>
            </a:r>
            <a:r>
              <a:rPr lang="en-US" sz="3600" b="1"/>
              <a:t>- 2023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2795446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D5E5D01-BAAC-4080-B3EA-F585410AA3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68FD03B-9678-4E44-BD48-CDD44FBF6EFF}"/>
              </a:ext>
            </a:extLst>
          </p:cNvPr>
          <p:cNvSpPr/>
          <p:nvPr/>
        </p:nvSpPr>
        <p:spPr>
          <a:xfrm>
            <a:off x="2455466" y="1602364"/>
            <a:ext cx="6804042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Chúc</a:t>
            </a:r>
            <a:r>
              <a:rPr lang="en-US" sz="4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vi-VN" sz="4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Ban giám hiệu</a:t>
            </a:r>
            <a:endParaRPr lang="en-US" sz="48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00206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US" sz="4800" b="1" cap="none" spc="0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cùng</a:t>
            </a:r>
            <a:r>
              <a:rPr lang="en-US" sz="4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800" b="1" cap="none" spc="0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toàn</a:t>
            </a:r>
            <a:r>
              <a:rPr lang="en-US" sz="4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800" b="1" cap="none" spc="0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thể</a:t>
            </a:r>
            <a:r>
              <a:rPr lang="en-US" sz="4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800" b="1" cap="none" spc="0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các</a:t>
            </a:r>
            <a:r>
              <a:rPr lang="en-US" sz="4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800" b="1" cap="none" spc="0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cô</a:t>
            </a:r>
            <a:r>
              <a:rPr lang="en-US" sz="4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800" b="1" cap="none" spc="0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luôn</a:t>
            </a:r>
            <a:r>
              <a:rPr lang="en-US" sz="4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4800" b="1" cap="none" spc="0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mạnh</a:t>
            </a:r>
            <a:r>
              <a:rPr lang="en-US" sz="4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800" b="1" cap="none" spc="0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khỏe</a:t>
            </a:r>
            <a:r>
              <a:rPr lang="en-US" sz="4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800" b="1" cap="none" spc="0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và</a:t>
            </a:r>
            <a:r>
              <a:rPr lang="en-US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8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hạnh</a:t>
            </a:r>
            <a:r>
              <a:rPr lang="en-US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8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phúc</a:t>
            </a:r>
            <a:r>
              <a:rPr lang="en-US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!</a:t>
            </a:r>
            <a:endParaRPr lang="en-US" sz="48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00206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346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35255"/>
          </a:xfrm>
        </p:spPr>
        <p:txBody>
          <a:bodyPr/>
          <a:lstStyle/>
          <a:p>
            <a:pPr algn="ctr"/>
            <a:r>
              <a:rPr lang="vi-VN" b="1" dirty="0">
                <a:solidFill>
                  <a:srgbClr val="FF0000"/>
                </a:solidFill>
              </a:rPr>
              <a:t>Nướ</a:t>
            </a:r>
            <a:r>
              <a:rPr lang="en-US" b="1" dirty="0">
                <a:solidFill>
                  <a:srgbClr val="FF0000"/>
                </a:solidFill>
              </a:rPr>
              <a:t>c </a:t>
            </a:r>
            <a:r>
              <a:rPr lang="en-US" b="1" dirty="0" err="1">
                <a:solidFill>
                  <a:srgbClr val="FF0000"/>
                </a:solidFill>
              </a:rPr>
              <a:t>có</a:t>
            </a:r>
            <a:r>
              <a:rPr lang="en-US" b="1" dirty="0">
                <a:solidFill>
                  <a:srgbClr val="FF0000"/>
                </a:solidFill>
              </a:rPr>
              <a:t> ở </a:t>
            </a:r>
            <a:r>
              <a:rPr lang="en-US" b="1" dirty="0" err="1">
                <a:solidFill>
                  <a:srgbClr val="FF0000"/>
                </a:solidFill>
              </a:rPr>
              <a:t>những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đâu</a:t>
            </a:r>
            <a:r>
              <a:rPr lang="en-US" b="1" dirty="0">
                <a:solidFill>
                  <a:srgbClr val="FF0000"/>
                </a:solidFill>
              </a:rPr>
              <a:t>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32" y="1286359"/>
            <a:ext cx="3834135" cy="24177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841" y="1286359"/>
            <a:ext cx="3366766" cy="24177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196" y="1286359"/>
            <a:ext cx="2900604" cy="24177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33" y="4140114"/>
            <a:ext cx="3781587" cy="23247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841" y="4140113"/>
            <a:ext cx="3366766" cy="23247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827" y="4140113"/>
            <a:ext cx="3088488" cy="2316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05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Nước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chuyển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động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khi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mưa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xuống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84" y="2138766"/>
            <a:ext cx="9903416" cy="4029559"/>
          </a:xfrm>
        </p:spPr>
      </p:pic>
    </p:spTree>
    <p:extLst>
      <p:ext uri="{BB962C8B-B14F-4D97-AF65-F5344CB8AC3E}">
        <p14:creationId xmlns:p14="http://schemas.microsoft.com/office/powerpoint/2010/main" val="394209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6251"/>
          </a:xfrm>
        </p:spPr>
        <p:txBody>
          <a:bodyPr/>
          <a:lstStyle/>
          <a:p>
            <a:pPr algn="ctr"/>
            <a:r>
              <a:rPr lang="en-US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hơi</a:t>
            </a:r>
            <a:r>
              <a:rPr lang="en-US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ngưng</a:t>
            </a:r>
            <a:r>
              <a:rPr lang="en-US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tụ</a:t>
            </a:r>
            <a:r>
              <a:rPr lang="en-US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123956525933111148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5463" y="1143000"/>
            <a:ext cx="11406753" cy="5056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31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Cốc</a:t>
            </a:r>
            <a:r>
              <a:rPr lang="en-US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hút</a:t>
            </a:r>
            <a:r>
              <a:rPr lang="en-US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81925" y="1825625"/>
            <a:ext cx="1067187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29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78674"/>
            <a:ext cx="9144000" cy="731520"/>
          </a:xfrm>
        </p:spPr>
        <p:txBody>
          <a:bodyPr>
            <a:normAutofit/>
          </a:bodyPr>
          <a:lstStyle/>
          <a:p>
            <a:r>
              <a:rPr lang="en-US" sz="4000" b="1" dirty="0" err="1">
                <a:solidFill>
                  <a:srgbClr val="FF0000"/>
                </a:solidFill>
              </a:rPr>
              <a:t>Nước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có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tác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dụng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gì</a:t>
            </a:r>
            <a:r>
              <a:rPr lang="en-US" sz="4000" b="1" dirty="0">
                <a:solidFill>
                  <a:srgbClr val="FF0000"/>
                </a:solidFill>
              </a:rPr>
              <a:t>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19" y="1285874"/>
            <a:ext cx="2921832" cy="21801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541" y="1285874"/>
            <a:ext cx="2857500" cy="21801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6057" y="1293085"/>
            <a:ext cx="2934790" cy="21729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345" y="3959541"/>
            <a:ext cx="2854506" cy="203195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6056" y="3959541"/>
            <a:ext cx="2934789" cy="19622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350" y="3959541"/>
            <a:ext cx="2781300" cy="203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50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55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59340" y="2590501"/>
            <a:ext cx="8302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</a:rPr>
              <a:t>Bé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vi-VN" sz="4000" b="1" dirty="0">
                <a:solidFill>
                  <a:srgbClr val="FF0000"/>
                </a:solidFill>
              </a:rPr>
              <a:t>nhắc lại các bước thí nghiệm</a:t>
            </a:r>
            <a:endParaRPr 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664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6981"/>
            <a:ext cx="12192000" cy="555567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62400" y="221673"/>
            <a:ext cx="61606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dirty="0">
                <a:solidFill>
                  <a:srgbClr val="FF0066"/>
                </a:solidFill>
              </a:rPr>
              <a:t>Trẻ làm thí nghiệm</a:t>
            </a:r>
            <a:endParaRPr lang="en-US" sz="4000" b="1" dirty="0">
              <a:solidFill>
                <a:srgbClr val="FF0066"/>
              </a:solidFill>
            </a:endParaRPr>
          </a:p>
        </p:txBody>
      </p:sp>
      <p:pic>
        <p:nvPicPr>
          <p:cNvPr id="2" name="In The Wi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43793" y="53040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749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7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4848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20139" y="0"/>
            <a:ext cx="21336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/>
              <a:t>Kết</a:t>
            </a:r>
            <a:r>
              <a:rPr lang="en-US" sz="4000" b="1" dirty="0"/>
              <a:t> </a:t>
            </a:r>
            <a:r>
              <a:rPr lang="en-US" sz="4000" b="1" dirty="0" err="1"/>
              <a:t>thúc</a:t>
            </a:r>
            <a:endParaRPr lang="en-US" sz="4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77" y="707886"/>
            <a:ext cx="11732216" cy="600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040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768</TotalTime>
  <Words>106</Words>
  <Application>Microsoft Office PowerPoint</Application>
  <PresentationFormat>Widescreen</PresentationFormat>
  <Paragraphs>18</Paragraphs>
  <Slides>10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PowerPoint Presentation</vt:lpstr>
      <vt:lpstr>Nước có ở những đâu?</vt:lpstr>
      <vt:lpstr>Nước chuyển động khi mưa xuống</vt:lpstr>
      <vt:lpstr>Sự bay hơi và ngưng tụ của nước</vt:lpstr>
      <vt:lpstr>Thí nghiệm: “ Cốc hút nước”</vt:lpstr>
      <vt:lpstr>Nước có tác dụng gì?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Nguyen Thang</cp:lastModifiedBy>
  <cp:revision>74</cp:revision>
  <dcterms:created xsi:type="dcterms:W3CDTF">2022-02-19T15:27:43Z</dcterms:created>
  <dcterms:modified xsi:type="dcterms:W3CDTF">2023-03-03T13:43:55Z</dcterms:modified>
</cp:coreProperties>
</file>