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6" r:id="rId4"/>
    <p:sldId id="258" r:id="rId5"/>
    <p:sldId id="259" r:id="rId6"/>
    <p:sldId id="260" r:id="rId7"/>
    <p:sldId id="261" r:id="rId8"/>
    <p:sldId id="262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756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474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75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116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30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58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11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9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035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99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102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6199F-9AE4-45D4-B2DC-EE9C8D19449C}" type="datetimeFigureOut">
              <a:rPr lang="en-US" smtClean="0"/>
              <a:t>31/03/2018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773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microsoft.com/office/2007/relationships/hdphoto" Target="../media/hdphoto5.wdp"/><Relationship Id="rId18" Type="http://schemas.openxmlformats.org/officeDocument/2006/relationships/image" Target="../media/image8.png"/><Relationship Id="rId26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21" Type="http://schemas.microsoft.com/office/2007/relationships/hdphoto" Target="../media/hdphoto9.wdp"/><Relationship Id="rId7" Type="http://schemas.microsoft.com/office/2007/relationships/hdphoto" Target="../media/hdphoto2.wdp"/><Relationship Id="rId12" Type="http://schemas.openxmlformats.org/officeDocument/2006/relationships/image" Target="../media/image5.png"/><Relationship Id="rId17" Type="http://schemas.microsoft.com/office/2007/relationships/hdphoto" Target="../media/hdphoto7.wdp"/><Relationship Id="rId25" Type="http://schemas.microsoft.com/office/2007/relationships/hdphoto" Target="../media/hdphoto11.wdp"/><Relationship Id="rId2" Type="http://schemas.openxmlformats.org/officeDocument/2006/relationships/audio" Target="../media/media1.MP3"/><Relationship Id="rId16" Type="http://schemas.openxmlformats.org/officeDocument/2006/relationships/image" Target="../media/image7.png"/><Relationship Id="rId20" Type="http://schemas.openxmlformats.org/officeDocument/2006/relationships/image" Target="../media/image9.png"/><Relationship Id="rId29" Type="http://schemas.microsoft.com/office/2007/relationships/hdphoto" Target="../media/hdphoto13.wdp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microsoft.com/office/2007/relationships/hdphoto" Target="../media/hdphoto4.wdp"/><Relationship Id="rId24" Type="http://schemas.openxmlformats.org/officeDocument/2006/relationships/image" Target="../media/image11.png"/><Relationship Id="rId5" Type="http://schemas.microsoft.com/office/2007/relationships/hdphoto" Target="../media/hdphoto1.wdp"/><Relationship Id="rId15" Type="http://schemas.microsoft.com/office/2007/relationships/hdphoto" Target="../media/hdphoto6.wdp"/><Relationship Id="rId23" Type="http://schemas.microsoft.com/office/2007/relationships/hdphoto" Target="../media/hdphoto10.wdp"/><Relationship Id="rId28" Type="http://schemas.openxmlformats.org/officeDocument/2006/relationships/image" Target="../media/image13.png"/><Relationship Id="rId10" Type="http://schemas.openxmlformats.org/officeDocument/2006/relationships/image" Target="../media/image4.png"/><Relationship Id="rId19" Type="http://schemas.microsoft.com/office/2007/relationships/hdphoto" Target="../media/hdphoto8.wdp"/><Relationship Id="rId31" Type="http://schemas.openxmlformats.org/officeDocument/2006/relationships/image" Target="../media/image15.png"/><Relationship Id="rId4" Type="http://schemas.openxmlformats.org/officeDocument/2006/relationships/image" Target="../media/image1.jpeg"/><Relationship Id="rId9" Type="http://schemas.microsoft.com/office/2007/relationships/hdphoto" Target="../media/hdphoto3.wdp"/><Relationship Id="rId14" Type="http://schemas.openxmlformats.org/officeDocument/2006/relationships/image" Target="../media/image6.png"/><Relationship Id="rId22" Type="http://schemas.openxmlformats.org/officeDocument/2006/relationships/image" Target="../media/image10.png"/><Relationship Id="rId27" Type="http://schemas.microsoft.com/office/2007/relationships/hdphoto" Target="../media/hdphoto12.wdp"/><Relationship Id="rId30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microsoft.com/office/2007/relationships/hdphoto" Target="../media/hdphoto14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image" Target="../media/image24.png"/><Relationship Id="rId18" Type="http://schemas.openxmlformats.org/officeDocument/2006/relationships/slide" Target="slide6.xml"/><Relationship Id="rId26" Type="http://schemas.openxmlformats.org/officeDocument/2006/relationships/slide" Target="slide8.xml"/><Relationship Id="rId39" Type="http://schemas.microsoft.com/office/2007/relationships/hdphoto" Target="../media/hdphoto24.wdp"/><Relationship Id="rId3" Type="http://schemas.openxmlformats.org/officeDocument/2006/relationships/image" Target="../media/image19.png"/><Relationship Id="rId21" Type="http://schemas.openxmlformats.org/officeDocument/2006/relationships/image" Target="../media/image8.png"/><Relationship Id="rId34" Type="http://schemas.microsoft.com/office/2007/relationships/hdphoto" Target="../media/hdphoto23.wdp"/><Relationship Id="rId42" Type="http://schemas.openxmlformats.org/officeDocument/2006/relationships/image" Target="../media/image34.png"/><Relationship Id="rId47" Type="http://schemas.microsoft.com/office/2007/relationships/hdphoto" Target="../media/hdphoto28.wdp"/><Relationship Id="rId7" Type="http://schemas.openxmlformats.org/officeDocument/2006/relationships/image" Target="../media/image21.png"/><Relationship Id="rId12" Type="http://schemas.microsoft.com/office/2007/relationships/hdphoto" Target="../media/hdphoto19.wdp"/><Relationship Id="rId17" Type="http://schemas.openxmlformats.org/officeDocument/2006/relationships/image" Target="../media/image25.png"/><Relationship Id="rId25" Type="http://schemas.microsoft.com/office/2007/relationships/hdphoto" Target="../media/hdphoto20.wdp"/><Relationship Id="rId33" Type="http://schemas.openxmlformats.org/officeDocument/2006/relationships/image" Target="../media/image30.png"/><Relationship Id="rId38" Type="http://schemas.openxmlformats.org/officeDocument/2006/relationships/image" Target="../media/image32.png"/><Relationship Id="rId46" Type="http://schemas.openxmlformats.org/officeDocument/2006/relationships/image" Target="../media/image36.png"/><Relationship Id="rId2" Type="http://schemas.openxmlformats.org/officeDocument/2006/relationships/image" Target="../media/image16.jpeg"/><Relationship Id="rId16" Type="http://schemas.microsoft.com/office/2007/relationships/hdphoto" Target="../media/hdphoto9.wdp"/><Relationship Id="rId20" Type="http://schemas.openxmlformats.org/officeDocument/2006/relationships/slide" Target="slide5.xml"/><Relationship Id="rId29" Type="http://schemas.openxmlformats.org/officeDocument/2006/relationships/image" Target="../media/image11.png"/><Relationship Id="rId41" Type="http://schemas.microsoft.com/office/2007/relationships/hdphoto" Target="../media/hdphoto25.wdp"/><Relationship Id="rId1" Type="http://schemas.openxmlformats.org/officeDocument/2006/relationships/slideLayout" Target="../slideLayouts/slideLayout1.xml"/><Relationship Id="rId6" Type="http://schemas.microsoft.com/office/2007/relationships/hdphoto" Target="../media/hdphoto16.wdp"/><Relationship Id="rId11" Type="http://schemas.openxmlformats.org/officeDocument/2006/relationships/image" Target="../media/image23.png"/><Relationship Id="rId24" Type="http://schemas.openxmlformats.org/officeDocument/2006/relationships/image" Target="../media/image27.png"/><Relationship Id="rId32" Type="http://schemas.microsoft.com/office/2007/relationships/hdphoto" Target="../media/hdphoto22.wdp"/><Relationship Id="rId37" Type="http://schemas.openxmlformats.org/officeDocument/2006/relationships/image" Target="../media/image31.png"/><Relationship Id="rId40" Type="http://schemas.openxmlformats.org/officeDocument/2006/relationships/image" Target="../media/image33.png"/><Relationship Id="rId45" Type="http://schemas.microsoft.com/office/2007/relationships/hdphoto" Target="../media/hdphoto27.wdp"/><Relationship Id="rId5" Type="http://schemas.openxmlformats.org/officeDocument/2006/relationships/image" Target="../media/image20.png"/><Relationship Id="rId15" Type="http://schemas.openxmlformats.org/officeDocument/2006/relationships/image" Target="../media/image9.png"/><Relationship Id="rId23" Type="http://schemas.openxmlformats.org/officeDocument/2006/relationships/slide" Target="slide7.xml"/><Relationship Id="rId28" Type="http://schemas.microsoft.com/office/2007/relationships/hdphoto" Target="../media/hdphoto21.wdp"/><Relationship Id="rId36" Type="http://schemas.microsoft.com/office/2007/relationships/hdphoto" Target="../media/hdphoto12.wdp"/><Relationship Id="rId10" Type="http://schemas.microsoft.com/office/2007/relationships/hdphoto" Target="../media/hdphoto18.wdp"/><Relationship Id="rId19" Type="http://schemas.openxmlformats.org/officeDocument/2006/relationships/image" Target="../media/image26.png"/><Relationship Id="rId31" Type="http://schemas.openxmlformats.org/officeDocument/2006/relationships/image" Target="../media/image29.png"/><Relationship Id="rId44" Type="http://schemas.openxmlformats.org/officeDocument/2006/relationships/image" Target="../media/image35.png"/><Relationship Id="rId4" Type="http://schemas.microsoft.com/office/2007/relationships/hdphoto" Target="../media/hdphoto15.wdp"/><Relationship Id="rId9" Type="http://schemas.openxmlformats.org/officeDocument/2006/relationships/image" Target="../media/image22.png"/><Relationship Id="rId14" Type="http://schemas.openxmlformats.org/officeDocument/2006/relationships/slide" Target="slide4.xml"/><Relationship Id="rId22" Type="http://schemas.microsoft.com/office/2007/relationships/hdphoto" Target="../media/hdphoto8.wdp"/><Relationship Id="rId27" Type="http://schemas.openxmlformats.org/officeDocument/2006/relationships/image" Target="../media/image28.png"/><Relationship Id="rId30" Type="http://schemas.microsoft.com/office/2007/relationships/hdphoto" Target="../media/hdphoto11.wdp"/><Relationship Id="rId35" Type="http://schemas.openxmlformats.org/officeDocument/2006/relationships/image" Target="../media/image12.png"/><Relationship Id="rId43" Type="http://schemas.microsoft.com/office/2007/relationships/hdphoto" Target="../media/hdphoto26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slide" Target="slide3.xml"/><Relationship Id="rId4" Type="http://schemas.microsoft.com/office/2007/relationships/hdphoto" Target="../media/hdphoto1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slide" Target="slide3.xml"/><Relationship Id="rId4" Type="http://schemas.microsoft.com/office/2007/relationships/hdphoto" Target="../media/hdphoto1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slide" Target="slide3.xml"/><Relationship Id="rId4" Type="http://schemas.microsoft.com/office/2007/relationships/hdphoto" Target="../media/hdphoto1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slide" Target="slide3.xml"/><Relationship Id="rId4" Type="http://schemas.microsoft.com/office/2007/relationships/hdphoto" Target="../media/hdphoto1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slide" Target="slide3.xml"/><Relationship Id="rId4" Type="http://schemas.microsoft.com/office/2007/relationships/hdphoto" Target="../media/hdphoto1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9309ac64-8288-4ea0-aa2f-061f9418d41f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567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Lam tac\tải xuống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409950"/>
            <a:ext cx="971550" cy="117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477" y="3998119"/>
            <a:ext cx="1066800" cy="707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Lam tac\800px_COLOURBOX9774185 (4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4" y="3998119"/>
            <a:ext cx="1787353" cy="6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998119"/>
            <a:ext cx="762000" cy="50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98119"/>
            <a:ext cx="1066800" cy="707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28001" y="3971345"/>
            <a:ext cx="914400" cy="559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ADMIN\Desktop\Lam tac\il_570xN.938660066_slvo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98421">
                        <a14:foregroundMark x1="75965" y1="14147" x2="87193" y2="14147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760452"/>
            <a:ext cx="1474982" cy="263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ADMIN\Desktop\Lam tac\lumberjack-lean-on-the-wood-log-vector-7780327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1944" l="0" r="100000">
                        <a14:foregroundMark x1="43460" y1="12500" x2="39782" y2="19444"/>
                        <a14:foregroundMark x1="45913" y1="32778" x2="44278" y2="41389"/>
                      </a14:backgroundRemoval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243">
            <a:off x="7391993" y="2872914"/>
            <a:ext cx="1835809" cy="2773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ình ảnh có liên quan"/>
          <p:cNvPicPr>
            <a:picLocks noChangeAspect="1" noChangeArrowheads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9133" l="4950" r="90900">
                        <a14:backgroundMark x1="50900" y1="25867" x2="52200" y2="26400"/>
                        <a14:backgroundMark x1="63000" y1="48667" x2="62200" y2="49333"/>
                        <a14:backgroundMark x1="64800" y1="41467" x2="63600" y2="42000"/>
                        <a14:backgroundMark x1="71800" y1="48933" x2="72300" y2="50000"/>
                        <a14:backgroundMark x1="59500" y1="61467" x2="58500" y2="62800"/>
                        <a14:backgroundMark x1="39700" y1="48800" x2="39700" y2="49867"/>
                        <a14:backgroundMark x1="38400" y1="51600" x2="38000" y2="51867"/>
                        <a14:backgroundMark x1="46700" y1="53600" x2="47200" y2="54933"/>
                        <a14:backgroundMark x1="53100" y1="35333" x2="53100" y2="35867"/>
                        <a14:backgroundMark x1="71700" y1="45733" x2="71200" y2="46133"/>
                        <a14:backgroundMark x1="74600" y1="44267" x2="74000" y2="44800"/>
                        <a14:backgroundMark x1="77200" y1="49200" x2="77300" y2="49867"/>
                        <a14:backgroundMark x1="19800" y1="50133" x2="20500" y2="50400"/>
                        <a14:backgroundMark x1="22000" y1="47333" x2="22700" y2="47333"/>
                        <a14:backgroundMark x1="21100" y1="56800" x2="21100" y2="57333"/>
                        <a14:backgroundMark x1="23300" y1="34400" x2="23500" y2="35067"/>
                        <a14:backgroundMark x1="53500" y1="42667" x2="53600" y2="43467"/>
                        <a14:backgroundMark x1="66300" y1="23200" x2="67600" y2="23867"/>
                        <a14:backgroundMark x1="73400" y1="58400" x2="73500" y2="58800"/>
                      </a14:backgroundRemoval>
                    </a14:imgEffect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267200" y="-1695450"/>
            <a:ext cx="9281827" cy="8248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C:\Users\ADMIN\Desktop\Tai nguyen thiet ke tro choi\Giai cuu rung xanh\playful-wild-monkeys_1308-2930 (4).jpg"/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401" y="-100238"/>
            <a:ext cx="914399" cy="131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Hình ảnh có liên quan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99688">
                        <a14:foregroundMark x1="22813" y1="35938" x2="26563" y2="52188"/>
                        <a14:foregroundMark x1="34063" y1="19375" x2="37813" y2="46875"/>
                        <a14:foregroundMark x1="30000" y1="28125" x2="35938" y2="44063"/>
                        <a14:foregroundMark x1="32813" y1="25938" x2="33750" y2="35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5904" flipH="1">
            <a:off x="634967" y="2433612"/>
            <a:ext cx="1015637" cy="99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\Desktop\Tai nguyen thiet ke tro choi\Bảng gỗ\images.jpg"/>
          <p:cNvPicPr>
            <a:picLocks noChangeAspect="1" noChangeArrowheads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923" y="-628650"/>
            <a:ext cx="2605877" cy="2617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96499" y="978753"/>
            <a:ext cx="20730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 VỆ</a:t>
            </a:r>
          </a:p>
          <a:p>
            <a:pPr algn="ctr"/>
            <a:r>
              <a:rPr lang="en-US" sz="24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RỪNG XANH</a:t>
            </a:r>
            <a:endParaRPr lang="en-US" sz="24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4" name="Picture 10" descr="C:\Users\ADMIN\Desktop\Tai nguyen thiet ke tro choi\Angry birds epic birds\1505573783630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766" y="2059534"/>
            <a:ext cx="1152193" cy="70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9677400" y="45051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1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95250"/>
            <a:ext cx="9220200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805"/>
            <a:ext cx="8458200" cy="513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1600200" y="1177826"/>
            <a:ext cx="6248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rả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6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khỉ</a:t>
            </a:r>
            <a:r>
              <a:rPr lang="en-US" sz="3600" b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3600" b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ngăn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chặn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</a:p>
          <a:p>
            <a:pPr algn="ctr"/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rừng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lâm</a:t>
            </a:r>
            <a:r>
              <a:rPr lang="en-US" sz="36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tặc</a:t>
            </a:r>
            <a:endParaRPr lang="en-US" sz="36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C:\Users\ADMIN\Desktop\Tai nguyen thiet ke tro choi\Bảng gỗ\Picture1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514" y="4476750"/>
            <a:ext cx="1268327" cy="5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410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95250"/>
            <a:ext cx="9220200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esktop\Lam tac\tải xuố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52600" y="3057672"/>
            <a:ext cx="762000" cy="961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DMIN\Desktop\Lam tac\800px_COLOURBOX9774185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44258" y="3531663"/>
            <a:ext cx="1676400" cy="43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23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531663"/>
            <a:ext cx="1044576" cy="69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Lam tac\800px_COLOURBOX9774185 (4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0580">
            <a:off x="481147" y="3877556"/>
            <a:ext cx="1091619" cy="36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23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20658" y="3716048"/>
            <a:ext cx="994682" cy="69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ADMIN\Desktop\Lam tac\tree-576145_960_720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867150"/>
            <a:ext cx="59372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ADMIN\Desktop\Lam tac\lumberjack-lean-on-the-wood-log-vector-7780327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1944" l="0" r="100000">
                        <a14:foregroundMark x1="43460" y1="12500" x2="39782" y2="19444"/>
                        <a14:foregroundMark x1="45913" y1="32778" x2="44278" y2="41389"/>
                      </a14:backgroundRemoval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243" flipH="1">
            <a:off x="299087" y="3253763"/>
            <a:ext cx="1455738" cy="224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ADMIN\Desktop\Untitleda (2)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504950"/>
            <a:ext cx="40894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ADMIN\Desktop\Picture1a (2).pn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914" y="3090904"/>
            <a:ext cx="1560513" cy="226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C:\Users\ADMIN\Desktop\Lam tac\il_570xN.938660066_slvo.jp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98421">
                        <a14:foregroundMark x1="75965" y1="14147" x2="87193" y2="14147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09800" y="3237454"/>
            <a:ext cx="1104900" cy="206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C:\Users\ADMIN\Desktop\Lam tac\stock-vector-cartoon-art-of-a-lumberjack-paul-bunyan-type-with-a-log-on-his-shoulder-this-guy-has-the-typical-17555299.jp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93868" l="0" r="100000">
                        <a14:backgroundMark x1="34375" y1="82830" x2="30250" y2="82830"/>
                        <a14:backgroundMark x1="43250" y1="81698" x2="37000" y2="82830"/>
                        <a14:backgroundMark x1="69750" y1="79717" x2="77625" y2="77358"/>
                        <a14:backgroundMark x1="44250" y1="6226" x2="12500" y2="13679"/>
                        <a14:backgroundMark x1="51000" y1="7358" x2="7250" y2="26981"/>
                        <a14:backgroundMark x1="93250" y1="3396" x2="99000" y2="7358"/>
                        <a14:backgroundMark x1="96375" y1="23113" x2="84875" y2="73019"/>
                        <a14:backgroundMark x1="6250" y1="68302" x2="13500" y2="87925"/>
                        <a14:backgroundMark x1="30750" y1="63585" x2="10375" y2="86038"/>
                        <a14:backgroundMark x1="77125" y1="91132" x2="92750" y2="8405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81427" y="3921557"/>
            <a:ext cx="990600" cy="138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9" descr="C:\Users\ADMIN\Desktop\Lam tac\e7f4c27d556f238339f9337509756439--lumberjacks-vectors.jpg">
            <a:hlinkClick r:id="rId26" action="ppaction://hlinksldjump"/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99429" l="0" r="98475">
                        <a14:foregroundMark x1="17797" y1="71714" x2="15085" y2="80000"/>
                        <a14:foregroundMark x1="47627" y1="13714" x2="51017" y2="20286"/>
                        <a14:foregroundMark x1="56441" y1="13714" x2="56441" y2="20286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028" y="3190068"/>
            <a:ext cx="1790972" cy="21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ADMIN\Desktop\Tai nguyen thiet ke tro choi\Giai cuu rung xanh\playful-wild-monkeys_1308-2930 (4).jpg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0" b="100000" l="0" r="1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7" y="-119288"/>
            <a:ext cx="946944" cy="131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C:\Users\ADMIN\Desktop\Tai nguyen thiet ke tro choi\Giai cuu rung xanh\scimmia-del-fumetto-31653934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0" b="100000" l="0" r="100000">
                        <a14:foregroundMark x1="21875" y1="25791" x2="17750" y2="43845"/>
                        <a14:foregroundMark x1="39625" y1="23329" x2="31750" y2="45369"/>
                        <a14:foregroundMark x1="29750" y1="24385" x2="28625" y2="40914"/>
                        <a14:foregroundMark x1="14625" y1="28722" x2="19250" y2="40445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6793">
            <a:off x="2077072" y="536345"/>
            <a:ext cx="797916" cy="85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ình ảnh có liên quan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0" b="100000" l="0" r="100000">
                        <a14:foregroundMark x1="14088" y1="17556" x2="2210" y2="22889"/>
                        <a14:foregroundMark x1="22376" y1="11778" x2="27624" y2="14444"/>
                        <a14:foregroundMark x1="33149" y1="4667" x2="33978" y2="10000"/>
                        <a14:foregroundMark x1="35083" y1="21333" x2="38398" y2="26667"/>
                        <a14:foregroundMark x1="81215" y1="8000" x2="83149" y2="14444"/>
                        <a14:foregroundMark x1="92541" y1="12444" x2="98619" y2="14667"/>
                        <a14:foregroundMark x1="98895" y1="19778" x2="96961" y2="21556"/>
                        <a14:foregroundMark x1="88398" y1="21556" x2="90608" y2="24667"/>
                        <a14:foregroundMark x1="82873" y1="26889" x2="84807" y2="31556"/>
                        <a14:backgroundMark x1="46409" y1="26667" x2="47514" y2="27778"/>
                        <a14:backgroundMark x1="35359" y1="55778" x2="33978" y2="56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92671">
            <a:off x="5692960" y="-303592"/>
            <a:ext cx="1066109" cy="132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ình ảnh có liên quan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0" b="100000" l="0" r="99688">
                        <a14:foregroundMark x1="22813" y1="35938" x2="26563" y2="52188"/>
                        <a14:foregroundMark x1="34063" y1="19375" x2="37813" y2="46875"/>
                        <a14:foregroundMark x1="30000" y1="28125" x2="35938" y2="44063"/>
                        <a14:foregroundMark x1="32813" y1="25938" x2="33750" y2="35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5904" flipH="1">
            <a:off x="4596709" y="359045"/>
            <a:ext cx="835776" cy="81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Kết quả hình ảnh cho monkey cartoon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0560" flipH="1">
            <a:off x="7342120" y="702307"/>
            <a:ext cx="1009744" cy="99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Kết quả hình ảnh cho pineapple cartoon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804" y="950553"/>
            <a:ext cx="829187" cy="87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ình ảnh có liên quan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19" y="1337162"/>
            <a:ext cx="500579" cy="60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Kết quả hình ảnh cho durian cartoon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ackgroundRemoval t="0" b="100000" l="0" r="100000">
                        <a14:foregroundMark x1="24000" y1="4621" x2="31846" y2="21209"/>
                        <a14:foregroundMark x1="28462" y1="3791" x2="34308" y2="1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37" y="231510"/>
            <a:ext cx="562424" cy="73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0" descr="Hình ảnh có liên quan"/>
          <p:cNvPicPr>
            <a:picLocks noChangeAspect="1" noChangeArrowheads="1"/>
          </p:cNvPicPr>
          <p:nvPr/>
        </p:nvPicPr>
        <p:blipFill>
          <a:blip r:embed="rId44" cstate="print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9" y="982446"/>
            <a:ext cx="482600" cy="58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2" descr="Kết quả hình ảnh cho durian cartoon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ackgroundRemoval t="0" b="100000" l="0" r="100000">
                        <a14:foregroundMark x1="24000" y1="4621" x2="31846" y2="21209"/>
                        <a14:foregroundMark x1="28462" y1="3791" x2="34308" y2="1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3015" y="1632612"/>
            <a:ext cx="528998" cy="686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ADMIN\Desktop\Picture1.png"/>
          <p:cNvPicPr>
            <a:picLocks noChangeAspect="1" noChangeArrowheads="1"/>
          </p:cNvPicPr>
          <p:nvPr/>
        </p:nvPicPr>
        <p:blipFill>
          <a:blip r:embed="rId46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39" y="2748810"/>
            <a:ext cx="162877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C:\Users\ADMIN\Desktop\Lam tac\lumberjack-lean-on-the-wood-log-vector-7780327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1944" l="0" r="100000">
                        <a14:foregroundMark x1="43460" y1="12500" x2="39782" y2="19444"/>
                        <a14:foregroundMark x1="45913" y1="32778" x2="44278" y2="41389"/>
                      </a14:backgroundRemoval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44994" flipH="1">
            <a:off x="-393537" y="4224238"/>
            <a:ext cx="1455738" cy="224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ADMIN\Desktop\Picture1.png"/>
          <p:cNvPicPr>
            <a:picLocks noChangeAspect="1" noChangeArrowheads="1"/>
          </p:cNvPicPr>
          <p:nvPr/>
        </p:nvPicPr>
        <p:blipFill>
          <a:blip r:embed="rId46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0" y="2896705"/>
            <a:ext cx="162877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C:\Users\ADMIN\Desktop\Lam tac\il_570xN.938660066_slvo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98421">
                        <a14:foregroundMark x1="75965" y1="14147" x2="87193" y2="14147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97892" flipH="1">
            <a:off x="1905374" y="4485503"/>
            <a:ext cx="1104900" cy="206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ADMIN\Desktop\Picture1.png"/>
          <p:cNvPicPr>
            <a:picLocks noChangeAspect="1" noChangeArrowheads="1"/>
          </p:cNvPicPr>
          <p:nvPr/>
        </p:nvPicPr>
        <p:blipFill>
          <a:blip r:embed="rId46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652" y="2824162"/>
            <a:ext cx="162877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ADMIN\Desktop\Picture1a (2)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83466">
            <a:off x="4399253" y="4221997"/>
            <a:ext cx="1560513" cy="226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Users\ADMIN\Desktop\Picture1.png"/>
          <p:cNvPicPr>
            <a:picLocks noChangeAspect="1" noChangeArrowheads="1"/>
          </p:cNvPicPr>
          <p:nvPr/>
        </p:nvPicPr>
        <p:blipFill>
          <a:blip r:embed="rId46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225" y="3609975"/>
            <a:ext cx="162877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Lam tac\stock-vector-cartoon-art-of-a-lumberjack-paul-bunyan-type-with-a-log-on-his-shoulder-this-guy-has-the-typical-17555299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93868" l="0" r="100000">
                        <a14:backgroundMark x1="34375" y1="82830" x2="30250" y2="82830"/>
                        <a14:backgroundMark x1="43250" y1="81698" x2="37000" y2="82830"/>
                        <a14:backgroundMark x1="69750" y1="79717" x2="77625" y2="77358"/>
                        <a14:backgroundMark x1="44250" y1="6226" x2="12500" y2="13679"/>
                        <a14:backgroundMark x1="51000" y1="7358" x2="7250" y2="26981"/>
                        <a14:backgroundMark x1="93250" y1="3396" x2="99000" y2="7358"/>
                        <a14:backgroundMark x1="96375" y1="23113" x2="84875" y2="73019"/>
                        <a14:backgroundMark x1="6250" y1="68302" x2="13500" y2="87925"/>
                        <a14:backgroundMark x1="30750" y1="63585" x2="10375" y2="86038"/>
                        <a14:backgroundMark x1="77125" y1="91132" x2="92750" y2="8405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71364" flipH="1">
            <a:off x="6287955" y="4641646"/>
            <a:ext cx="990600" cy="138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ADMIN\Desktop\Picture1.png"/>
          <p:cNvPicPr>
            <a:picLocks noChangeAspect="1" noChangeArrowheads="1"/>
          </p:cNvPicPr>
          <p:nvPr/>
        </p:nvPicPr>
        <p:blipFill>
          <a:blip r:embed="rId46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425" y="3000375"/>
            <a:ext cx="162877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9" descr="C:\Users\ADMIN\Desktop\Lam tac\e7f4c27d556f238339f9337509756439--lumberjacks-vectors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99429" l="0" r="98475">
                        <a14:foregroundMark x1="17797" y1="71714" x2="15085" y2="80000"/>
                        <a14:foregroundMark x1="47627" y1="13714" x2="51017" y2="20286"/>
                        <a14:foregroundMark x1="56441" y1="13714" x2="56441" y2="20286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92405">
            <a:off x="7251333" y="4540464"/>
            <a:ext cx="1790972" cy="21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914400" y="2800350"/>
            <a:ext cx="436118" cy="381000"/>
          </a:xfrm>
          <a:prstGeom prst="ellipse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6600"/>
                </a:solidFill>
              </a:rPr>
              <a:t>1</a:t>
            </a:r>
            <a:endParaRPr lang="en-US" dirty="0">
              <a:solidFill>
                <a:srgbClr val="006600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2532497" y="2800350"/>
            <a:ext cx="436118" cy="381000"/>
          </a:xfrm>
          <a:prstGeom prst="ellipse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6600"/>
                </a:solidFill>
              </a:rPr>
              <a:t>2</a:t>
            </a:r>
          </a:p>
        </p:txBody>
      </p:sp>
      <p:sp>
        <p:nvSpPr>
          <p:cNvPr id="41" name="Oval 40"/>
          <p:cNvSpPr/>
          <p:nvPr/>
        </p:nvSpPr>
        <p:spPr>
          <a:xfrm>
            <a:off x="4871338" y="2835728"/>
            <a:ext cx="436118" cy="381000"/>
          </a:xfrm>
          <a:prstGeom prst="ellipse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6600"/>
                </a:solidFill>
              </a:rPr>
              <a:t>3</a:t>
            </a:r>
            <a:endParaRPr lang="en-US" dirty="0">
              <a:solidFill>
                <a:srgbClr val="006600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6172200" y="3419475"/>
            <a:ext cx="436118" cy="381000"/>
          </a:xfrm>
          <a:prstGeom prst="ellipse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6600"/>
                </a:solidFill>
              </a:rPr>
              <a:t>4</a:t>
            </a:r>
          </a:p>
        </p:txBody>
      </p:sp>
      <p:sp>
        <p:nvSpPr>
          <p:cNvPr id="43" name="Oval 42"/>
          <p:cNvSpPr/>
          <p:nvPr/>
        </p:nvSpPr>
        <p:spPr>
          <a:xfrm>
            <a:off x="7610565" y="2877397"/>
            <a:ext cx="436118" cy="381000"/>
          </a:xfrm>
          <a:prstGeom prst="ellipse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6600"/>
                </a:solidFill>
              </a:rPr>
              <a:t>5</a:t>
            </a:r>
            <a:endParaRPr lang="en-US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8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17284E-7 L 0.00226 0.47284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2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83951E-6 L 0.00521 0.28487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14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0.00173 0.33426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6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8.64198E-7 L -0.00087 0.53395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6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95250"/>
            <a:ext cx="9220200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-120474"/>
            <a:ext cx="6248400" cy="33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55" y="2724150"/>
            <a:ext cx="4916145" cy="260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362200" y="1043285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95600" y="3670812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\Desktop\Tai nguyen thiet ke tro choi\Bảng gỗ\Picture1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514" y="4476750"/>
            <a:ext cx="1268327" cy="5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67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95250"/>
            <a:ext cx="9220200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-120474"/>
            <a:ext cx="6248400" cy="33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55" y="2724150"/>
            <a:ext cx="4916145" cy="260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209800" y="1119485"/>
            <a:ext cx="457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95600" y="3670812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\Desktop\Tai nguyen thiet ke tro choi\Bảng gỗ\Picture1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514" y="4476750"/>
            <a:ext cx="1268327" cy="5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5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95250"/>
            <a:ext cx="9220200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-120474"/>
            <a:ext cx="6248400" cy="33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55" y="2724150"/>
            <a:ext cx="4916145" cy="260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1600200" y="1119485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95600" y="3670812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\Desktop\Tai nguyen thiet ke tro choi\Bảng gỗ\Picture1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514" y="4476750"/>
            <a:ext cx="1268327" cy="5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5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95250"/>
            <a:ext cx="9220200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-120474"/>
            <a:ext cx="6248400" cy="33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55" y="2724150"/>
            <a:ext cx="4916145" cy="260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1828800" y="1119485"/>
            <a:ext cx="533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95600" y="3670812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\Desktop\Tai nguyen thiet ke tro choi\Bảng gỗ\Picture1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514" y="4476750"/>
            <a:ext cx="1268327" cy="5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5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95250"/>
            <a:ext cx="9220200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-120474"/>
            <a:ext cx="6248400" cy="33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55" y="2724150"/>
            <a:ext cx="4916145" cy="260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057400" y="1119485"/>
            <a:ext cx="495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95600" y="3670812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\Desktop\Tai nguyen thiet ke tro choi\Bảng gỗ\Picture1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514" y="4476750"/>
            <a:ext cx="1268327" cy="5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5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95</Words>
  <Application>Microsoft Office PowerPoint</Application>
  <PresentationFormat>On-screen Show (16:9)</PresentationFormat>
  <Paragraphs>21</Paragraphs>
  <Slides>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26</cp:revision>
  <dcterms:created xsi:type="dcterms:W3CDTF">2018-03-10T15:59:11Z</dcterms:created>
  <dcterms:modified xsi:type="dcterms:W3CDTF">2018-03-31T02:58:30Z</dcterms:modified>
</cp:coreProperties>
</file>