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4" r:id="rId8"/>
    <p:sldId id="265" r:id="rId9"/>
    <p:sldId id="266" r:id="rId10"/>
    <p:sldId id="267" r:id="rId11"/>
    <p:sldId id="268" r:id="rId12"/>
    <p:sldId id="270" r:id="rId13"/>
  </p:sldIdLst>
  <p:sldSz cx="12192000" cy="6858000"/>
  <p:notesSz cx="6858000" cy="9144000"/>
  <p:embeddedFontLs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Calibri Light" panose="020F0302020204030204" pitchFamily="34" charset="0"/>
      <p:regular r:id="rId18"/>
      <p:italic r:id="rId19"/>
    </p:embeddedFont>
    <p:embeddedFont>
      <p:font typeface="Tahoma" panose="020B0604030504040204" pitchFamily="34" charset="0"/>
      <p:regular r:id="rId20"/>
      <p:bold r:id="rId21"/>
    </p:embeddedFont>
  </p:embeddedFontLst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1E3F3"/>
    <a:srgbClr val="CEE1F2"/>
    <a:srgbClr val="C6DCF0"/>
    <a:srgbClr val="F6F8FC"/>
    <a:srgbClr val="E7F0F9"/>
    <a:srgbClr val="D9E848"/>
    <a:srgbClr val="CF5F13"/>
    <a:srgbClr val="F5DF3B"/>
    <a:srgbClr val="D8E34D"/>
    <a:srgbClr val="A24A0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412" autoAdjust="0"/>
    <p:restoredTop sz="94660"/>
  </p:normalViewPr>
  <p:slideViewPr>
    <p:cSldViewPr snapToGrid="0">
      <p:cViewPr varScale="1">
        <p:scale>
          <a:sx n="80" d="100"/>
          <a:sy n="80" d="100"/>
        </p:scale>
        <p:origin x="811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BA026-E658-41C8-85D8-D06F141BD407}" type="datetimeFigureOut">
              <a:rPr lang="vi-VN" smtClean="0"/>
              <a:t>02/04/2019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5D4A9-5886-4647-AB06-84202763646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924752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BA026-E658-41C8-85D8-D06F141BD407}" type="datetimeFigureOut">
              <a:rPr lang="vi-VN" smtClean="0"/>
              <a:t>02/04/2019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5D4A9-5886-4647-AB06-84202763646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3474859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BA026-E658-41C8-85D8-D06F141BD407}" type="datetimeFigureOut">
              <a:rPr lang="vi-VN" smtClean="0"/>
              <a:t>02/04/2019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5D4A9-5886-4647-AB06-84202763646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004417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BA026-E658-41C8-85D8-D06F141BD407}" type="datetimeFigureOut">
              <a:rPr lang="vi-VN" smtClean="0"/>
              <a:t>02/04/2019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5D4A9-5886-4647-AB06-84202763646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7196768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BA026-E658-41C8-85D8-D06F141BD407}" type="datetimeFigureOut">
              <a:rPr lang="vi-VN" smtClean="0"/>
              <a:t>02/04/2019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5D4A9-5886-4647-AB06-84202763646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1406156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BA026-E658-41C8-85D8-D06F141BD407}" type="datetimeFigureOut">
              <a:rPr lang="vi-VN" smtClean="0"/>
              <a:t>02/04/2019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5D4A9-5886-4647-AB06-84202763646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9829387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BA026-E658-41C8-85D8-D06F141BD407}" type="datetimeFigureOut">
              <a:rPr lang="vi-VN" smtClean="0"/>
              <a:t>02/04/2019</a:t>
            </a:fld>
            <a:endParaRPr lang="vi-V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5D4A9-5886-4647-AB06-84202763646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7454082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BA026-E658-41C8-85D8-D06F141BD407}" type="datetimeFigureOut">
              <a:rPr lang="vi-VN" smtClean="0"/>
              <a:t>02/04/2019</a:t>
            </a:fld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5D4A9-5886-4647-AB06-84202763646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4455981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BA026-E658-41C8-85D8-D06F141BD407}" type="datetimeFigureOut">
              <a:rPr lang="vi-VN" smtClean="0"/>
              <a:t>02/04/2019</a:t>
            </a:fld>
            <a:endParaRPr 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5D4A9-5886-4647-AB06-84202763646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1537119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BA026-E658-41C8-85D8-D06F141BD407}" type="datetimeFigureOut">
              <a:rPr lang="vi-VN" smtClean="0"/>
              <a:t>02/04/2019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5D4A9-5886-4647-AB06-84202763646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2327910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BA026-E658-41C8-85D8-D06F141BD407}" type="datetimeFigureOut">
              <a:rPr lang="vi-VN" smtClean="0"/>
              <a:t>02/04/2019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5D4A9-5886-4647-AB06-84202763646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6558136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8BA026-E658-41C8-85D8-D06F141BD407}" type="datetimeFigureOut">
              <a:rPr lang="vi-VN" smtClean="0"/>
              <a:t>02/04/2019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05D4A9-5886-4647-AB06-84202763646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715334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gif"/><Relationship Id="rId13" Type="http://schemas.openxmlformats.org/officeDocument/2006/relationships/image" Target="../media/image6.gif"/><Relationship Id="rId18" Type="http://schemas.openxmlformats.org/officeDocument/2006/relationships/image" Target="../media/image11.png"/><Relationship Id="rId26" Type="http://schemas.openxmlformats.org/officeDocument/2006/relationships/slide" Target="slide2.xml"/><Relationship Id="rId3" Type="http://schemas.openxmlformats.org/officeDocument/2006/relationships/slideLayout" Target="../slideLayouts/slideLayout2.xml"/><Relationship Id="rId21" Type="http://schemas.openxmlformats.org/officeDocument/2006/relationships/image" Target="../media/image14.png"/><Relationship Id="rId34" Type="http://schemas.openxmlformats.org/officeDocument/2006/relationships/slide" Target="slide9.xml"/><Relationship Id="rId7" Type="http://schemas.openxmlformats.org/officeDocument/2006/relationships/image" Target="../media/image1.png"/><Relationship Id="rId12" Type="http://schemas.openxmlformats.org/officeDocument/2006/relationships/image" Target="../media/image5.png"/><Relationship Id="rId17" Type="http://schemas.openxmlformats.org/officeDocument/2006/relationships/image" Target="../media/image10.png"/><Relationship Id="rId25" Type="http://schemas.openxmlformats.org/officeDocument/2006/relationships/image" Target="../media/image18.gif"/><Relationship Id="rId33" Type="http://schemas.openxmlformats.org/officeDocument/2006/relationships/slide" Target="slide8.xml"/><Relationship Id="rId2" Type="http://schemas.openxmlformats.org/officeDocument/2006/relationships/audio" Target="../media/media1.wav"/><Relationship Id="rId16" Type="http://schemas.openxmlformats.org/officeDocument/2006/relationships/image" Target="../media/image9.png"/><Relationship Id="rId20" Type="http://schemas.openxmlformats.org/officeDocument/2006/relationships/image" Target="../media/image13.png"/><Relationship Id="rId29" Type="http://schemas.openxmlformats.org/officeDocument/2006/relationships/slide" Target="slide4.xml"/><Relationship Id="rId1" Type="http://schemas.microsoft.com/office/2007/relationships/media" Target="../media/media1.wav"/><Relationship Id="rId6" Type="http://schemas.openxmlformats.org/officeDocument/2006/relationships/audio" Target="../media/audio3.wav"/><Relationship Id="rId11" Type="http://schemas.openxmlformats.org/officeDocument/2006/relationships/image" Target="../media/image4.gif"/><Relationship Id="rId24" Type="http://schemas.openxmlformats.org/officeDocument/2006/relationships/image" Target="../media/image17.png"/><Relationship Id="rId32" Type="http://schemas.openxmlformats.org/officeDocument/2006/relationships/slide" Target="slide7.xml"/><Relationship Id="rId37" Type="http://schemas.openxmlformats.org/officeDocument/2006/relationships/image" Target="../media/image20.png"/><Relationship Id="rId5" Type="http://schemas.openxmlformats.org/officeDocument/2006/relationships/audio" Target="../media/audio2.wav"/><Relationship Id="rId15" Type="http://schemas.openxmlformats.org/officeDocument/2006/relationships/image" Target="../media/image8.gif"/><Relationship Id="rId23" Type="http://schemas.openxmlformats.org/officeDocument/2006/relationships/image" Target="../media/image16.png"/><Relationship Id="rId28" Type="http://schemas.openxmlformats.org/officeDocument/2006/relationships/slide" Target="slide3.xml"/><Relationship Id="rId36" Type="http://schemas.openxmlformats.org/officeDocument/2006/relationships/slide" Target="slide11.xml"/><Relationship Id="rId10" Type="http://schemas.openxmlformats.org/officeDocument/2006/relationships/slide" Target="slide12.xml"/><Relationship Id="rId19" Type="http://schemas.openxmlformats.org/officeDocument/2006/relationships/image" Target="../media/image12.png"/><Relationship Id="rId31" Type="http://schemas.openxmlformats.org/officeDocument/2006/relationships/slide" Target="slide6.xml"/><Relationship Id="rId4" Type="http://schemas.openxmlformats.org/officeDocument/2006/relationships/audio" Target="../media/audio1.wav"/><Relationship Id="rId9" Type="http://schemas.openxmlformats.org/officeDocument/2006/relationships/image" Target="../media/image3.png"/><Relationship Id="rId14" Type="http://schemas.openxmlformats.org/officeDocument/2006/relationships/image" Target="../media/image7.png"/><Relationship Id="rId22" Type="http://schemas.openxmlformats.org/officeDocument/2006/relationships/image" Target="../media/image15.png"/><Relationship Id="rId27" Type="http://schemas.openxmlformats.org/officeDocument/2006/relationships/image" Target="../media/image19.gif"/><Relationship Id="rId30" Type="http://schemas.openxmlformats.org/officeDocument/2006/relationships/slide" Target="slide5.xml"/><Relationship Id="rId35" Type="http://schemas.openxmlformats.org/officeDocument/2006/relationships/slide" Target="slide1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slide" Target="slide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slide" Target="slide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alphaModFix amt="23000"/>
            <a:lum/>
          </a:blip>
          <a:srcRect/>
          <a:stretch>
            <a:fillRect l="-45000" r="-4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4318" y="-38415"/>
            <a:ext cx="1105929" cy="1091377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0663" y="4661858"/>
            <a:ext cx="3674740" cy="1495180"/>
          </a:xfrm>
          <a:prstGeom prst="rect">
            <a:avLst/>
          </a:prstGeom>
        </p:spPr>
      </p:pic>
      <p:pic>
        <p:nvPicPr>
          <p:cNvPr id="17" name="Picture 16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5232" y="3959622"/>
            <a:ext cx="1312397" cy="1312397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2733" y="4187020"/>
            <a:ext cx="1084999" cy="1084999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5265" y="3934976"/>
            <a:ext cx="2066925" cy="1314450"/>
          </a:xfrm>
          <a:prstGeom prst="rect">
            <a:avLst/>
          </a:prstGeom>
        </p:spPr>
      </p:pic>
      <p:sp>
        <p:nvSpPr>
          <p:cNvPr id="28" name="Cloud 27"/>
          <p:cNvSpPr/>
          <p:nvPr/>
        </p:nvSpPr>
        <p:spPr>
          <a:xfrm>
            <a:off x="-1371601" y="663273"/>
            <a:ext cx="1039091" cy="614778"/>
          </a:xfrm>
          <a:prstGeom prst="cloud">
            <a:avLst/>
          </a:prstGeom>
          <a:solidFill>
            <a:schemeClr val="bg1">
              <a:alpha val="95000"/>
            </a:schemeClr>
          </a:solidFill>
          <a:ln w="31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pic>
        <p:nvPicPr>
          <p:cNvPr id="50" name="Picture 49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2160" y="970662"/>
            <a:ext cx="3623348" cy="1224247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6877" y="-8078"/>
            <a:ext cx="1981200" cy="1733550"/>
          </a:xfrm>
          <a:prstGeom prst="rect">
            <a:avLst/>
          </a:prstGeom>
        </p:spPr>
      </p:pic>
      <p:sp>
        <p:nvSpPr>
          <p:cNvPr id="29" name="Cloud 28"/>
          <p:cNvSpPr/>
          <p:nvPr/>
        </p:nvSpPr>
        <p:spPr>
          <a:xfrm>
            <a:off x="12350788" y="1641093"/>
            <a:ext cx="1039091" cy="614778"/>
          </a:xfrm>
          <a:prstGeom prst="cloud">
            <a:avLst/>
          </a:prstGeom>
          <a:solidFill>
            <a:schemeClr val="bg1">
              <a:alpha val="95000"/>
            </a:schemeClr>
          </a:solidFill>
          <a:ln w="31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27" name="Cloud 26"/>
          <p:cNvSpPr/>
          <p:nvPr/>
        </p:nvSpPr>
        <p:spPr>
          <a:xfrm>
            <a:off x="-1964030" y="4796685"/>
            <a:ext cx="1917512" cy="963508"/>
          </a:xfrm>
          <a:prstGeom prst="cloud">
            <a:avLst/>
          </a:prstGeom>
          <a:solidFill>
            <a:schemeClr val="bg1">
              <a:alpha val="95000"/>
            </a:schemeClr>
          </a:solidFill>
          <a:ln w="31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pic>
        <p:nvPicPr>
          <p:cNvPr id="63" name="Picture 62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1921" y="2271894"/>
            <a:ext cx="1577792" cy="541885"/>
          </a:xfrm>
          <a:prstGeom prst="rect">
            <a:avLst/>
          </a:prstGeom>
        </p:spPr>
      </p:pic>
      <p:pic>
        <p:nvPicPr>
          <p:cNvPr id="61" name="Picture 60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6426" y="3178493"/>
            <a:ext cx="1714058" cy="597296"/>
          </a:xfrm>
          <a:prstGeom prst="rect">
            <a:avLst/>
          </a:prstGeom>
        </p:spPr>
      </p:pic>
      <p:pic>
        <p:nvPicPr>
          <p:cNvPr id="60" name="Picture 59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9094" y="4050146"/>
            <a:ext cx="2017091" cy="710052"/>
          </a:xfrm>
          <a:prstGeom prst="rect">
            <a:avLst/>
          </a:prstGeom>
        </p:spPr>
      </p:pic>
      <p:pic>
        <p:nvPicPr>
          <p:cNvPr id="59" name="Picture 58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7640" y="4855448"/>
            <a:ext cx="2316567" cy="845982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4776" y="5756156"/>
            <a:ext cx="2465626" cy="1101844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3399" y="4929242"/>
            <a:ext cx="2025027" cy="978021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3841" y="2317615"/>
            <a:ext cx="1349211" cy="596675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375" y="3205764"/>
            <a:ext cx="1490066" cy="613761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5913" y="4050146"/>
            <a:ext cx="1856248" cy="755271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95" y="5885984"/>
            <a:ext cx="2219027" cy="972016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1834" y="4277348"/>
            <a:ext cx="1724746" cy="1830736"/>
          </a:xfrm>
          <a:prstGeom prst="rect">
            <a:avLst/>
          </a:prstGeom>
        </p:spPr>
      </p:pic>
      <p:sp>
        <p:nvSpPr>
          <p:cNvPr id="42" name="Oval 41">
            <a:hlinkClick r:id="rId26" action="ppaction://hlinksldjump"/>
          </p:cNvPr>
          <p:cNvSpPr/>
          <p:nvPr/>
        </p:nvSpPr>
        <p:spPr>
          <a:xfrm>
            <a:off x="110972" y="3240184"/>
            <a:ext cx="642068" cy="642068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endParaRPr lang="vi-VN" sz="24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896" y="4921561"/>
            <a:ext cx="1307567" cy="1533985"/>
          </a:xfrm>
          <a:prstGeom prst="rect">
            <a:avLst/>
          </a:prstGeom>
        </p:spPr>
      </p:pic>
      <p:sp>
        <p:nvSpPr>
          <p:cNvPr id="66" name="Oval 65">
            <a:hlinkClick r:id="rId28" action="ppaction://hlinksldjump"/>
          </p:cNvPr>
          <p:cNvSpPr/>
          <p:nvPr/>
        </p:nvSpPr>
        <p:spPr>
          <a:xfrm>
            <a:off x="110972" y="2538358"/>
            <a:ext cx="642068" cy="642068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endParaRPr lang="vi-VN" sz="24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7" name="Oval 66">
            <a:hlinkClick r:id="rId29" action="ppaction://hlinksldjump"/>
          </p:cNvPr>
          <p:cNvSpPr/>
          <p:nvPr/>
        </p:nvSpPr>
        <p:spPr>
          <a:xfrm>
            <a:off x="110972" y="1825563"/>
            <a:ext cx="642068" cy="642068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endParaRPr lang="vi-VN" sz="24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8" name="Oval 67">
            <a:hlinkClick r:id="rId30" action="ppaction://hlinksldjump"/>
          </p:cNvPr>
          <p:cNvSpPr/>
          <p:nvPr/>
        </p:nvSpPr>
        <p:spPr>
          <a:xfrm>
            <a:off x="110972" y="1112768"/>
            <a:ext cx="642068" cy="642068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  <a:endParaRPr lang="vi-VN" sz="24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9" name="Oval 68">
            <a:hlinkClick r:id="rId31" action="ppaction://hlinksldjump"/>
          </p:cNvPr>
          <p:cNvSpPr/>
          <p:nvPr/>
        </p:nvSpPr>
        <p:spPr>
          <a:xfrm>
            <a:off x="110972" y="399973"/>
            <a:ext cx="642068" cy="642068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</a:t>
            </a:r>
            <a:endParaRPr lang="vi-VN" sz="24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4" name="Oval 73">
            <a:hlinkClick r:id="rId32" action="ppaction://hlinksldjump"/>
          </p:cNvPr>
          <p:cNvSpPr/>
          <p:nvPr/>
        </p:nvSpPr>
        <p:spPr>
          <a:xfrm>
            <a:off x="11428498" y="3240184"/>
            <a:ext cx="642068" cy="642068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endParaRPr lang="vi-VN" sz="24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5" name="Oval 74">
            <a:hlinkClick r:id="rId33" action="ppaction://hlinksldjump"/>
          </p:cNvPr>
          <p:cNvSpPr/>
          <p:nvPr/>
        </p:nvSpPr>
        <p:spPr>
          <a:xfrm>
            <a:off x="11428498" y="2538358"/>
            <a:ext cx="642068" cy="642068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endParaRPr lang="vi-VN" sz="24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6" name="Oval 75">
            <a:hlinkClick r:id="rId34" action="ppaction://hlinksldjump"/>
          </p:cNvPr>
          <p:cNvSpPr/>
          <p:nvPr/>
        </p:nvSpPr>
        <p:spPr>
          <a:xfrm>
            <a:off x="11428498" y="1825563"/>
            <a:ext cx="642068" cy="642068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endParaRPr lang="vi-VN" sz="24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7" name="Oval 76">
            <a:hlinkClick r:id="rId35" action="ppaction://hlinksldjump"/>
          </p:cNvPr>
          <p:cNvSpPr/>
          <p:nvPr/>
        </p:nvSpPr>
        <p:spPr>
          <a:xfrm>
            <a:off x="11428498" y="1112768"/>
            <a:ext cx="642068" cy="642068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  <a:endParaRPr lang="vi-VN" sz="24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8" name="Oval 77">
            <a:hlinkClick r:id="rId36" action="ppaction://hlinksldjump"/>
          </p:cNvPr>
          <p:cNvSpPr/>
          <p:nvPr/>
        </p:nvSpPr>
        <p:spPr>
          <a:xfrm>
            <a:off x="11428498" y="399973"/>
            <a:ext cx="642068" cy="642068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</a:t>
            </a:r>
            <a:endParaRPr lang="vi-VN" sz="24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1" name="Rectangle 80"/>
          <p:cNvSpPr/>
          <p:nvPr/>
        </p:nvSpPr>
        <p:spPr>
          <a:xfrm>
            <a:off x="794879" y="103257"/>
            <a:ext cx="4275208" cy="80021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CHÚC MỪNG ĐỘI BẠN THỎ</a:t>
            </a:r>
          </a:p>
          <a:p>
            <a:pPr algn="ctr"/>
            <a:r>
              <a:rPr lang="en-US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CONGRATULATIONS RABBIT TEAM</a:t>
            </a:r>
            <a:endParaRPr lang="en-US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7139376" y="103257"/>
            <a:ext cx="4250139" cy="80021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CHÚC MỪNG ĐỘI BẠN CỌP</a:t>
            </a:r>
          </a:p>
          <a:p>
            <a:pPr algn="ctr"/>
            <a:r>
              <a:rPr lang="en-US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CONGRATULATIONS TIGER TEAM</a:t>
            </a:r>
            <a:endParaRPr lang="en-US" sz="4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19" name="Cloud 18"/>
          <p:cNvSpPr/>
          <p:nvPr/>
        </p:nvSpPr>
        <p:spPr>
          <a:xfrm>
            <a:off x="2235883" y="1085757"/>
            <a:ext cx="927370" cy="592247"/>
          </a:xfrm>
          <a:prstGeom prst="cloud">
            <a:avLst/>
          </a:prstGeom>
          <a:solidFill>
            <a:schemeClr val="bg1"/>
          </a:solidFill>
          <a:ln w="31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20" name="Cloud 19"/>
          <p:cNvSpPr/>
          <p:nvPr/>
        </p:nvSpPr>
        <p:spPr>
          <a:xfrm>
            <a:off x="9250484" y="1054961"/>
            <a:ext cx="917700" cy="584847"/>
          </a:xfrm>
          <a:prstGeom prst="cloud">
            <a:avLst/>
          </a:prstGeom>
          <a:solidFill>
            <a:schemeClr val="bg1"/>
          </a:solidFill>
          <a:ln w="31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pic>
        <p:nvPicPr>
          <p:cNvPr id="4" name="Yankee Doodl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37"/>
          <a:stretch>
            <a:fillRect/>
          </a:stretch>
        </p:blipFill>
        <p:spPr>
          <a:xfrm>
            <a:off x="12350788" y="186613"/>
            <a:ext cx="609600" cy="6096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868605" y="2302672"/>
            <a:ext cx="10454790" cy="3281592"/>
          </a:xfrm>
          <a:prstGeom prst="rect">
            <a:avLst/>
          </a:prstGeom>
          <a:solidFill>
            <a:schemeClr val="bg1">
              <a:alpha val="4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5" name="Rectangle 4"/>
          <p:cNvSpPr/>
          <p:nvPr/>
        </p:nvSpPr>
        <p:spPr>
          <a:xfrm>
            <a:off x="768259" y="2416858"/>
            <a:ext cx="1065548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AI LÊN CAO HƠN</a:t>
            </a:r>
          </a:p>
        </p:txBody>
      </p:sp>
      <p:sp>
        <p:nvSpPr>
          <p:cNvPr id="6" name="Rectangle 5"/>
          <p:cNvSpPr/>
          <p:nvPr/>
        </p:nvSpPr>
        <p:spPr>
          <a:xfrm>
            <a:off x="4298501" y="3474940"/>
            <a:ext cx="360707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8000" dirty="0"/>
              <a:t>overtop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833283" y="4737828"/>
            <a:ext cx="2525435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000" dirty="0"/>
              <a:t>design by TRO GIANG</a:t>
            </a:r>
          </a:p>
          <a:p>
            <a:r>
              <a:rPr lang="en-US" sz="2000" dirty="0"/>
              <a:t>youtube.com/trogiang</a:t>
            </a:r>
            <a:endParaRPr lang="vi-VN" sz="2000" dirty="0"/>
          </a:p>
        </p:txBody>
      </p:sp>
    </p:spTree>
    <p:extLst>
      <p:ext uri="{BB962C8B-B14F-4D97-AF65-F5344CB8AC3E}">
        <p14:creationId xmlns:p14="http://schemas.microsoft.com/office/powerpoint/2010/main" val="1057085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8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8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108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26 0.00139 C 0.0013 -0.04375 -0.02187 -0.18148 0.01406 -0.21621 C 0.04792 -0.22685 0.05352 -0.18982 0.06979 -0.15857 " pathEditMode="relative" rAng="0" ptsTypes="AAA">
                                      <p:cBhvr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3" y="-1099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7" dur="500" fill="hold"/>
                                        <p:tgtEl>
                                          <p:spTgt spid="26"/>
                                        </p:tgtEl>
                                      </p:cBhvr>
                                      <p:by x="97000" y="97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979 -0.15857 C 0.07995 -0.21134 0.05065 -0.33218 0.10143 -0.34699 C 0.14714 -0.35371 0.15716 -0.33426 0.16576 -0.28125 " pathEditMode="relative" rAng="0" ptsTypes="AAA">
                                      <p:cBhvr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92" y="-949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3" dur="500" fill="hold"/>
                                        <p:tgtEl>
                                          <p:spTgt spid="26"/>
                                        </p:tgtEl>
                                      </p:cBhvr>
                                      <p:by x="94000" y="94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6576 -0.28125 C 0.1642 -0.34121 0.14883 -0.42246 0.18972 -0.43982 C 0.21797 -0.43935 0.21641 -0.42848 0.22878 -0.40764 " pathEditMode="relative" rAng="0" ptsTypes="AAA">
                                      <p:cBhvr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43" y="-794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9" dur="500" fill="hold"/>
                                        <p:tgtEl>
                                          <p:spTgt spid="26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878 -0.40764 C 0.22761 -0.47269 0.20039 -0.56644 0.24115 -0.5831 C 0.26472 -0.57616 0.2569 -0.55718 0.26914 -0.53912 " pathEditMode="relative" rAng="0" ptsTypes="AAA">
                                      <p:cBhvr>
                                        <p:cTn id="7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23" y="-877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5" dur="500" fill="hold"/>
                                        <p:tgtEl>
                                          <p:spTgt spid="26"/>
                                        </p:tgtEl>
                                      </p:cBhvr>
                                      <p:by x="88000" y="88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6914 -0.53912 C 0.26289 -0.60301 0.24909 -0.69977 0.2901 -0.71597 C 0.33138 -0.71597 0.32044 -0.70185 0.32878 -0.68356 " pathEditMode="relative" rAng="0" ptsTypes="AAA">
                                      <p:cBhvr>
                                        <p:cTn id="7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17" y="-884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1" dur="500" fill="hold"/>
                                        <p:tgtEl>
                                          <p:spTgt spid="26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2 -0.04908 C -0.00091 -0.11852 0.02852 -0.28125 -0.04114 -0.31088 C -0.072 -0.32662 -0.09414 -0.16551 -0.09557 -0.12454 " pathEditMode="relative" rAng="0" ptsTypes="AAA">
                                      <p:cBhvr>
                                        <p:cTn id="9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23" y="-1314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3" dur="500" fill="hold"/>
                                        <p:tgtEl>
                                          <p:spTgt spid="25"/>
                                        </p:tgtEl>
                                      </p:cBhvr>
                                      <p:by x="97000" y="97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557 -0.12454 C -0.0983 -0.19838 -0.07851 -0.40116 -0.14518 -0.40417 C -0.17369 -0.40764 -0.17734 -0.31991 -0.18841 -0.2544 " pathEditMode="relative" rAng="0" ptsTypes="AAA">
                                      <p:cBhvr>
                                        <p:cTn id="9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09" y="-1398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9" dur="500" fill="hold"/>
                                        <p:tgtEl>
                                          <p:spTgt spid="25"/>
                                        </p:tgtEl>
                                      </p:cBhvr>
                                      <p:by x="94000" y="94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8841 -0.2544 C -0.18515 -0.32547 -0.1457 -0.42732 -0.18073 -0.45996 C -0.2108 -0.46968 -0.22461 -0.39931 -0.22474 -0.3632 " pathEditMode="relative" rAng="0" ptsTypes="AAA">
                                      <p:cBhvr>
                                        <p:cTn id="10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6" y="-1032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5" dur="500" fill="hold"/>
                                        <p:tgtEl>
                                          <p:spTgt spid="25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474 -0.36319 C -0.22695 -0.35856 -0.20586 -0.56574 -0.24414 -0.59699 C -0.27708 -0.59027 -0.29218 -0.52708 -0.29544 -0.48402 " pathEditMode="relative" rAng="0" ptsTypes="AAA">
                                      <p:cBhvr>
                                        <p:cTn id="10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46" y="-1169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1" dur="500" fill="hold"/>
                                        <p:tgtEl>
                                          <p:spTgt spid="25"/>
                                        </p:tgtEl>
                                      </p:cBhvr>
                                      <p:by x="88000" y="88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9544 -0.48402 C -0.29557 -0.53518 -0.24414 -0.7331 -0.30234 -0.73217 C -0.32395 -0.72986 -0.33645 -0.63796 -0.33958 -0.61226 " pathEditMode="relative" rAng="0" ptsTypes="AAA">
                                      <p:cBhvr>
                                        <p:cTn id="1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9" y="-1240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7" dur="500" fill="hold"/>
                                        <p:tgtEl>
                                          <p:spTgt spid="25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00"/>
                            </p:stCondLst>
                            <p:childTnLst>
                              <p:par>
                                <p:cTn id="119" presetID="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>
                      <p:stCondLst>
                        <p:cond delay="0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" presetClass="emph" presetSubtype="2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2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30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1" fill="hold">
                      <p:stCondLst>
                        <p:cond delay="0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mph" presetSubtype="2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3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mph" presetSubtype="2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" presetClass="emph" presetSubtype="2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51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2" fill="hold">
                      <p:stCondLst>
                        <p:cond delay="0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" presetClass="emph" presetSubtype="2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5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mph" presetSubtype="2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165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6" fill="hold">
                      <p:stCondLst>
                        <p:cond delay="0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" presetClass="emph" presetSubtype="2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7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>
                      <p:stCondLst>
                        <p:cond delay="0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emph" presetSubtype="2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7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179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0" fill="hold">
                      <p:stCondLst>
                        <p:cond delay="0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" presetClass="emph" presetSubtype="2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8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186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7" fill="hold">
                      <p:stCondLst>
                        <p:cond delay="0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" presetClass="emph" presetSubtype="2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9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19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4" fill="hold">
                      <p:stCondLst>
                        <p:cond delay="0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0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1" fill="hold">
                      <p:stCondLst>
                        <p:cond delay="0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audio>
              <p:cMediaNode vol="80000">
                <p:cTn id="20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8" grpId="0" animBg="1"/>
      <p:bldP spid="29" grpId="0" animBg="1"/>
      <p:bldP spid="27" grpId="0" animBg="1"/>
      <p:bldP spid="81" grpId="0"/>
      <p:bldP spid="81" grpId="1"/>
      <p:bldP spid="83" grpId="0"/>
      <p:bldP spid="83" grpId="1"/>
      <p:bldP spid="7" grpId="0" animBg="1"/>
      <p:bldP spid="7" grpId="1" animBg="1"/>
      <p:bldP spid="5" grpId="0"/>
      <p:bldP spid="5" grpId="1"/>
      <p:bldP spid="6" grpId="0"/>
      <p:bldP spid="6" grpId="1"/>
      <p:bldP spid="3" grpId="0" animBg="1"/>
      <p:bldP spid="3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25000"/>
            <a:lum/>
          </a:blip>
          <a:srcRect/>
          <a:stretch>
            <a:fillRect l="-45000" r="-4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285875" y="1283639"/>
            <a:ext cx="9620250" cy="1866900"/>
          </a:xfrm>
          <a:prstGeom prst="rect">
            <a:avLst/>
          </a:prstGeom>
          <a:solidFill>
            <a:srgbClr val="7030A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vi-VN" sz="3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Question</a:t>
            </a:r>
            <a:r>
              <a:rPr lang="en-US" sz="3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370091" y="4011590"/>
            <a:ext cx="7451819" cy="1245308"/>
          </a:xfrm>
          <a:prstGeom prst="rect">
            <a:avLst/>
          </a:prstGeom>
          <a:solidFill>
            <a:srgbClr val="7030A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sz="32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Answer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2" name="Picture 11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6125" y="4847323"/>
            <a:ext cx="1285875" cy="128587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37626" y="240099"/>
            <a:ext cx="30812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TIGER TEAM</a:t>
            </a:r>
          </a:p>
        </p:txBody>
      </p:sp>
    </p:spTree>
    <p:extLst>
      <p:ext uri="{BB962C8B-B14F-4D97-AF65-F5344CB8AC3E}">
        <p14:creationId xmlns:p14="http://schemas.microsoft.com/office/powerpoint/2010/main" val="4156753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25000"/>
            <a:lum/>
          </a:blip>
          <a:srcRect/>
          <a:stretch>
            <a:fillRect l="-45000" r="-4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285875" y="1283639"/>
            <a:ext cx="9620250" cy="1866900"/>
          </a:xfrm>
          <a:prstGeom prst="rect">
            <a:avLst/>
          </a:prstGeom>
          <a:solidFill>
            <a:srgbClr val="7030A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vi-VN" sz="3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Question</a:t>
            </a:r>
            <a:r>
              <a:rPr lang="en-US" sz="3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370091" y="4011590"/>
            <a:ext cx="7451819" cy="1245308"/>
          </a:xfrm>
          <a:prstGeom prst="rect">
            <a:avLst/>
          </a:prstGeom>
          <a:solidFill>
            <a:srgbClr val="7030A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sz="32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Answer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2" name="Picture 11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6125" y="4847323"/>
            <a:ext cx="1285875" cy="128587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37626" y="240099"/>
            <a:ext cx="30812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TIGER TEAM</a:t>
            </a:r>
          </a:p>
        </p:txBody>
      </p:sp>
    </p:spTree>
    <p:extLst>
      <p:ext uri="{BB962C8B-B14F-4D97-AF65-F5344CB8AC3E}">
        <p14:creationId xmlns:p14="http://schemas.microsoft.com/office/powerpoint/2010/main" val="619859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5000"/>
            <a:lum/>
          </a:blip>
          <a:srcRect/>
          <a:stretch>
            <a:fillRect l="-45000" r="-4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40750" y="2967335"/>
            <a:ext cx="103105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NỘI DUNG TIẾP THEO CỦA BÀI HỌC</a:t>
            </a:r>
            <a:endParaRPr lang="en-US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16279" y="3890665"/>
            <a:ext cx="31322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dạy thật tốt bạn tui nhé</a:t>
            </a:r>
            <a:endParaRPr lang="vi-VN" sz="2400" dirty="0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342151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next lesson</a:t>
            </a:r>
            <a:endParaRPr lang="en-US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820605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25000"/>
            <a:lum/>
          </a:blip>
          <a:srcRect/>
          <a:stretch>
            <a:fillRect l="-45000" r="-4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285875" y="1283639"/>
            <a:ext cx="9620250" cy="1866900"/>
          </a:xfrm>
          <a:prstGeom prst="rect">
            <a:avLst/>
          </a:prstGeom>
          <a:solidFill>
            <a:srgbClr val="7030A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Question</a:t>
            </a:r>
            <a:r>
              <a:rPr lang="en-US" sz="3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endParaRPr lang="vi-VN" sz="32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370091" y="4011590"/>
            <a:ext cx="7451819" cy="1245308"/>
          </a:xfrm>
          <a:prstGeom prst="rect">
            <a:avLst/>
          </a:prstGeom>
          <a:solidFill>
            <a:srgbClr val="7030A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Answer</a:t>
            </a:r>
            <a:endParaRPr lang="vi-VN" sz="32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2" name="Picture 11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6125" y="4847323"/>
            <a:ext cx="1285875" cy="128587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37626" y="240099"/>
            <a:ext cx="34034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RABBIT TEAM</a:t>
            </a:r>
          </a:p>
        </p:txBody>
      </p:sp>
    </p:spTree>
    <p:extLst>
      <p:ext uri="{BB962C8B-B14F-4D97-AF65-F5344CB8AC3E}">
        <p14:creationId xmlns:p14="http://schemas.microsoft.com/office/powerpoint/2010/main" val="2790983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25000"/>
            <a:lum/>
          </a:blip>
          <a:srcRect/>
          <a:stretch>
            <a:fillRect l="-45000" r="-4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285875" y="1283639"/>
            <a:ext cx="9620250" cy="1866900"/>
          </a:xfrm>
          <a:prstGeom prst="rect">
            <a:avLst/>
          </a:prstGeom>
          <a:solidFill>
            <a:srgbClr val="7030A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Question</a:t>
            </a:r>
            <a:r>
              <a:rPr lang="en-US" sz="3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2</a:t>
            </a:r>
            <a:endParaRPr lang="vi-VN" sz="32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370091" y="4011590"/>
            <a:ext cx="7451819" cy="1245308"/>
          </a:xfrm>
          <a:prstGeom prst="rect">
            <a:avLst/>
          </a:prstGeom>
          <a:solidFill>
            <a:srgbClr val="7030A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sz="32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Answer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2" name="Picture 11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6125" y="4847323"/>
            <a:ext cx="1285875" cy="128587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37626" y="240099"/>
            <a:ext cx="34034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RABBIT TEAM</a:t>
            </a:r>
          </a:p>
        </p:txBody>
      </p:sp>
    </p:spTree>
    <p:extLst>
      <p:ext uri="{BB962C8B-B14F-4D97-AF65-F5344CB8AC3E}">
        <p14:creationId xmlns:p14="http://schemas.microsoft.com/office/powerpoint/2010/main" val="4177653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25000"/>
            <a:lum/>
          </a:blip>
          <a:srcRect/>
          <a:stretch>
            <a:fillRect l="-45000" r="-4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285875" y="1283639"/>
            <a:ext cx="9620250" cy="1866900"/>
          </a:xfrm>
          <a:prstGeom prst="rect">
            <a:avLst/>
          </a:prstGeom>
          <a:solidFill>
            <a:srgbClr val="7030A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Question</a:t>
            </a:r>
            <a:r>
              <a:rPr lang="en-US" sz="3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endParaRPr lang="vi-VN" sz="32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370091" y="4011590"/>
            <a:ext cx="7451819" cy="1245308"/>
          </a:xfrm>
          <a:prstGeom prst="rect">
            <a:avLst/>
          </a:prstGeom>
          <a:solidFill>
            <a:srgbClr val="7030A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sz="32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Answer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2" name="Picture 11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6125" y="4847323"/>
            <a:ext cx="1285875" cy="128587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37626" y="240099"/>
            <a:ext cx="34034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RABBIT TEAM</a:t>
            </a:r>
          </a:p>
        </p:txBody>
      </p:sp>
    </p:spTree>
    <p:extLst>
      <p:ext uri="{BB962C8B-B14F-4D97-AF65-F5344CB8AC3E}">
        <p14:creationId xmlns:p14="http://schemas.microsoft.com/office/powerpoint/2010/main" val="297902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25000"/>
            <a:lum/>
          </a:blip>
          <a:srcRect/>
          <a:stretch>
            <a:fillRect l="-45000" r="-4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285875" y="1283639"/>
            <a:ext cx="9620250" cy="1866900"/>
          </a:xfrm>
          <a:prstGeom prst="rect">
            <a:avLst/>
          </a:prstGeom>
          <a:solidFill>
            <a:srgbClr val="7030A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Question</a:t>
            </a:r>
            <a:r>
              <a:rPr lang="en-US" sz="3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  <a:endParaRPr lang="vi-VN" sz="32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370091" y="4011590"/>
            <a:ext cx="7451819" cy="1245308"/>
          </a:xfrm>
          <a:prstGeom prst="rect">
            <a:avLst/>
          </a:prstGeom>
          <a:solidFill>
            <a:srgbClr val="7030A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sz="32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Answer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2" name="Picture 11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6125" y="4847323"/>
            <a:ext cx="1285875" cy="128587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37626" y="240099"/>
            <a:ext cx="34034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RABBIT TEAM</a:t>
            </a:r>
          </a:p>
        </p:txBody>
      </p:sp>
    </p:spTree>
    <p:extLst>
      <p:ext uri="{BB962C8B-B14F-4D97-AF65-F5344CB8AC3E}">
        <p14:creationId xmlns:p14="http://schemas.microsoft.com/office/powerpoint/2010/main" val="2503478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25000"/>
            <a:lum/>
          </a:blip>
          <a:srcRect/>
          <a:stretch>
            <a:fillRect l="-45000" r="-4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285875" y="1283639"/>
            <a:ext cx="9620250" cy="1866900"/>
          </a:xfrm>
          <a:prstGeom prst="rect">
            <a:avLst/>
          </a:prstGeom>
          <a:solidFill>
            <a:srgbClr val="7030A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Question</a:t>
            </a:r>
            <a:r>
              <a:rPr lang="en-US" sz="3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</a:t>
            </a:r>
            <a:endParaRPr lang="vi-VN" sz="32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370091" y="4011590"/>
            <a:ext cx="7451819" cy="1245308"/>
          </a:xfrm>
          <a:prstGeom prst="rect">
            <a:avLst/>
          </a:prstGeom>
          <a:solidFill>
            <a:srgbClr val="7030A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sz="32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Answer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2" name="Picture 11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6125" y="4847323"/>
            <a:ext cx="1285875" cy="128587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37626" y="240099"/>
            <a:ext cx="34034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RABBIT TEAM</a:t>
            </a:r>
          </a:p>
        </p:txBody>
      </p:sp>
    </p:spTree>
    <p:extLst>
      <p:ext uri="{BB962C8B-B14F-4D97-AF65-F5344CB8AC3E}">
        <p14:creationId xmlns:p14="http://schemas.microsoft.com/office/powerpoint/2010/main" val="4000055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25000"/>
            <a:lum/>
          </a:blip>
          <a:srcRect/>
          <a:stretch>
            <a:fillRect l="-45000" r="-4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285875" y="1283639"/>
            <a:ext cx="9620250" cy="1866900"/>
          </a:xfrm>
          <a:prstGeom prst="rect">
            <a:avLst/>
          </a:prstGeom>
          <a:solidFill>
            <a:srgbClr val="7030A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vi-VN" sz="3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Question</a:t>
            </a:r>
            <a:r>
              <a:rPr lang="en-US" sz="3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370091" y="4011590"/>
            <a:ext cx="7451819" cy="1245308"/>
          </a:xfrm>
          <a:prstGeom prst="rect">
            <a:avLst/>
          </a:prstGeom>
          <a:solidFill>
            <a:srgbClr val="7030A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sz="32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Answer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2" name="Picture 11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6125" y="4847323"/>
            <a:ext cx="1285875" cy="128587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37626" y="240099"/>
            <a:ext cx="30812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TIGER TEAM</a:t>
            </a:r>
          </a:p>
        </p:txBody>
      </p:sp>
    </p:spTree>
    <p:extLst>
      <p:ext uri="{BB962C8B-B14F-4D97-AF65-F5344CB8AC3E}">
        <p14:creationId xmlns:p14="http://schemas.microsoft.com/office/powerpoint/2010/main" val="2070324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25000"/>
            <a:lum/>
          </a:blip>
          <a:srcRect/>
          <a:stretch>
            <a:fillRect l="-45000" r="-4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285875" y="1283639"/>
            <a:ext cx="9620250" cy="1866900"/>
          </a:xfrm>
          <a:prstGeom prst="rect">
            <a:avLst/>
          </a:prstGeom>
          <a:solidFill>
            <a:srgbClr val="7030A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vi-VN" sz="3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Question</a:t>
            </a:r>
            <a:r>
              <a:rPr lang="en-US" sz="3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370091" y="4011590"/>
            <a:ext cx="7451819" cy="1245308"/>
          </a:xfrm>
          <a:prstGeom prst="rect">
            <a:avLst/>
          </a:prstGeom>
          <a:solidFill>
            <a:srgbClr val="7030A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sz="32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Answer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2" name="Picture 11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6125" y="4847323"/>
            <a:ext cx="1285875" cy="128587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37626" y="240099"/>
            <a:ext cx="30812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TIGER TEAM</a:t>
            </a:r>
          </a:p>
        </p:txBody>
      </p:sp>
    </p:spTree>
    <p:extLst>
      <p:ext uri="{BB962C8B-B14F-4D97-AF65-F5344CB8AC3E}">
        <p14:creationId xmlns:p14="http://schemas.microsoft.com/office/powerpoint/2010/main" val="897192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25000"/>
            <a:lum/>
          </a:blip>
          <a:srcRect/>
          <a:stretch>
            <a:fillRect l="-45000" r="-4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285875" y="1283639"/>
            <a:ext cx="9620250" cy="1866900"/>
          </a:xfrm>
          <a:prstGeom prst="rect">
            <a:avLst/>
          </a:prstGeom>
          <a:solidFill>
            <a:srgbClr val="7030A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vi-VN" sz="3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Question</a:t>
            </a:r>
            <a:r>
              <a:rPr lang="en-US" sz="3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370091" y="4011590"/>
            <a:ext cx="7451819" cy="1245308"/>
          </a:xfrm>
          <a:prstGeom prst="rect">
            <a:avLst/>
          </a:prstGeom>
          <a:solidFill>
            <a:srgbClr val="7030A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sz="32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Answer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2" name="Picture 11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6125" y="4847323"/>
            <a:ext cx="1285875" cy="128587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37626" y="240099"/>
            <a:ext cx="30812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TIGER TEAM</a:t>
            </a:r>
          </a:p>
        </p:txBody>
      </p:sp>
    </p:spTree>
    <p:extLst>
      <p:ext uri="{BB962C8B-B14F-4D97-AF65-F5344CB8AC3E}">
        <p14:creationId xmlns:p14="http://schemas.microsoft.com/office/powerpoint/2010/main" val="1705352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569</TotalTime>
  <Words>105</Words>
  <Application>Microsoft Office PowerPoint</Application>
  <PresentationFormat>Widescreen</PresentationFormat>
  <Paragraphs>51</Paragraphs>
  <Slides>12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Tahoma</vt:lpstr>
      <vt:lpstr>Calibri Light</vt:lpstr>
      <vt:lpstr>Times New Roman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Vo Van Xin Em</dc:creator>
  <cp:lastModifiedBy>Vo Van Xin Em</cp:lastModifiedBy>
  <cp:revision>63</cp:revision>
  <dcterms:created xsi:type="dcterms:W3CDTF">2018-08-09T12:27:57Z</dcterms:created>
  <dcterms:modified xsi:type="dcterms:W3CDTF">2019-04-01T17:29:41Z</dcterms:modified>
</cp:coreProperties>
</file>