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64" r:id="rId6"/>
    <p:sldId id="267" r:id="rId7"/>
    <p:sldId id="272" r:id="rId8"/>
    <p:sldId id="266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150692"/>
            <a:ext cx="724739" cy="7247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0" y="544272"/>
            <a:ext cx="8606919" cy="57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2" y="860541"/>
            <a:ext cx="8622643" cy="51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2" y="530650"/>
            <a:ext cx="9235691" cy="5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6" y="414610"/>
            <a:ext cx="8646581" cy="5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11857"/>
            <a:ext cx="12172750" cy="684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" y="-42494"/>
            <a:ext cx="1179932" cy="1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24</cp:revision>
  <dcterms:created xsi:type="dcterms:W3CDTF">2022-10-20T13:44:39Z</dcterms:created>
  <dcterms:modified xsi:type="dcterms:W3CDTF">2023-12-19T03:33:59Z</dcterms:modified>
</cp:coreProperties>
</file>