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28" r:id="rId2"/>
    <p:sldMasterId id="2147483840" r:id="rId3"/>
    <p:sldMasterId id="2147483852" r:id="rId4"/>
    <p:sldMasterId id="2147483864" r:id="rId5"/>
    <p:sldMasterId id="2147483877" r:id="rId6"/>
    <p:sldMasterId id="2147483890" r:id="rId7"/>
    <p:sldMasterId id="2147483903" r:id="rId8"/>
    <p:sldMasterId id="2147483916" r:id="rId9"/>
    <p:sldMasterId id="2147483929" r:id="rId10"/>
    <p:sldMasterId id="2147483942" r:id="rId11"/>
    <p:sldMasterId id="2147483955" r:id="rId12"/>
    <p:sldMasterId id="2147483967" r:id="rId13"/>
    <p:sldMasterId id="2147483979" r:id="rId14"/>
    <p:sldMasterId id="2147483991" r:id="rId15"/>
    <p:sldMasterId id="2147484003" r:id="rId16"/>
  </p:sldMasterIdLst>
  <p:notesMasterIdLst>
    <p:notesMasterId r:id="rId35"/>
  </p:notesMasterIdLst>
  <p:sldIdLst>
    <p:sldId id="256" r:id="rId17"/>
    <p:sldId id="259" r:id="rId18"/>
    <p:sldId id="26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3399FF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DEE0C-D9F1-457D-826E-A94D80A1B96E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18B1-271E-437C-889D-165CB288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98453F-C912-436E-A26E-FF29E20EE0E2}" type="slidenum">
              <a:rPr lang="vi-VN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vi-VN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3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1B7D9-F22A-4AC0-AFB3-A74B8F1221F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1F08FC0-B215-483E-82B9-9613B5C5D6C3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5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73679D-5366-4055-88D3-FB4EC9A41070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EACE3D2-48EA-4BFF-AAE1-D451F8433796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3F9FB8-BA02-4A1A-ACB3-5F4D085F227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564C96-A510-455E-B208-6A22DE9551F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0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3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6070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59512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05798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97562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81464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33907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7217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88433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90585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69692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994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68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3128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4283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70858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2463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83486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70287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73653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54801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82263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744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527-4019-4BCE-A376-315550E326A2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E788-A841-4904-82C4-0BC1BDE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886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63557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11683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3653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6830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8864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1760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87506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62310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50081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242-96C2-4759-AF4E-01927F57687E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575-0263-4FC4-90EF-0320DEC9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3083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1707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088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1537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169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4264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006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975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551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7373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CB73-0952-4578-B766-63D3871EE854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F1C-609C-48DA-A33B-1ABA2CFA6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71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7138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652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488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1409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222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48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270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2562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254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0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1017-BC5E-405D-B8BB-91EAACC1295C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AA4-7F55-46EB-A96E-D46358B84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6154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3266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11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012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982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811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472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3924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0199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2854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93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459-688E-49FF-9CA7-4547611B47E8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99C5-39C6-4536-B660-C76DD6F57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7086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4290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285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1770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263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1855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907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7123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025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099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6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750-893E-4831-B57E-DA79CB12EA35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15-342B-4317-8EA5-6E8D773C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9869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9602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071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079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4995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33525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80774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89389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51615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85261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284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67-7EDC-4142-BD5E-EF42E6D721AD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9A9-676E-4A6A-861D-EC2333FB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8389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08394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699261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50567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38483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166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262B-EA00-454B-B0F8-6C358A61A820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84E-E350-42E8-B4D7-53B3720C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20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391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85C5-2AA7-4694-B4AF-F02510ECA71E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E16-CF53-4083-AFDD-8F731FC4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8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483-20A6-4491-B877-04D295780BAA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75BF-AB55-4E8D-B54F-7A9778C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6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B4B-A6FE-45BA-932B-0847DC8B8531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B0F-D2F0-4247-80F6-2D663BC0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80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B43A-D58A-422A-8F58-1F9D7740E522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300B-1B64-4FD5-832F-304532149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0623-811E-4AA8-8EE6-7F20D142E1A5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A89A-C28B-4CA0-8C5C-BBB978016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3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8145-5209-49A5-92EE-62190B30B852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5C45-BEAE-41AF-A8E5-EDEEA1D1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68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E6D4-22AD-4372-9AD9-808D972E8735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EFAD-C0C3-42F3-AD9F-52F1612FC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7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02C2-4351-4B4C-B8D3-1E7B8985F8A0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BE7C-01C1-4B75-9D92-4082B19F6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42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17D4-CF53-4771-A03C-BF3892C33980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9748-DD3B-4E1A-8833-C5AA1498C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0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A43B-2511-4434-A195-FAC4D9B7404A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B245-403F-4FDE-9841-446A17113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432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DA33-745C-4AC7-A5F0-25A1B58A6B49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FC50-C5E2-4698-A29C-BE21F29B1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9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61DF-47E7-4627-BB13-B5658B0DDAD9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DD2B-BC54-4894-8507-6DAA1DE75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187D-A3BF-4E10-91EF-456E7F85652B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5E23-CA99-48A9-B07A-0BB363677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1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DBEF-35F8-4C39-B6EA-03A9449A8A18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64E4-DD54-4EBB-B87E-C7D9C1FF5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7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527-4019-4BCE-A376-315550E326A2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E788-A841-4904-82C4-0BC1BDE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761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242-96C2-4759-AF4E-01927F57687E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575-0263-4FC4-90EF-0320DEC9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34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CB73-0952-4578-B766-63D3871EE854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F1C-609C-48DA-A33B-1ABA2CFA6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5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1017-BC5E-405D-B8BB-91EAACC1295C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AA4-7F55-46EB-A96E-D46358B84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547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459-688E-49FF-9CA7-4547611B47E8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99C5-39C6-4536-B660-C76DD6F57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97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750-893E-4831-B57E-DA79CB12EA35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15-342B-4317-8EA5-6E8D773C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22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182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67-7EDC-4142-BD5E-EF42E6D721AD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9A9-676E-4A6A-861D-EC2333FB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146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262B-EA00-454B-B0F8-6C358A61A820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84E-E350-42E8-B4D7-53B3720C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24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85C5-2AA7-4694-B4AF-F02510ECA71E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E16-CF53-4083-AFDD-8F731FC4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198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483-20A6-4491-B877-04D295780BAA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75BF-AB55-4E8D-B54F-7A9778C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71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B4B-A6FE-45BA-932B-0847DC8B8531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B0F-D2F0-4247-80F6-2D663BC0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038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3656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86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61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4720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995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659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5411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4465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3328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391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6043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166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536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696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4552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626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346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481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3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6445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0449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8668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814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87138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276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8554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640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876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671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3458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177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2418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4671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6741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0954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7273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34055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09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9774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2554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6768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72704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099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91780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26844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1215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0824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2409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311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2994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6504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9953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1057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90126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9501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6963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58658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1243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8486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48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25212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1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1/8/2024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7076DF-6203-41B3-9A55-5BFAB7CB8184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3D52-5558-401D-8B05-411D069F9D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8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FECFA62-1241-40AB-AEAA-9B798F7BFA4B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0A29827-3B2D-479C-BD92-0D7A350CF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7076DF-6203-41B3-9A55-5BFAB7CB8184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3D52-5558-401D-8B05-411D069F9D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1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4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2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4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57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28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7.pn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68.xml"/><Relationship Id="rId1" Type="http://schemas.openxmlformats.org/officeDocument/2006/relationships/tags" Target="../tags/tag15.xml"/><Relationship Id="rId6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MẦM NON TUỔI HOA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6" y="1336764"/>
            <a:ext cx="1073427" cy="956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31213" y="2510742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NGÔN NGỮ</a:t>
            </a:r>
          </a:p>
          <a:p>
            <a:pPr algn="ctr"/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CHƠI CHỮ CÁI L M 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1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 Thanh Hiền</a:t>
            </a:r>
            <a:endParaRPr lang="en-US" sz="1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7"/>
    </mc:Choice>
    <mc:Fallback xmlns="">
      <p:transition spd="slow" advTm="24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8213" y="1196975"/>
            <a:ext cx="85471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3</a:t>
            </a: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Bánh xe quay</a:t>
            </a:r>
            <a:endParaRPr lang="en-US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 chơi: 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Bánh xe sẽ quay một vòng, khi bánh xe dừng mũi tên màu xanh chỉ vào chữ cái nào các con hãy đọc 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cái đó lên nhé!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85931"/>
      </p:ext>
    </p:extLst>
  </p:cSld>
  <p:clrMapOvr>
    <a:masterClrMapping/>
  </p:clrMapOvr>
  <p:transition spd="slow" advTm="2712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1742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2" name="Group 25"/>
            <p:cNvGrpSpPr>
              <a:grpSpLocks/>
            </p:cNvGrpSpPr>
            <p:nvPr/>
          </p:nvGrpSpPr>
          <p:grpSpPr bwMode="auto">
            <a:xfrm>
              <a:off x="1138" y="544"/>
              <a:ext cx="3435" cy="3170"/>
              <a:chOff x="1138" y="544"/>
              <a:chExt cx="3435" cy="3170"/>
            </a:xfrm>
          </p:grpSpPr>
          <p:sp>
            <p:nvSpPr>
              <p:cNvPr id="17423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1792" y="544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 smtClean="0">
                    <a:solidFill>
                      <a:srgbClr val="00CC00"/>
                    </a:solidFill>
                    <a:latin typeface="HP001 4 hàng" pitchFamily="34" charset="0"/>
                  </a:rPr>
                  <a:t>m</a:t>
                </a:r>
              </a:p>
            </p:txBody>
          </p:sp>
          <p:sp>
            <p:nvSpPr>
              <p:cNvPr id="17424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7425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6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7427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205" y="668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 smtClean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7428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 smtClean="0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 smtClean="0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17429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  <a:endParaRPr lang="vi-VN" altLang="vi-VN" sz="9600" b="1" smtClean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30" name="Text Box 11"/>
              <p:cNvSpPr txBox="1">
                <a:spLocks noChangeArrowheads="1"/>
              </p:cNvSpPr>
              <p:nvPr/>
            </p:nvSpPr>
            <p:spPr bwMode="auto">
              <a:xfrm rot="-189550">
                <a:off x="3003" y="2759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17411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741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41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4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417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898059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1946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0" name="Group 25"/>
            <p:cNvGrpSpPr>
              <a:grpSpLocks/>
            </p:cNvGrpSpPr>
            <p:nvPr/>
          </p:nvGrpSpPr>
          <p:grpSpPr bwMode="auto">
            <a:xfrm>
              <a:off x="1138" y="593"/>
              <a:ext cx="3435" cy="3121"/>
              <a:chOff x="1138" y="593"/>
              <a:chExt cx="3435" cy="3121"/>
            </a:xfrm>
          </p:grpSpPr>
          <p:sp>
            <p:nvSpPr>
              <p:cNvPr id="19471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248" y="779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 smtClean="0">
                    <a:solidFill>
                      <a:srgbClr val="00CC00"/>
                    </a:solidFill>
                    <a:latin typeface="HP001 4 hàng" pitchFamily="34" charset="0"/>
                  </a:rPr>
                  <a:t>l</a:t>
                </a:r>
              </a:p>
            </p:txBody>
          </p:sp>
          <p:sp>
            <p:nvSpPr>
              <p:cNvPr id="19472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9473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9475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049" y="593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 smtClean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m</a:t>
                </a:r>
              </a:p>
            </p:txBody>
          </p:sp>
          <p:sp>
            <p:nvSpPr>
              <p:cNvPr id="19476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 smtClean="0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 smtClean="0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19477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  <a:endParaRPr lang="vi-VN" altLang="vi-VN" sz="9600" b="1" smtClean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8" name="Text Box 11"/>
              <p:cNvSpPr txBox="1">
                <a:spLocks noChangeArrowheads="1"/>
              </p:cNvSpPr>
              <p:nvPr/>
            </p:nvSpPr>
            <p:spPr bwMode="auto">
              <a:xfrm rot="-189550">
                <a:off x="3003" y="2759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19459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9460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461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46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5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986638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2151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8" name="Group 25"/>
            <p:cNvGrpSpPr>
              <a:grpSpLocks/>
            </p:cNvGrpSpPr>
            <p:nvPr/>
          </p:nvGrpSpPr>
          <p:grpSpPr bwMode="auto">
            <a:xfrm>
              <a:off x="1138" y="544"/>
              <a:ext cx="3435" cy="3288"/>
              <a:chOff x="1138" y="544"/>
              <a:chExt cx="3435" cy="3288"/>
            </a:xfrm>
          </p:grpSpPr>
          <p:sp>
            <p:nvSpPr>
              <p:cNvPr id="21519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1792" y="544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 smtClean="0">
                    <a:solidFill>
                      <a:srgbClr val="00CC00"/>
                    </a:solidFill>
                    <a:latin typeface="HP001 4 hàng" pitchFamily="34" charset="0"/>
                  </a:rPr>
                  <a:t>m</a:t>
                </a:r>
              </a:p>
            </p:txBody>
          </p:sp>
          <p:sp>
            <p:nvSpPr>
              <p:cNvPr id="21520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21521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2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21523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205" y="668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 smtClean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  <p:sp>
            <p:nvSpPr>
              <p:cNvPr id="21524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 smtClean="0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 smtClean="0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21525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l</a:t>
                </a:r>
                <a:endParaRPr lang="vi-VN" altLang="vi-VN" sz="9600" b="1" smtClean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6" name="Text Box 11"/>
              <p:cNvSpPr txBox="1">
                <a:spLocks noChangeArrowheads="1"/>
              </p:cNvSpPr>
              <p:nvPr/>
            </p:nvSpPr>
            <p:spPr bwMode="auto">
              <a:xfrm rot="10004804">
                <a:off x="2763" y="2877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21507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1508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09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1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13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4946639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1538" y="1844675"/>
            <a:ext cx="5834062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4</a:t>
            </a: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Tìm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vi-VN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 hãy tìm chữ cái 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n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trong từ dưới hình ảnh sau đây nhé! </a:t>
            </a:r>
            <a:endParaRPr lang="en-US" sz="2800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766412"/>
      </p:ext>
    </p:extLst>
  </p:cSld>
  <p:clrMapOvr>
    <a:masterClrMapping/>
  </p:clrMapOvr>
  <p:transition spd="slow" advTm="164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188912" y="-11113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249363"/>
            <a:ext cx="13906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952500"/>
            <a:ext cx="25146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727450"/>
            <a:ext cx="176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2047875" y="34925"/>
            <a:ext cx="10666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mtClean="0">
                <a:solidFill>
                  <a:srgbClr val="FF0000"/>
                </a:solidFill>
              </a:rPr>
              <a:t>Bé hãy tìm chữ </a:t>
            </a:r>
            <a:r>
              <a:rPr lang="en-US" altLang="en-US" sz="3000" b="1" smtClean="0">
                <a:solidFill>
                  <a:srgbClr val="FF0000"/>
                </a:solidFill>
              </a:rPr>
              <a:t>n</a:t>
            </a:r>
            <a:r>
              <a:rPr lang="vi-VN" altLang="en-US" sz="3000" b="1" smtClean="0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550" y="27733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b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ò</a:t>
            </a:r>
            <a:endParaRPr lang="en-US" sz="4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5625" y="5511800"/>
            <a:ext cx="26400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nơ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7363" y="2752725"/>
            <a:ext cx="271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Quả b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ó</a:t>
            </a:r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1800" y="52752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gấu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03054" y="1597606"/>
            <a:ext cx="1402949" cy="27084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n</a:t>
            </a:r>
          </a:p>
        </p:txBody>
      </p:sp>
      <p:pic>
        <p:nvPicPr>
          <p:cNvPr id="2459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681413"/>
            <a:ext cx="18780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50580"/>
      </p:ext>
    </p:extLst>
  </p:cSld>
  <p:clrMapOvr>
    <a:masterClrMapping/>
  </p:clrMapOvr>
  <p:transition spd="slow" advTm="859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5629275"/>
            <a:ext cx="8826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mtClean="0">
                <a:solidFill>
                  <a:srgbClr val="FF0000"/>
                </a:solidFill>
              </a:rPr>
              <a:t>Bé hãy tìm chữ </a:t>
            </a:r>
            <a:r>
              <a:rPr lang="en-US" altLang="en-US" sz="3000" b="1" smtClean="0">
                <a:solidFill>
                  <a:srgbClr val="FF0000"/>
                </a:solidFill>
              </a:rPr>
              <a:t>m</a:t>
            </a:r>
            <a:r>
              <a:rPr lang="vi-VN" altLang="en-US" sz="3000" b="1" smtClean="0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 smtClean="0">
              <a:solidFill>
                <a:srgbClr val="FF0000"/>
              </a:solidFill>
            </a:endParaRP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1917700" y="24526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áy sấy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8195" y="2120900"/>
            <a:ext cx="2551301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m</a:t>
            </a:r>
          </a:p>
        </p:txBody>
      </p:sp>
      <p:pic>
        <p:nvPicPr>
          <p:cNvPr id="25612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" descr="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922338"/>
            <a:ext cx="26654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28"/>
          <p:cNvSpPr txBox="1">
            <a:spLocks noChangeArrowheads="1"/>
          </p:cNvSpPr>
          <p:nvPr/>
        </p:nvSpPr>
        <p:spPr bwMode="auto">
          <a:xfrm>
            <a:off x="8115300" y="27701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Xe </a:t>
            </a: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áy</a:t>
            </a:r>
          </a:p>
        </p:txBody>
      </p:sp>
      <p:pic>
        <p:nvPicPr>
          <p:cNvPr id="2561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870325"/>
            <a:ext cx="25463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/>
          <a:stretch>
            <a:fillRect/>
          </a:stretch>
        </p:blipFill>
        <p:spPr bwMode="auto">
          <a:xfrm>
            <a:off x="7908925" y="3997325"/>
            <a:ext cx="30003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90600"/>
            <a:ext cx="25574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Box 31"/>
          <p:cNvSpPr txBox="1">
            <a:spLocks noChangeArrowheads="1"/>
          </p:cNvSpPr>
          <p:nvPr/>
        </p:nvSpPr>
        <p:spPr bwMode="auto">
          <a:xfrm>
            <a:off x="1798638" y="571182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Con </a:t>
            </a: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èo</a:t>
            </a:r>
          </a:p>
        </p:txBody>
      </p:sp>
      <p:sp>
        <p:nvSpPr>
          <p:cNvPr id="25619" name="TextBox 32"/>
          <p:cNvSpPr txBox="1">
            <a:spLocks noChangeArrowheads="1"/>
          </p:cNvSpPr>
          <p:nvPr/>
        </p:nvSpPr>
        <p:spPr bwMode="auto">
          <a:xfrm>
            <a:off x="8556625" y="5961063"/>
            <a:ext cx="232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Quả </a:t>
            </a: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ận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964828"/>
      </p:ext>
    </p:extLst>
  </p:cSld>
  <p:clrMapOvr>
    <a:masterClrMapping/>
  </p:clrMapOvr>
  <p:transition spd="slow" advTm="831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mtClean="0">
                <a:solidFill>
                  <a:srgbClr val="FF0000"/>
                </a:solidFill>
              </a:rPr>
              <a:t>Bé hãy tìm chữ </a:t>
            </a:r>
            <a:r>
              <a:rPr lang="en-US" altLang="en-US" sz="3000" b="1" smtClean="0">
                <a:solidFill>
                  <a:srgbClr val="FF0000"/>
                </a:solidFill>
              </a:rPr>
              <a:t>l</a:t>
            </a:r>
            <a:r>
              <a:rPr lang="vi-VN" altLang="en-US" sz="3000" b="1" smtClean="0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 smtClean="0">
              <a:solidFill>
                <a:srgbClr val="FF0000"/>
              </a:solidFill>
            </a:endParaRPr>
          </a:p>
        </p:txBody>
      </p:sp>
      <p:sp>
        <p:nvSpPr>
          <p:cNvPr id="26633" name="TextBox 16"/>
          <p:cNvSpPr txBox="1">
            <a:spLocks noChangeArrowheads="1"/>
          </p:cNvSpPr>
          <p:nvPr/>
        </p:nvSpPr>
        <p:spPr bwMode="auto">
          <a:xfrm>
            <a:off x="1833563" y="2790825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14912" y="2113794"/>
            <a:ext cx="1866902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l</a:t>
            </a:r>
          </a:p>
        </p:txBody>
      </p:sp>
      <p:pic>
        <p:nvPicPr>
          <p:cNvPr id="2663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931863"/>
            <a:ext cx="32067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893763"/>
            <a:ext cx="27098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7898" r="-6345" b="35983"/>
          <a:stretch>
            <a:fillRect/>
          </a:stretch>
        </p:blipFill>
        <p:spPr bwMode="auto">
          <a:xfrm>
            <a:off x="7596188" y="3925888"/>
            <a:ext cx="28575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914775"/>
            <a:ext cx="3035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Box 30"/>
          <p:cNvSpPr txBox="1">
            <a:spLocks noChangeArrowheads="1"/>
          </p:cNvSpPr>
          <p:nvPr/>
        </p:nvSpPr>
        <p:spPr bwMode="auto">
          <a:xfrm>
            <a:off x="1287463" y="6149975"/>
            <a:ext cx="3100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ộc vừng</a:t>
            </a:r>
          </a:p>
        </p:txBody>
      </p:sp>
      <p:sp>
        <p:nvSpPr>
          <p:cNvPr id="26640" name="TextBox 31"/>
          <p:cNvSpPr txBox="1">
            <a:spLocks noChangeArrowheads="1"/>
          </p:cNvSpPr>
          <p:nvPr/>
        </p:nvSpPr>
        <p:spPr bwMode="auto">
          <a:xfrm>
            <a:off x="7596188" y="6019800"/>
            <a:ext cx="319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oa kèn</a:t>
            </a:r>
          </a:p>
        </p:txBody>
      </p:sp>
      <p:sp>
        <p:nvSpPr>
          <p:cNvPr id="26641" name="TextBox 32"/>
          <p:cNvSpPr txBox="1">
            <a:spLocks noChangeArrowheads="1"/>
          </p:cNvSpPr>
          <p:nvPr/>
        </p:nvSpPr>
        <p:spPr bwMode="auto">
          <a:xfrm>
            <a:off x="7888288" y="3008313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69785"/>
      </p:ext>
    </p:extLst>
  </p:cSld>
  <p:clrMapOvr>
    <a:masterClrMapping/>
  </p:clrMapOvr>
  <p:transition spd="slow" advTm="1111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6763" y="1536700"/>
            <a:ext cx="12001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4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4"/>
          <p:cNvSpPr txBox="1">
            <a:spLocks noChangeArrowheads="1"/>
          </p:cNvSpPr>
          <p:nvPr/>
        </p:nvSpPr>
        <p:spPr bwMode="auto">
          <a:xfrm>
            <a:off x="1703388" y="2244725"/>
            <a:ext cx="1066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Bài học của các con đến đây là hết rồi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hẹn gặp lại các con vào những giờ học sau.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3710"/>
      </p:ext>
    </p:extLst>
  </p:cSld>
  <p:clrMapOvr>
    <a:masterClrMapping/>
  </p:clrMapOvr>
  <p:transition spd="slow" advTm="2916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 ư bài há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771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244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713" cy="6858000"/>
          </a:xfrm>
        </p:spPr>
      </p:pic>
      <p:sp>
        <p:nvSpPr>
          <p:cNvPr id="12" name="Cloud 11"/>
          <p:cNvSpPr/>
          <p:nvPr/>
        </p:nvSpPr>
        <p:spPr>
          <a:xfrm>
            <a:off x="1927654" y="1796931"/>
            <a:ext cx="6606746" cy="241260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 m n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9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7"/>
    </mc:Choice>
    <mc:Fallback xmlns="">
      <p:transition spd="slow" advTm="1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0925" y="1412875"/>
            <a:ext cx="7048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endParaRPr lang="en-US" sz="54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5688" y="1874838"/>
            <a:ext cx="7419975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1: Ô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zích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zắc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quân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zích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zắc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rơi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vào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ô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         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nào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thì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đọc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to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đó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vi-VN" sz="24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5199758"/>
      </p:ext>
    </p:extLst>
  </p:cSld>
  <p:clrMapOvr>
    <a:masterClrMapping/>
  </p:clrMapOvr>
  <p:transition spd="slow" advTm="12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23825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8000" smtClean="0">
              <a:solidFill>
                <a:srgbClr val="ED7D31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zich zắc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smtClean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58913" y="914400"/>
            <a:ext cx="9209087" cy="578485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9344025" y="11811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636713" y="32131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V="1">
            <a:off x="1431925" y="4087813"/>
            <a:ext cx="908367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1600200" y="1412875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1981200" y="4724400"/>
            <a:ext cx="142875" cy="96838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2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3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4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9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0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1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2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4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6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8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9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1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2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3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4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5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6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7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8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9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0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1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2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3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9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0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1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2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3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4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5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6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7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8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9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0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1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2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3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4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5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6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7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8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9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70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2093913" y="5961063"/>
            <a:ext cx="60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811963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23238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900738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173413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691188" y="5922963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137275" y="1003300"/>
            <a:ext cx="568325" cy="520700"/>
          </a:xfrm>
          <a:custGeom>
            <a:avLst/>
            <a:gdLst>
              <a:gd name="T0" fmla="*/ 237144131 w 21600"/>
              <a:gd name="T1" fmla="*/ 0 h 21600"/>
              <a:gd name="T2" fmla="*/ 69452314 w 21600"/>
              <a:gd name="T3" fmla="*/ 51916394 h 21600"/>
              <a:gd name="T4" fmla="*/ 0 w 21600"/>
              <a:gd name="T5" fmla="*/ 177267301 h 21600"/>
              <a:gd name="T6" fmla="*/ 69452314 w 21600"/>
              <a:gd name="T7" fmla="*/ 302618184 h 21600"/>
              <a:gd name="T8" fmla="*/ 237144131 w 21600"/>
              <a:gd name="T9" fmla="*/ 354534578 h 21600"/>
              <a:gd name="T10" fmla="*/ 404835921 w 21600"/>
              <a:gd name="T11" fmla="*/ 302618184 h 21600"/>
              <a:gd name="T12" fmla="*/ 474288235 w 21600"/>
              <a:gd name="T13" fmla="*/ 177267301 h 21600"/>
              <a:gd name="T14" fmla="*/ 404835921 w 21600"/>
              <a:gd name="T15" fmla="*/ 519163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54525" y="5902325"/>
            <a:ext cx="466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59564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014 L -0.01849 0.673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14544 0.684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31419 0.6849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24558 0.6847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2276 0.679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4805 0.67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3295 0.675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725" y="1557338"/>
            <a:ext cx="54895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2: Ong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đếm trong tổ ong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bao nhiêu chữ cái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336784"/>
      </p:ext>
    </p:extLst>
  </p:cSld>
  <p:clrMapOvr>
    <a:masterClrMapping/>
  </p:clrMapOvr>
  <p:transition spd="slow" advTm="12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39225" y="2001838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3317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1420019" y="34123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636588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62950" y="48577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94575" y="196215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545513" y="3548063"/>
            <a:ext cx="12525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00CC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32525" y="441325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962650" y="215423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prstClr val="white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1333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931863" y="503238"/>
            <a:ext cx="17827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661988"/>
            <a:ext cx="17319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51263"/>
            <a:ext cx="17732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796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92513" y="2001838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3463" y="3640138"/>
            <a:ext cx="13223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026025" y="677863"/>
            <a:ext cx="717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075" y="2171700"/>
            <a:ext cx="3135313" cy="2401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quan sát và đếm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giúp Ong vàng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xem có bao nhiêu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46172"/>
      </p:ext>
    </p:extLst>
  </p:cSld>
  <p:clrMapOvr>
    <a:masterClrMapping/>
  </p:clrMapOvr>
  <p:transition spd="slow" advTm="343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1" grpId="1"/>
      <p:bldP spid="34" grpId="0"/>
      <p:bldP spid="38" grpId="0"/>
      <p:bldP spid="38" grpId="1"/>
      <p:bldP spid="40" grpId="0"/>
      <p:bldP spid="42" grpId="0"/>
      <p:bldP spid="44" grpId="0"/>
      <p:bldP spid="46" grpId="0"/>
      <p:bldP spid="58" grpId="0"/>
      <p:bldP spid="18" grpId="0"/>
      <p:bldP spid="61" grpId="0"/>
      <p:bldP spid="61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363788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341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475706" y="5180807"/>
            <a:ext cx="4349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732213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751263"/>
            <a:ext cx="15779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52463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67738" y="603250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31050" y="1998663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35725" y="490538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613400" y="204628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435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404938" y="377825"/>
            <a:ext cx="17827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738188"/>
            <a:ext cx="17732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30625"/>
            <a:ext cx="17145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274888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98925" y="2138363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9933FF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64075" y="3465513"/>
            <a:ext cx="11842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03738" y="495300"/>
            <a:ext cx="1517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8" y="2298700"/>
            <a:ext cx="35528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quan sát và đếm giúp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Ong vàng xem có 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511865"/>
      </p:ext>
    </p:extLst>
  </p:cSld>
  <p:clrMapOvr>
    <a:masterClrMapping/>
  </p:clrMapOvr>
  <p:transition spd="slow" advTm="3087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4" grpId="1"/>
      <p:bldP spid="38" grpId="0"/>
      <p:bldP spid="40" grpId="0"/>
      <p:bldP spid="42" grpId="0"/>
      <p:bldP spid="42" grpId="1"/>
      <p:bldP spid="44" grpId="0"/>
      <p:bldP spid="46" grpId="0"/>
      <p:bldP spid="58" grpId="0"/>
      <p:bldP spid="58" grpId="1"/>
      <p:bldP spid="18" grpId="0"/>
      <p:bldP spid="6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5365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680494" y="50379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593725"/>
            <a:ext cx="1776412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685800"/>
            <a:ext cx="177641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637588" y="59372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94575" y="196215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91263" y="455613"/>
            <a:ext cx="12715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853113" y="2168525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1538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393825" y="406400"/>
            <a:ext cx="17827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90563"/>
            <a:ext cx="17335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759200"/>
            <a:ext cx="1773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2907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629025" y="2112963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13338" y="3616325"/>
            <a:ext cx="5857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86300" y="511175"/>
            <a:ext cx="1517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28600" y="2316163"/>
            <a:ext cx="38512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quan sát và đếm giúp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Ong vàng xem có 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923424"/>
      </p:ext>
    </p:extLst>
  </p:cSld>
  <p:clrMapOvr>
    <a:masterClrMapping/>
  </p:clrMapOvr>
  <p:transition spd="slow" advTm="2920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8" grpId="0"/>
      <p:bldP spid="40" grpId="0"/>
      <p:bldP spid="40" grpId="1"/>
      <p:bldP spid="42" grpId="0"/>
      <p:bldP spid="44" grpId="0"/>
      <p:bldP spid="46" grpId="0"/>
      <p:bldP spid="46" grpId="1"/>
      <p:bldP spid="58" grpId="0"/>
      <p:bldP spid="18" grpId="0"/>
      <p:bldP spid="6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3.8|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4|6.3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|4.4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7|3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388</Words>
  <Application>Microsoft Office PowerPoint</Application>
  <PresentationFormat>Widescreen</PresentationFormat>
  <Paragraphs>129</Paragraphs>
  <Slides>18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.VnAvant</vt:lpstr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3_Office Theme</vt:lpstr>
      <vt:lpstr>2_Office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4_Office Theme</vt:lpstr>
      <vt:lpstr>5_Office Theme</vt:lpstr>
      <vt:lpstr>6_Office Theme</vt:lpstr>
      <vt:lpstr>7_Office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65</cp:revision>
  <dcterms:created xsi:type="dcterms:W3CDTF">2021-11-20T07:13:01Z</dcterms:created>
  <dcterms:modified xsi:type="dcterms:W3CDTF">2024-01-08T05:36:13Z</dcterms:modified>
</cp:coreProperties>
</file>